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1039" r:id="rId3"/>
    <p:sldId id="1001" r:id="rId5"/>
    <p:sldId id="1002" r:id="rId6"/>
    <p:sldId id="980" r:id="rId7"/>
    <p:sldId id="981" r:id="rId8"/>
    <p:sldId id="982" r:id="rId9"/>
    <p:sldId id="1094" r:id="rId10"/>
  </p:sldIdLst>
  <p:sldSz cx="9144000" cy="5143500" type="screen16x9"/>
  <p:notesSz cx="6858000" cy="9144000"/>
  <p:custDataLst>
    <p:tags r:id="rId14"/>
  </p:custDataLst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BF"/>
    <a:srgbClr val="034EA2"/>
    <a:srgbClr val="0087CD"/>
    <a:srgbClr val="C68F06"/>
    <a:srgbClr val="DB2C03"/>
    <a:srgbClr val="EBAC07"/>
    <a:srgbClr val="008487"/>
    <a:srgbClr val="163C46"/>
    <a:srgbClr val="008F92"/>
    <a:srgbClr val="0048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11" autoAdjust="0"/>
    <p:restoredTop sz="94660"/>
  </p:normalViewPr>
  <p:slideViewPr>
    <p:cSldViewPr>
      <p:cViewPr varScale="1">
        <p:scale>
          <a:sx n="67" d="100"/>
          <a:sy n="67" d="100"/>
        </p:scale>
        <p:origin x="-924" y="-90"/>
      </p:cViewPr>
      <p:guideLst>
        <p:guide orient="horz" pos="1620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3360" y="-96"/>
      </p:cViewPr>
      <p:guideLst>
        <p:guide orient="horz" pos="2880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8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2A5992-9D73-4015-9385-ABE035416B2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5A699-AB68-4A20-99FB-6F69DC266D4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9295031C-36FB-4BFB-B547-5049AC3C4D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</a:ln>
        </p:spPr>
        <p:txBody>
          <a:bodyPr/>
          <a:lstStyle/>
          <a:p>
            <a:fld id="{9295031C-36FB-4BFB-B547-5049AC3C4D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2"/>
          <p:cNvSpPr txBox="1"/>
          <p:nvPr userDrawn="1"/>
        </p:nvSpPr>
        <p:spPr>
          <a:xfrm>
            <a:off x="265114" y="257096"/>
            <a:ext cx="1138781" cy="269226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zh-CN" altLang="en-US" sz="1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年度工作概述</a:t>
            </a:r>
            <a:endParaRPr lang="zh-CN" altLang="en-US" sz="1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3"/>
          <p:cNvSpPr txBox="1"/>
          <p:nvPr userDrawn="1"/>
        </p:nvSpPr>
        <p:spPr>
          <a:xfrm>
            <a:off x="265113" y="464995"/>
            <a:ext cx="1196489" cy="207753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Annual work summary</a:t>
            </a:r>
            <a:endParaRPr lang="zh-CN" altLang="en-US" sz="9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257096"/>
            <a:ext cx="160338" cy="417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anchor="ctr"/>
          <a:lstStyle/>
          <a:p>
            <a:pPr algn="ctr" defTabSz="685165">
              <a:defRPr/>
            </a:pPr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2C1E6-100B-44D2-A1C7-A34E3BD9A12C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A6F88-39AC-442E-B372-2FEBDC340D1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1000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1000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37327" y="2453283"/>
            <a:ext cx="4572000" cy="199606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作品，为了您和风云办公以及原创作者的利</a:t>
            </a:r>
            <a:r>
              <a:rPr lang="en-US" altLang="zh-CN" sz="30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lj</a:t>
            </a:r>
            <a:r>
              <a:rPr lang="zh-CN" altLang="en-US" sz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益，请勿复制、传播、销售，否则将承担法律责任！风云办公将对作品进行维权，按照传播下载次数进行十倍的索取赔偿！</a:t>
            </a:r>
            <a:endParaRPr lang="en-US" altLang="zh-CN" sz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www.tukuppt.com</a:t>
            </a:r>
            <a:endParaRPr lang="en-US" altLang="zh-CN" sz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2"/>
          <p:cNvSpPr txBox="1"/>
          <p:nvPr userDrawn="1"/>
        </p:nvSpPr>
        <p:spPr>
          <a:xfrm>
            <a:off x="265114" y="257096"/>
            <a:ext cx="1138781" cy="269226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zh-CN" altLang="en-US" sz="1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工作完成情况</a:t>
            </a:r>
            <a:endParaRPr lang="zh-CN" altLang="en-US" sz="1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3"/>
          <p:cNvSpPr txBox="1"/>
          <p:nvPr userDrawn="1"/>
        </p:nvSpPr>
        <p:spPr>
          <a:xfrm>
            <a:off x="265114" y="464995"/>
            <a:ext cx="858256" cy="207753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Job completion</a:t>
            </a:r>
            <a:endParaRPr lang="zh-CN" altLang="en-US" sz="9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257096"/>
            <a:ext cx="160338" cy="417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anchor="ctr"/>
          <a:lstStyle/>
          <a:p>
            <a:pPr algn="ctr" defTabSz="685165">
              <a:defRPr/>
            </a:pPr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2C1E6-100B-44D2-A1C7-A34E3BD9A12C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A6F88-39AC-442E-B372-2FEBDC340D1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2"/>
          <p:cNvSpPr txBox="1"/>
          <p:nvPr userDrawn="1"/>
        </p:nvSpPr>
        <p:spPr>
          <a:xfrm>
            <a:off x="265114" y="257096"/>
            <a:ext cx="1138781" cy="269226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zh-CN" altLang="en-US" sz="1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成功项目展示</a:t>
            </a:r>
            <a:endParaRPr lang="zh-CN" altLang="en-US" sz="1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3"/>
          <p:cNvSpPr txBox="1"/>
          <p:nvPr userDrawn="1"/>
        </p:nvSpPr>
        <p:spPr>
          <a:xfrm>
            <a:off x="265113" y="464995"/>
            <a:ext cx="1606858" cy="207753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Successful project presentation</a:t>
            </a:r>
            <a:endParaRPr lang="zh-CN" altLang="en-US" sz="9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257096"/>
            <a:ext cx="160338" cy="417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anchor="ctr"/>
          <a:lstStyle/>
          <a:p>
            <a:pPr algn="ctr" defTabSz="685165">
              <a:defRPr/>
            </a:pPr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2C1E6-100B-44D2-A1C7-A34E3BD9A12C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A6F88-39AC-442E-B372-2FEBDC340D1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2"/>
          <p:cNvSpPr txBox="1"/>
          <p:nvPr userDrawn="1"/>
        </p:nvSpPr>
        <p:spPr>
          <a:xfrm>
            <a:off x="265114" y="257096"/>
            <a:ext cx="1138781" cy="269226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zh-CN" altLang="en-US" sz="13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明年工作计划</a:t>
            </a:r>
            <a:endParaRPr lang="zh-CN" altLang="en-US" sz="13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3"/>
          <p:cNvSpPr txBox="1"/>
          <p:nvPr userDrawn="1"/>
        </p:nvSpPr>
        <p:spPr>
          <a:xfrm>
            <a:off x="265113" y="464995"/>
            <a:ext cx="1209313" cy="207753"/>
          </a:xfrm>
          <a:prstGeom prst="rect">
            <a:avLst/>
          </a:prstGeom>
          <a:noFill/>
        </p:spPr>
        <p:txBody>
          <a:bodyPr wrap="none" lIns="68584" tIns="34292" rIns="68584" bIns="34292">
            <a:spAutoFit/>
          </a:bodyPr>
          <a:lstStyle/>
          <a:p>
            <a:pPr defTabSz="685165">
              <a:defRPr/>
            </a:pPr>
            <a:r>
              <a:rPr lang="en-US" altLang="zh-CN" sz="9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Work plan for next yea</a:t>
            </a:r>
            <a:endParaRPr lang="zh-CN" altLang="en-US" sz="9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0" y="257096"/>
            <a:ext cx="160338" cy="417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anchor="ctr"/>
          <a:lstStyle/>
          <a:p>
            <a:pPr algn="ctr" defTabSz="685165">
              <a:defRPr/>
            </a:pPr>
            <a:endParaRPr lang="zh-CN" altLang="en-US" sz="140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2C1E6-100B-44D2-A1C7-A34E3BD9A12C}" type="datetimeFigureOut">
              <a:rPr lang="zh-CN" altLang="en-US"/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A6F88-39AC-442E-B372-2FEBDC340D1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ct val="0"/>
              </a:spcBef>
              <a:spcAft>
                <a:spcPct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C0F3E8C-8BCD-4A8F-98D8-F8D96B87BD2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ct val="0"/>
              </a:spcBef>
              <a:spcAft>
                <a:spcPct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wrap="square" lIns="68580" tIns="34290" rIns="68580" bIns="34290" numCol="1" anchor="t" anchorCtr="0" compatLnSpc="1"/>
          <a:lstStyle>
            <a:lvl1pPr eaLnBrk="1" hangingPunct="1">
              <a:defRPr smtClean="0"/>
            </a:lvl1pPr>
          </a:lstStyle>
          <a:p>
            <a:pPr>
              <a:defRPr/>
            </a:pPr>
            <a:fld id="{4AAA05D2-2F82-4D1D-9A69-4CC173608BC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1000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9F21D-12A3-824C-80FA-D34F01E9177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FEDB-804C-9249-87AB-F8162CDD6F1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1000">
    <p:pull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1" y="205979"/>
            <a:ext cx="8229600" cy="857250"/>
          </a:xfrm>
          <a:prstGeom prst="rect">
            <a:avLst/>
          </a:prstGeom>
        </p:spPr>
        <p:txBody>
          <a:bodyPr vert="horz" lIns="91428" tIns="45714" rIns="91428" bIns="45714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1" y="1200151"/>
            <a:ext cx="8229600" cy="3394472"/>
          </a:xfrm>
          <a:prstGeom prst="rect">
            <a:avLst/>
          </a:prstGeom>
        </p:spPr>
        <p:txBody>
          <a:bodyPr vert="horz" lIns="91428" tIns="45714" rIns="91428" bIns="45714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54A03-91AF-448A-9954-517C0577E5F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4767264"/>
            <a:ext cx="2895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1" y="4767264"/>
            <a:ext cx="2133600" cy="273844"/>
          </a:xfrm>
          <a:prstGeom prst="rect">
            <a:avLst/>
          </a:prstGeom>
        </p:spPr>
        <p:txBody>
          <a:bodyPr vert="horz" lIns="91428" tIns="45714" rIns="91428" bIns="45714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FC946-6D13-4F8C-9740-992A906A613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 advClick="0" advTm="1000">
    <p:pull/>
  </p:transition>
  <p:txStyles>
    <p:titleStyle>
      <a:lvl1pPr algn="ctr" defTabSz="91376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_3"/>
          <p:cNvSpPr/>
          <p:nvPr/>
        </p:nvSpPr>
        <p:spPr>
          <a:xfrm>
            <a:off x="4351670" y="877127"/>
            <a:ext cx="3165475" cy="76835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4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Group one</a:t>
            </a:r>
            <a:endParaRPr lang="en-US" sz="44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_3"/>
          <p:cNvSpPr/>
          <p:nvPr/>
        </p:nvSpPr>
        <p:spPr>
          <a:xfrm>
            <a:off x="4582814" y="1826644"/>
            <a:ext cx="2703830" cy="46037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Times" panose="02020603050405020304" pitchFamily="18" charset="0"/>
                <a:ea typeface="造字工房力黑（非商用）常规体" pitchFamily="50" charset="-122"/>
              </a:rPr>
              <a:t>SE Project REPORT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Times" panose="02020603050405020304" pitchFamily="18" charset="0"/>
              <a:ea typeface="造字工房力黑（非商用）常规体" pitchFamily="50" charset="-122"/>
            </a:endParaRPr>
          </a:p>
        </p:txBody>
      </p:sp>
      <p:grpSp>
        <p:nvGrpSpPr>
          <p:cNvPr id="2" name="07ebf020-8231-4ee8-a192-c6deec70e23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75817" y="604520"/>
            <a:ext cx="3841297" cy="3821080"/>
            <a:chOff x="3535136" y="1130300"/>
            <a:chExt cx="5121729" cy="5094773"/>
          </a:xfrm>
        </p:grpSpPr>
        <p:grpSp>
          <p:nvGrpSpPr>
            <p:cNvPr id="5" name="î$1iḋê"/>
            <p:cNvGrpSpPr/>
            <p:nvPr/>
          </p:nvGrpSpPr>
          <p:grpSpPr>
            <a:xfrm>
              <a:off x="4717705" y="1130300"/>
              <a:ext cx="3357838" cy="4323584"/>
              <a:chOff x="2663" y="-25"/>
              <a:chExt cx="2865" cy="3689"/>
            </a:xfrm>
          </p:grpSpPr>
          <p:sp>
            <p:nvSpPr>
              <p:cNvPr id="409" name="î$líḍê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0 w 465"/>
                  <a:gd name="T3" fmla="*/ 26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747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0" name="íSļïḓè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0 w 465"/>
                  <a:gd name="T3" fmla="*/ 26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1" name="iṣľîďe"/>
              <p:cNvSpPr/>
              <p:nvPr/>
            </p:nvSpPr>
            <p:spPr bwMode="auto">
              <a:xfrm>
                <a:off x="4249" y="360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9 h 61"/>
                  <a:gd name="T4" fmla="*/ 22 w 22"/>
                  <a:gd name="T5" fmla="*/ 61 h 61"/>
                  <a:gd name="T6" fmla="*/ 22 w 22"/>
                  <a:gd name="T7" fmla="*/ 13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9"/>
                    </a:lnTo>
                    <a:lnTo>
                      <a:pt x="22" y="61"/>
                    </a:lnTo>
                    <a:lnTo>
                      <a:pt x="22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B9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2" name="íṣlîḋé"/>
              <p:cNvSpPr/>
              <p:nvPr/>
            </p:nvSpPr>
            <p:spPr bwMode="auto">
              <a:xfrm>
                <a:off x="4249" y="360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9 h 61"/>
                  <a:gd name="T4" fmla="*/ 22 w 22"/>
                  <a:gd name="T5" fmla="*/ 61 h 61"/>
                  <a:gd name="T6" fmla="*/ 22 w 22"/>
                  <a:gd name="T7" fmla="*/ 13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9"/>
                    </a:lnTo>
                    <a:lnTo>
                      <a:pt x="22" y="61"/>
                    </a:lnTo>
                    <a:lnTo>
                      <a:pt x="22" y="1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3" name="ïšlïḋè"/>
              <p:cNvSpPr/>
              <p:nvPr/>
            </p:nvSpPr>
            <p:spPr bwMode="auto">
              <a:xfrm>
                <a:off x="4249" y="3335"/>
                <a:ext cx="487" cy="281"/>
              </a:xfrm>
              <a:custGeom>
                <a:avLst/>
                <a:gdLst>
                  <a:gd name="T0" fmla="*/ 465 w 487"/>
                  <a:gd name="T1" fmla="*/ 0 h 281"/>
                  <a:gd name="T2" fmla="*/ 0 w 487"/>
                  <a:gd name="T3" fmla="*/ 268 h 281"/>
                  <a:gd name="T4" fmla="*/ 22 w 487"/>
                  <a:gd name="T5" fmla="*/ 281 h 281"/>
                  <a:gd name="T6" fmla="*/ 487 w 487"/>
                  <a:gd name="T7" fmla="*/ 13 h 281"/>
                  <a:gd name="T8" fmla="*/ 465 w 487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1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1"/>
                    </a:lnTo>
                    <a:lnTo>
                      <a:pt x="487" y="13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ADAF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4" name="ïsļîḍè"/>
              <p:cNvSpPr/>
              <p:nvPr/>
            </p:nvSpPr>
            <p:spPr bwMode="auto">
              <a:xfrm>
                <a:off x="4249" y="3335"/>
                <a:ext cx="487" cy="281"/>
              </a:xfrm>
              <a:custGeom>
                <a:avLst/>
                <a:gdLst>
                  <a:gd name="T0" fmla="*/ 465 w 487"/>
                  <a:gd name="T1" fmla="*/ 0 h 281"/>
                  <a:gd name="T2" fmla="*/ 0 w 487"/>
                  <a:gd name="T3" fmla="*/ 268 h 281"/>
                  <a:gd name="T4" fmla="*/ 22 w 487"/>
                  <a:gd name="T5" fmla="*/ 281 h 281"/>
                  <a:gd name="T6" fmla="*/ 487 w 487"/>
                  <a:gd name="T7" fmla="*/ 13 h 281"/>
                  <a:gd name="T8" fmla="*/ 465 w 487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1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1"/>
                    </a:lnTo>
                    <a:lnTo>
                      <a:pt x="487" y="13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5" name="ïSḻïḍê"/>
              <p:cNvSpPr/>
              <p:nvPr/>
            </p:nvSpPr>
            <p:spPr bwMode="auto">
              <a:xfrm>
                <a:off x="4186" y="3299"/>
                <a:ext cx="465" cy="315"/>
              </a:xfrm>
              <a:custGeom>
                <a:avLst/>
                <a:gdLst>
                  <a:gd name="T0" fmla="*/ 465 w 465"/>
                  <a:gd name="T1" fmla="*/ 0 h 315"/>
                  <a:gd name="T2" fmla="*/ 0 w 465"/>
                  <a:gd name="T3" fmla="*/ 268 h 315"/>
                  <a:gd name="T4" fmla="*/ 0 w 465"/>
                  <a:gd name="T5" fmla="*/ 315 h 315"/>
                  <a:gd name="T6" fmla="*/ 465 w 465"/>
                  <a:gd name="T7" fmla="*/ 47 h 315"/>
                  <a:gd name="T8" fmla="*/ 465 w 465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5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5"/>
                    </a:lnTo>
                    <a:lnTo>
                      <a:pt x="465" y="47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747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6" name="ïşľíḍé"/>
              <p:cNvSpPr/>
              <p:nvPr/>
            </p:nvSpPr>
            <p:spPr bwMode="auto">
              <a:xfrm>
                <a:off x="4186" y="3299"/>
                <a:ext cx="465" cy="315"/>
              </a:xfrm>
              <a:custGeom>
                <a:avLst/>
                <a:gdLst>
                  <a:gd name="T0" fmla="*/ 465 w 465"/>
                  <a:gd name="T1" fmla="*/ 0 h 315"/>
                  <a:gd name="T2" fmla="*/ 0 w 465"/>
                  <a:gd name="T3" fmla="*/ 268 h 315"/>
                  <a:gd name="T4" fmla="*/ 0 w 465"/>
                  <a:gd name="T5" fmla="*/ 315 h 315"/>
                  <a:gd name="T6" fmla="*/ 465 w 465"/>
                  <a:gd name="T7" fmla="*/ 47 h 315"/>
                  <a:gd name="T8" fmla="*/ 465 w 465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5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5"/>
                    </a:lnTo>
                    <a:lnTo>
                      <a:pt x="465" y="47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7" name="ïŝļïďè"/>
              <p:cNvSpPr/>
              <p:nvPr/>
            </p:nvSpPr>
            <p:spPr bwMode="auto">
              <a:xfrm>
                <a:off x="4164" y="355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50 h 61"/>
                  <a:gd name="T4" fmla="*/ 22 w 22"/>
                  <a:gd name="T5" fmla="*/ 61 h 61"/>
                  <a:gd name="T6" fmla="*/ 22 w 22"/>
                  <a:gd name="T7" fmla="*/ 14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50"/>
                    </a:lnTo>
                    <a:lnTo>
                      <a:pt x="22" y="61"/>
                    </a:lnTo>
                    <a:lnTo>
                      <a:pt x="22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B9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8" name="îS1îḑè"/>
              <p:cNvSpPr/>
              <p:nvPr/>
            </p:nvSpPr>
            <p:spPr bwMode="auto">
              <a:xfrm>
                <a:off x="4164" y="355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50 h 61"/>
                  <a:gd name="T4" fmla="*/ 22 w 22"/>
                  <a:gd name="T5" fmla="*/ 61 h 61"/>
                  <a:gd name="T6" fmla="*/ 22 w 22"/>
                  <a:gd name="T7" fmla="*/ 14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50"/>
                    </a:lnTo>
                    <a:lnTo>
                      <a:pt x="22" y="61"/>
                    </a:lnTo>
                    <a:lnTo>
                      <a:pt x="22" y="1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9" name="ïśḻidé"/>
              <p:cNvSpPr/>
              <p:nvPr/>
            </p:nvSpPr>
            <p:spPr bwMode="auto">
              <a:xfrm>
                <a:off x="4164" y="3285"/>
                <a:ext cx="487" cy="282"/>
              </a:xfrm>
              <a:custGeom>
                <a:avLst/>
                <a:gdLst>
                  <a:gd name="T0" fmla="*/ 465 w 487"/>
                  <a:gd name="T1" fmla="*/ 0 h 282"/>
                  <a:gd name="T2" fmla="*/ 0 w 487"/>
                  <a:gd name="T3" fmla="*/ 268 h 282"/>
                  <a:gd name="T4" fmla="*/ 22 w 487"/>
                  <a:gd name="T5" fmla="*/ 282 h 282"/>
                  <a:gd name="T6" fmla="*/ 487 w 487"/>
                  <a:gd name="T7" fmla="*/ 14 h 282"/>
                  <a:gd name="T8" fmla="*/ 465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2"/>
                    </a:lnTo>
                    <a:lnTo>
                      <a:pt x="487" y="14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ADAF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0" name="ïṥ1ïḓê"/>
              <p:cNvSpPr/>
              <p:nvPr/>
            </p:nvSpPr>
            <p:spPr bwMode="auto">
              <a:xfrm>
                <a:off x="4164" y="3285"/>
                <a:ext cx="487" cy="282"/>
              </a:xfrm>
              <a:custGeom>
                <a:avLst/>
                <a:gdLst>
                  <a:gd name="T0" fmla="*/ 465 w 487"/>
                  <a:gd name="T1" fmla="*/ 0 h 282"/>
                  <a:gd name="T2" fmla="*/ 0 w 487"/>
                  <a:gd name="T3" fmla="*/ 268 h 282"/>
                  <a:gd name="T4" fmla="*/ 22 w 487"/>
                  <a:gd name="T5" fmla="*/ 282 h 282"/>
                  <a:gd name="T6" fmla="*/ 487 w 487"/>
                  <a:gd name="T7" fmla="*/ 14 h 282"/>
                  <a:gd name="T8" fmla="*/ 465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2"/>
                    </a:lnTo>
                    <a:lnTo>
                      <a:pt x="487" y="14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1" name="iṥlîḓe"/>
              <p:cNvSpPr/>
              <p:nvPr/>
            </p:nvSpPr>
            <p:spPr bwMode="auto">
              <a:xfrm>
                <a:off x="4102" y="3250"/>
                <a:ext cx="466" cy="317"/>
              </a:xfrm>
              <a:custGeom>
                <a:avLst/>
                <a:gdLst>
                  <a:gd name="T0" fmla="*/ 466 w 466"/>
                  <a:gd name="T1" fmla="*/ 0 h 317"/>
                  <a:gd name="T2" fmla="*/ 0 w 466"/>
                  <a:gd name="T3" fmla="*/ 268 h 317"/>
                  <a:gd name="T4" fmla="*/ 0 w 466"/>
                  <a:gd name="T5" fmla="*/ 317 h 317"/>
                  <a:gd name="T6" fmla="*/ 466 w 466"/>
                  <a:gd name="T7" fmla="*/ 49 h 317"/>
                  <a:gd name="T8" fmla="*/ 466 w 46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317">
                    <a:moveTo>
                      <a:pt x="466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466" y="49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rgbClr val="747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2" name="iṣľîdè"/>
              <p:cNvSpPr/>
              <p:nvPr/>
            </p:nvSpPr>
            <p:spPr bwMode="auto">
              <a:xfrm>
                <a:off x="4102" y="3250"/>
                <a:ext cx="466" cy="317"/>
              </a:xfrm>
              <a:custGeom>
                <a:avLst/>
                <a:gdLst>
                  <a:gd name="T0" fmla="*/ 466 w 466"/>
                  <a:gd name="T1" fmla="*/ 0 h 317"/>
                  <a:gd name="T2" fmla="*/ 0 w 466"/>
                  <a:gd name="T3" fmla="*/ 268 h 317"/>
                  <a:gd name="T4" fmla="*/ 0 w 466"/>
                  <a:gd name="T5" fmla="*/ 317 h 317"/>
                  <a:gd name="T6" fmla="*/ 466 w 466"/>
                  <a:gd name="T7" fmla="*/ 49 h 317"/>
                  <a:gd name="T8" fmla="*/ 466 w 46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317">
                    <a:moveTo>
                      <a:pt x="466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466" y="49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3" name="ïšlidè"/>
              <p:cNvSpPr/>
              <p:nvPr/>
            </p:nvSpPr>
            <p:spPr bwMode="auto">
              <a:xfrm>
                <a:off x="4080" y="3506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7 h 61"/>
                  <a:gd name="T4" fmla="*/ 22 w 22"/>
                  <a:gd name="T5" fmla="*/ 61 h 61"/>
                  <a:gd name="T6" fmla="*/ 22 w 22"/>
                  <a:gd name="T7" fmla="*/ 12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7"/>
                    </a:lnTo>
                    <a:lnTo>
                      <a:pt x="22" y="61"/>
                    </a:lnTo>
                    <a:lnTo>
                      <a:pt x="22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B9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4" name="íśľíďe"/>
              <p:cNvSpPr/>
              <p:nvPr/>
            </p:nvSpPr>
            <p:spPr bwMode="auto">
              <a:xfrm>
                <a:off x="4080" y="3506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7 h 61"/>
                  <a:gd name="T4" fmla="*/ 22 w 22"/>
                  <a:gd name="T5" fmla="*/ 61 h 61"/>
                  <a:gd name="T6" fmla="*/ 22 w 22"/>
                  <a:gd name="T7" fmla="*/ 12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7"/>
                    </a:lnTo>
                    <a:lnTo>
                      <a:pt x="22" y="61"/>
                    </a:lnTo>
                    <a:lnTo>
                      <a:pt x="22" y="1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5" name="ïṧḻïḍê"/>
              <p:cNvSpPr/>
              <p:nvPr/>
            </p:nvSpPr>
            <p:spPr bwMode="auto">
              <a:xfrm>
                <a:off x="4080" y="3238"/>
                <a:ext cx="488" cy="280"/>
              </a:xfrm>
              <a:custGeom>
                <a:avLst/>
                <a:gdLst>
                  <a:gd name="T0" fmla="*/ 464 w 488"/>
                  <a:gd name="T1" fmla="*/ 0 h 280"/>
                  <a:gd name="T2" fmla="*/ 0 w 488"/>
                  <a:gd name="T3" fmla="*/ 268 h 280"/>
                  <a:gd name="T4" fmla="*/ 22 w 488"/>
                  <a:gd name="T5" fmla="*/ 280 h 280"/>
                  <a:gd name="T6" fmla="*/ 488 w 488"/>
                  <a:gd name="T7" fmla="*/ 12 h 280"/>
                  <a:gd name="T8" fmla="*/ 464 w 488"/>
                  <a:gd name="T9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0">
                    <a:moveTo>
                      <a:pt x="464" y="0"/>
                    </a:moveTo>
                    <a:lnTo>
                      <a:pt x="0" y="268"/>
                    </a:lnTo>
                    <a:lnTo>
                      <a:pt x="22" y="280"/>
                    </a:lnTo>
                    <a:lnTo>
                      <a:pt x="488" y="12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rgbClr val="ADAF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6" name="îšḻïḓè"/>
              <p:cNvSpPr/>
              <p:nvPr/>
            </p:nvSpPr>
            <p:spPr bwMode="auto">
              <a:xfrm>
                <a:off x="4080" y="3238"/>
                <a:ext cx="488" cy="280"/>
              </a:xfrm>
              <a:custGeom>
                <a:avLst/>
                <a:gdLst>
                  <a:gd name="T0" fmla="*/ 464 w 488"/>
                  <a:gd name="T1" fmla="*/ 0 h 280"/>
                  <a:gd name="T2" fmla="*/ 0 w 488"/>
                  <a:gd name="T3" fmla="*/ 268 h 280"/>
                  <a:gd name="T4" fmla="*/ 22 w 488"/>
                  <a:gd name="T5" fmla="*/ 280 h 280"/>
                  <a:gd name="T6" fmla="*/ 488 w 488"/>
                  <a:gd name="T7" fmla="*/ 12 h 280"/>
                  <a:gd name="T8" fmla="*/ 464 w 488"/>
                  <a:gd name="T9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0">
                    <a:moveTo>
                      <a:pt x="464" y="0"/>
                    </a:moveTo>
                    <a:lnTo>
                      <a:pt x="0" y="268"/>
                    </a:lnTo>
                    <a:lnTo>
                      <a:pt x="22" y="280"/>
                    </a:lnTo>
                    <a:lnTo>
                      <a:pt x="488" y="12"/>
                    </a:lnTo>
                    <a:lnTo>
                      <a:pt x="46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7" name="islïḑe"/>
              <p:cNvSpPr/>
              <p:nvPr/>
            </p:nvSpPr>
            <p:spPr bwMode="auto">
              <a:xfrm>
                <a:off x="2725" y="-25"/>
                <a:ext cx="2803" cy="3426"/>
              </a:xfrm>
              <a:custGeom>
                <a:avLst/>
                <a:gdLst>
                  <a:gd name="T0" fmla="*/ 1566 w 1650"/>
                  <a:gd name="T1" fmla="*/ 1998 h 2020"/>
                  <a:gd name="T2" fmla="*/ 56 w 1650"/>
                  <a:gd name="T3" fmla="*/ 1126 h 2020"/>
                  <a:gd name="T4" fmla="*/ 0 w 1650"/>
                  <a:gd name="T5" fmla="*/ 1029 h 2020"/>
                  <a:gd name="T6" fmla="*/ 0 w 1650"/>
                  <a:gd name="T7" fmla="*/ 70 h 2020"/>
                  <a:gd name="T8" fmla="*/ 84 w 1650"/>
                  <a:gd name="T9" fmla="*/ 21 h 2020"/>
                  <a:gd name="T10" fmla="*/ 1594 w 1650"/>
                  <a:gd name="T11" fmla="*/ 891 h 2020"/>
                  <a:gd name="T12" fmla="*/ 1650 w 1650"/>
                  <a:gd name="T13" fmla="*/ 988 h 2020"/>
                  <a:gd name="T14" fmla="*/ 1650 w 1650"/>
                  <a:gd name="T15" fmla="*/ 1950 h 2020"/>
                  <a:gd name="T16" fmla="*/ 1566 w 1650"/>
                  <a:gd name="T17" fmla="*/ 1998 h 2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50" h="2020">
                    <a:moveTo>
                      <a:pt x="1566" y="1998"/>
                    </a:moveTo>
                    <a:cubicBezTo>
                      <a:pt x="56" y="1126"/>
                      <a:pt x="56" y="1126"/>
                      <a:pt x="56" y="1126"/>
                    </a:cubicBezTo>
                    <a:cubicBezTo>
                      <a:pt x="21" y="1106"/>
                      <a:pt x="0" y="1069"/>
                      <a:pt x="0" y="1029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27"/>
                      <a:pt x="46" y="0"/>
                      <a:pt x="84" y="21"/>
                    </a:cubicBezTo>
                    <a:cubicBezTo>
                      <a:pt x="1594" y="891"/>
                      <a:pt x="1594" y="891"/>
                      <a:pt x="1594" y="891"/>
                    </a:cubicBezTo>
                    <a:cubicBezTo>
                      <a:pt x="1629" y="911"/>
                      <a:pt x="1650" y="948"/>
                      <a:pt x="1650" y="988"/>
                    </a:cubicBezTo>
                    <a:cubicBezTo>
                      <a:pt x="1650" y="1950"/>
                      <a:pt x="1650" y="1950"/>
                      <a:pt x="1650" y="1950"/>
                    </a:cubicBezTo>
                    <a:cubicBezTo>
                      <a:pt x="1650" y="1993"/>
                      <a:pt x="1603" y="2020"/>
                      <a:pt x="1566" y="1998"/>
                    </a:cubicBezTo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8" name="iślíḋè"/>
              <p:cNvSpPr/>
              <p:nvPr/>
            </p:nvSpPr>
            <p:spPr bwMode="auto">
              <a:xfrm>
                <a:off x="3464" y="2493"/>
                <a:ext cx="888" cy="852"/>
              </a:xfrm>
              <a:custGeom>
                <a:avLst/>
                <a:gdLst>
                  <a:gd name="T0" fmla="*/ 174 w 523"/>
                  <a:gd name="T1" fmla="*/ 0 h 502"/>
                  <a:gd name="T2" fmla="*/ 174 w 523"/>
                  <a:gd name="T3" fmla="*/ 145 h 502"/>
                  <a:gd name="T4" fmla="*/ 126 w 523"/>
                  <a:gd name="T5" fmla="*/ 228 h 502"/>
                  <a:gd name="T6" fmla="*/ 0 w 523"/>
                  <a:gd name="T7" fmla="*/ 301 h 502"/>
                  <a:gd name="T8" fmla="*/ 349 w 523"/>
                  <a:gd name="T9" fmla="*/ 502 h 502"/>
                  <a:gd name="T10" fmla="*/ 475 w 523"/>
                  <a:gd name="T11" fmla="*/ 429 h 502"/>
                  <a:gd name="T12" fmla="*/ 523 w 523"/>
                  <a:gd name="T13" fmla="*/ 346 h 502"/>
                  <a:gd name="T14" fmla="*/ 523 w 523"/>
                  <a:gd name="T15" fmla="*/ 201 h 502"/>
                  <a:gd name="T16" fmla="*/ 174 w 523"/>
                  <a:gd name="T17" fmla="*/ 0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3" h="502">
                    <a:moveTo>
                      <a:pt x="174" y="0"/>
                    </a:moveTo>
                    <a:cubicBezTo>
                      <a:pt x="174" y="145"/>
                      <a:pt x="174" y="145"/>
                      <a:pt x="174" y="145"/>
                    </a:cubicBezTo>
                    <a:cubicBezTo>
                      <a:pt x="174" y="179"/>
                      <a:pt x="156" y="211"/>
                      <a:pt x="126" y="228"/>
                    </a:cubicBezTo>
                    <a:cubicBezTo>
                      <a:pt x="0" y="301"/>
                      <a:pt x="0" y="301"/>
                      <a:pt x="0" y="301"/>
                    </a:cubicBezTo>
                    <a:cubicBezTo>
                      <a:pt x="349" y="502"/>
                      <a:pt x="349" y="502"/>
                      <a:pt x="349" y="502"/>
                    </a:cubicBezTo>
                    <a:cubicBezTo>
                      <a:pt x="475" y="429"/>
                      <a:pt x="475" y="429"/>
                      <a:pt x="475" y="429"/>
                    </a:cubicBezTo>
                    <a:cubicBezTo>
                      <a:pt x="505" y="412"/>
                      <a:pt x="523" y="381"/>
                      <a:pt x="523" y="346"/>
                    </a:cubicBezTo>
                    <a:cubicBezTo>
                      <a:pt x="523" y="201"/>
                      <a:pt x="523" y="201"/>
                      <a:pt x="523" y="201"/>
                    </a:cubicBezTo>
                    <a:cubicBezTo>
                      <a:pt x="174" y="0"/>
                      <a:pt x="174" y="0"/>
                      <a:pt x="174" y="0"/>
                    </a:cubicBezTo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9" name="íṣľîḑè"/>
              <p:cNvSpPr/>
              <p:nvPr/>
            </p:nvSpPr>
            <p:spPr bwMode="auto">
              <a:xfrm>
                <a:off x="5421" y="3299"/>
                <a:ext cx="56" cy="95"/>
              </a:xfrm>
              <a:custGeom>
                <a:avLst/>
                <a:gdLst>
                  <a:gd name="T0" fmla="*/ 0 w 56"/>
                  <a:gd name="T1" fmla="*/ 95 h 95"/>
                  <a:gd name="T2" fmla="*/ 56 w 56"/>
                  <a:gd name="T3" fmla="*/ 66 h 95"/>
                  <a:gd name="T4" fmla="*/ 8 w 56"/>
                  <a:gd name="T5" fmla="*/ 0 h 95"/>
                  <a:gd name="T6" fmla="*/ 0 w 56"/>
                  <a:gd name="T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95">
                    <a:moveTo>
                      <a:pt x="0" y="95"/>
                    </a:moveTo>
                    <a:lnTo>
                      <a:pt x="56" y="66"/>
                    </a:lnTo>
                    <a:lnTo>
                      <a:pt x="8" y="0"/>
                    </a:lnTo>
                    <a:lnTo>
                      <a:pt x="0" y="95"/>
                    </a:ln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0" name="íṧļíḑe"/>
              <p:cNvSpPr/>
              <p:nvPr/>
            </p:nvSpPr>
            <p:spPr bwMode="auto">
              <a:xfrm>
                <a:off x="2713" y="12"/>
                <a:ext cx="58" cy="29"/>
              </a:xfrm>
              <a:custGeom>
                <a:avLst/>
                <a:gdLst>
                  <a:gd name="T0" fmla="*/ 58 w 58"/>
                  <a:gd name="T1" fmla="*/ 0 h 29"/>
                  <a:gd name="T2" fmla="*/ 0 w 58"/>
                  <a:gd name="T3" fmla="*/ 29 h 29"/>
                  <a:gd name="T4" fmla="*/ 29 w 58"/>
                  <a:gd name="T5" fmla="*/ 29 h 29"/>
                  <a:gd name="T6" fmla="*/ 58 w 58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8">
                    <a:moveTo>
                      <a:pt x="58" y="0"/>
                    </a:moveTo>
                    <a:lnTo>
                      <a:pt x="0" y="29"/>
                    </a:lnTo>
                    <a:lnTo>
                      <a:pt x="29" y="29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1" name="íṡ1îďe"/>
              <p:cNvSpPr/>
              <p:nvPr/>
            </p:nvSpPr>
            <p:spPr bwMode="auto">
              <a:xfrm>
                <a:off x="2663" y="5"/>
                <a:ext cx="2805" cy="3426"/>
              </a:xfrm>
              <a:custGeom>
                <a:avLst/>
                <a:gdLst>
                  <a:gd name="T0" fmla="*/ 1567 w 1651"/>
                  <a:gd name="T1" fmla="*/ 1999 h 2020"/>
                  <a:gd name="T2" fmla="*/ 56 w 1651"/>
                  <a:gd name="T3" fmla="*/ 1126 h 2020"/>
                  <a:gd name="T4" fmla="*/ 0 w 1651"/>
                  <a:gd name="T5" fmla="*/ 1029 h 2020"/>
                  <a:gd name="T6" fmla="*/ 0 w 1651"/>
                  <a:gd name="T7" fmla="*/ 70 h 2020"/>
                  <a:gd name="T8" fmla="*/ 84 w 1651"/>
                  <a:gd name="T9" fmla="*/ 22 h 2020"/>
                  <a:gd name="T10" fmla="*/ 1595 w 1651"/>
                  <a:gd name="T11" fmla="*/ 892 h 2020"/>
                  <a:gd name="T12" fmla="*/ 1651 w 1651"/>
                  <a:gd name="T13" fmla="*/ 989 h 2020"/>
                  <a:gd name="T14" fmla="*/ 1651 w 1651"/>
                  <a:gd name="T15" fmla="*/ 1950 h 2020"/>
                  <a:gd name="T16" fmla="*/ 1567 w 1651"/>
                  <a:gd name="T17" fmla="*/ 1999 h 2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51" h="2020">
                    <a:moveTo>
                      <a:pt x="1567" y="1999"/>
                    </a:moveTo>
                    <a:cubicBezTo>
                      <a:pt x="56" y="1126"/>
                      <a:pt x="56" y="1126"/>
                      <a:pt x="56" y="1126"/>
                    </a:cubicBezTo>
                    <a:cubicBezTo>
                      <a:pt x="22" y="1106"/>
                      <a:pt x="0" y="1069"/>
                      <a:pt x="0" y="1029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27"/>
                      <a:pt x="47" y="0"/>
                      <a:pt x="84" y="22"/>
                    </a:cubicBezTo>
                    <a:cubicBezTo>
                      <a:pt x="1595" y="892"/>
                      <a:pt x="1595" y="892"/>
                      <a:pt x="1595" y="892"/>
                    </a:cubicBezTo>
                    <a:cubicBezTo>
                      <a:pt x="1629" y="912"/>
                      <a:pt x="1651" y="949"/>
                      <a:pt x="1651" y="989"/>
                    </a:cubicBezTo>
                    <a:cubicBezTo>
                      <a:pt x="1651" y="1950"/>
                      <a:pt x="1651" y="1950"/>
                      <a:pt x="1651" y="1950"/>
                    </a:cubicBezTo>
                    <a:cubicBezTo>
                      <a:pt x="1651" y="1993"/>
                      <a:pt x="1604" y="2020"/>
                      <a:pt x="1567" y="1999"/>
                    </a:cubicBezTo>
                  </a:path>
                </a:pathLst>
              </a:custGeom>
              <a:solidFill>
                <a:srgbClr val="CACA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2" name="íş1ïdê"/>
              <p:cNvSpPr/>
              <p:nvPr/>
            </p:nvSpPr>
            <p:spPr bwMode="auto">
              <a:xfrm>
                <a:off x="2791" y="181"/>
                <a:ext cx="2540" cy="3021"/>
              </a:xfrm>
              <a:custGeom>
                <a:avLst/>
                <a:gdLst>
                  <a:gd name="T0" fmla="*/ 0 w 2540"/>
                  <a:gd name="T1" fmla="*/ 0 h 3021"/>
                  <a:gd name="T2" fmla="*/ 0 w 2540"/>
                  <a:gd name="T3" fmla="*/ 1558 h 3021"/>
                  <a:gd name="T4" fmla="*/ 2540 w 2540"/>
                  <a:gd name="T5" fmla="*/ 3021 h 3021"/>
                  <a:gd name="T6" fmla="*/ 2540 w 2540"/>
                  <a:gd name="T7" fmla="*/ 1459 h 3021"/>
                  <a:gd name="T8" fmla="*/ 0 w 2540"/>
                  <a:gd name="T9" fmla="*/ 0 h 3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0" h="3021">
                    <a:moveTo>
                      <a:pt x="0" y="0"/>
                    </a:moveTo>
                    <a:lnTo>
                      <a:pt x="0" y="1558"/>
                    </a:lnTo>
                    <a:lnTo>
                      <a:pt x="2540" y="3021"/>
                    </a:lnTo>
                    <a:lnTo>
                      <a:pt x="2540" y="14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3" name="íṣḷíḍé"/>
              <p:cNvSpPr/>
              <p:nvPr/>
            </p:nvSpPr>
            <p:spPr bwMode="auto">
              <a:xfrm>
                <a:off x="2791" y="181"/>
                <a:ext cx="2540" cy="3021"/>
              </a:xfrm>
              <a:custGeom>
                <a:avLst/>
                <a:gdLst>
                  <a:gd name="T0" fmla="*/ 0 w 2540"/>
                  <a:gd name="T1" fmla="*/ 0 h 3021"/>
                  <a:gd name="T2" fmla="*/ 0 w 2540"/>
                  <a:gd name="T3" fmla="*/ 1558 h 3021"/>
                  <a:gd name="T4" fmla="*/ 2540 w 2540"/>
                  <a:gd name="T5" fmla="*/ 3021 h 3021"/>
                  <a:gd name="T6" fmla="*/ 2540 w 2540"/>
                  <a:gd name="T7" fmla="*/ 1459 h 3021"/>
                  <a:gd name="T8" fmla="*/ 0 w 2540"/>
                  <a:gd name="T9" fmla="*/ 0 h 3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0" h="3021">
                    <a:moveTo>
                      <a:pt x="0" y="0"/>
                    </a:moveTo>
                    <a:lnTo>
                      <a:pt x="0" y="1558"/>
                    </a:lnTo>
                    <a:lnTo>
                      <a:pt x="2540" y="3021"/>
                    </a:lnTo>
                    <a:lnTo>
                      <a:pt x="2540" y="145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4" name="ïṩľîḋê"/>
              <p:cNvSpPr/>
              <p:nvPr/>
            </p:nvSpPr>
            <p:spPr bwMode="auto">
              <a:xfrm>
                <a:off x="2918" y="399"/>
                <a:ext cx="2241" cy="1485"/>
              </a:xfrm>
              <a:custGeom>
                <a:avLst/>
                <a:gdLst>
                  <a:gd name="T0" fmla="*/ 0 w 2241"/>
                  <a:gd name="T1" fmla="*/ 0 h 1485"/>
                  <a:gd name="T2" fmla="*/ 0 w 2241"/>
                  <a:gd name="T3" fmla="*/ 195 h 1485"/>
                  <a:gd name="T4" fmla="*/ 2241 w 2241"/>
                  <a:gd name="T5" fmla="*/ 1485 h 1485"/>
                  <a:gd name="T6" fmla="*/ 2241 w 2241"/>
                  <a:gd name="T7" fmla="*/ 1292 h 1485"/>
                  <a:gd name="T8" fmla="*/ 0 w 2241"/>
                  <a:gd name="T9" fmla="*/ 0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1" h="1485">
                    <a:moveTo>
                      <a:pt x="0" y="0"/>
                    </a:moveTo>
                    <a:lnTo>
                      <a:pt x="0" y="195"/>
                    </a:lnTo>
                    <a:lnTo>
                      <a:pt x="2241" y="1485"/>
                    </a:lnTo>
                    <a:lnTo>
                      <a:pt x="2241" y="12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37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5" name="íšľîḍê"/>
              <p:cNvSpPr/>
              <p:nvPr/>
            </p:nvSpPr>
            <p:spPr bwMode="auto">
              <a:xfrm>
                <a:off x="2918" y="399"/>
                <a:ext cx="2241" cy="1485"/>
              </a:xfrm>
              <a:custGeom>
                <a:avLst/>
                <a:gdLst>
                  <a:gd name="T0" fmla="*/ 0 w 2241"/>
                  <a:gd name="T1" fmla="*/ 0 h 1485"/>
                  <a:gd name="T2" fmla="*/ 0 w 2241"/>
                  <a:gd name="T3" fmla="*/ 195 h 1485"/>
                  <a:gd name="T4" fmla="*/ 2241 w 2241"/>
                  <a:gd name="T5" fmla="*/ 1485 h 1485"/>
                  <a:gd name="T6" fmla="*/ 2241 w 2241"/>
                  <a:gd name="T7" fmla="*/ 1292 h 1485"/>
                  <a:gd name="T8" fmla="*/ 0 w 2241"/>
                  <a:gd name="T9" fmla="*/ 0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1" h="1485">
                    <a:moveTo>
                      <a:pt x="0" y="0"/>
                    </a:moveTo>
                    <a:lnTo>
                      <a:pt x="0" y="195"/>
                    </a:lnTo>
                    <a:lnTo>
                      <a:pt x="2241" y="1485"/>
                    </a:lnTo>
                    <a:lnTo>
                      <a:pt x="2241" y="129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6" name="ïṧľiḍe"/>
              <p:cNvSpPr/>
              <p:nvPr/>
            </p:nvSpPr>
            <p:spPr bwMode="auto">
              <a:xfrm>
                <a:off x="2918" y="692"/>
                <a:ext cx="466" cy="851"/>
              </a:xfrm>
              <a:custGeom>
                <a:avLst/>
                <a:gdLst>
                  <a:gd name="T0" fmla="*/ 0 w 466"/>
                  <a:gd name="T1" fmla="*/ 0 h 851"/>
                  <a:gd name="T2" fmla="*/ 0 w 466"/>
                  <a:gd name="T3" fmla="*/ 585 h 851"/>
                  <a:gd name="T4" fmla="*/ 466 w 466"/>
                  <a:gd name="T5" fmla="*/ 851 h 851"/>
                  <a:gd name="T6" fmla="*/ 466 w 466"/>
                  <a:gd name="T7" fmla="*/ 268 h 851"/>
                  <a:gd name="T8" fmla="*/ 0 w 466"/>
                  <a:gd name="T9" fmla="*/ 0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851">
                    <a:moveTo>
                      <a:pt x="0" y="0"/>
                    </a:moveTo>
                    <a:lnTo>
                      <a:pt x="0" y="585"/>
                    </a:lnTo>
                    <a:lnTo>
                      <a:pt x="466" y="851"/>
                    </a:lnTo>
                    <a:lnTo>
                      <a:pt x="466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C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7" name="ïṥľiďè"/>
              <p:cNvSpPr/>
              <p:nvPr/>
            </p:nvSpPr>
            <p:spPr bwMode="auto">
              <a:xfrm>
                <a:off x="2918" y="692"/>
                <a:ext cx="466" cy="851"/>
              </a:xfrm>
              <a:custGeom>
                <a:avLst/>
                <a:gdLst>
                  <a:gd name="T0" fmla="*/ 0 w 466"/>
                  <a:gd name="T1" fmla="*/ 0 h 851"/>
                  <a:gd name="T2" fmla="*/ 0 w 466"/>
                  <a:gd name="T3" fmla="*/ 585 h 851"/>
                  <a:gd name="T4" fmla="*/ 466 w 466"/>
                  <a:gd name="T5" fmla="*/ 851 h 851"/>
                  <a:gd name="T6" fmla="*/ 466 w 466"/>
                  <a:gd name="T7" fmla="*/ 268 h 851"/>
                  <a:gd name="T8" fmla="*/ 0 w 466"/>
                  <a:gd name="T9" fmla="*/ 0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851">
                    <a:moveTo>
                      <a:pt x="0" y="0"/>
                    </a:moveTo>
                    <a:lnTo>
                      <a:pt x="0" y="585"/>
                    </a:lnTo>
                    <a:lnTo>
                      <a:pt x="466" y="851"/>
                    </a:lnTo>
                    <a:lnTo>
                      <a:pt x="466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8" name="iṣļîḍê"/>
              <p:cNvSpPr/>
              <p:nvPr/>
            </p:nvSpPr>
            <p:spPr bwMode="auto">
              <a:xfrm>
                <a:off x="3467" y="1057"/>
                <a:ext cx="466" cy="853"/>
              </a:xfrm>
              <a:custGeom>
                <a:avLst/>
                <a:gdLst>
                  <a:gd name="T0" fmla="*/ 0 w 466"/>
                  <a:gd name="T1" fmla="*/ 0 h 853"/>
                  <a:gd name="T2" fmla="*/ 0 w 466"/>
                  <a:gd name="T3" fmla="*/ 583 h 853"/>
                  <a:gd name="T4" fmla="*/ 466 w 466"/>
                  <a:gd name="T5" fmla="*/ 853 h 853"/>
                  <a:gd name="T6" fmla="*/ 466 w 466"/>
                  <a:gd name="T7" fmla="*/ 268 h 853"/>
                  <a:gd name="T8" fmla="*/ 0 w 466"/>
                  <a:gd name="T9" fmla="*/ 0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853">
                    <a:moveTo>
                      <a:pt x="0" y="0"/>
                    </a:moveTo>
                    <a:lnTo>
                      <a:pt x="0" y="583"/>
                    </a:lnTo>
                    <a:lnTo>
                      <a:pt x="466" y="853"/>
                    </a:lnTo>
                    <a:lnTo>
                      <a:pt x="466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9" name="îşľïḑe"/>
              <p:cNvSpPr/>
              <p:nvPr/>
            </p:nvSpPr>
            <p:spPr bwMode="auto">
              <a:xfrm>
                <a:off x="3467" y="1057"/>
                <a:ext cx="466" cy="853"/>
              </a:xfrm>
              <a:custGeom>
                <a:avLst/>
                <a:gdLst>
                  <a:gd name="T0" fmla="*/ 0 w 466"/>
                  <a:gd name="T1" fmla="*/ 0 h 853"/>
                  <a:gd name="T2" fmla="*/ 0 w 466"/>
                  <a:gd name="T3" fmla="*/ 583 h 853"/>
                  <a:gd name="T4" fmla="*/ 466 w 466"/>
                  <a:gd name="T5" fmla="*/ 853 h 853"/>
                  <a:gd name="T6" fmla="*/ 466 w 466"/>
                  <a:gd name="T7" fmla="*/ 268 h 853"/>
                  <a:gd name="T8" fmla="*/ 0 w 466"/>
                  <a:gd name="T9" fmla="*/ 0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853">
                    <a:moveTo>
                      <a:pt x="0" y="0"/>
                    </a:moveTo>
                    <a:lnTo>
                      <a:pt x="0" y="583"/>
                    </a:lnTo>
                    <a:lnTo>
                      <a:pt x="466" y="853"/>
                    </a:lnTo>
                    <a:lnTo>
                      <a:pt x="466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0" name="îṧ1ide"/>
              <p:cNvSpPr/>
              <p:nvPr/>
            </p:nvSpPr>
            <p:spPr bwMode="auto">
              <a:xfrm>
                <a:off x="3467" y="1057"/>
                <a:ext cx="466" cy="853"/>
              </a:xfrm>
              <a:custGeom>
                <a:avLst/>
                <a:gdLst>
                  <a:gd name="T0" fmla="*/ 60 w 274"/>
                  <a:gd name="T1" fmla="*/ 319 h 503"/>
                  <a:gd name="T2" fmla="*/ 60 w 274"/>
                  <a:gd name="T3" fmla="*/ 319 h 503"/>
                  <a:gd name="T4" fmla="*/ 85 w 274"/>
                  <a:gd name="T5" fmla="*/ 333 h 503"/>
                  <a:gd name="T6" fmla="*/ 85 w 274"/>
                  <a:gd name="T7" fmla="*/ 333 h 503"/>
                  <a:gd name="T8" fmla="*/ 60 w 274"/>
                  <a:gd name="T9" fmla="*/ 319 h 503"/>
                  <a:gd name="T10" fmla="*/ 0 w 274"/>
                  <a:gd name="T11" fmla="*/ 0 h 503"/>
                  <a:gd name="T12" fmla="*/ 0 w 274"/>
                  <a:gd name="T13" fmla="*/ 344 h 503"/>
                  <a:gd name="T14" fmla="*/ 60 w 274"/>
                  <a:gd name="T15" fmla="*/ 379 h 503"/>
                  <a:gd name="T16" fmla="*/ 60 w 274"/>
                  <a:gd name="T17" fmla="*/ 319 h 503"/>
                  <a:gd name="T18" fmla="*/ 59 w 274"/>
                  <a:gd name="T19" fmla="*/ 318 h 503"/>
                  <a:gd name="T20" fmla="*/ 52 w 274"/>
                  <a:gd name="T21" fmla="*/ 321 h 503"/>
                  <a:gd name="T22" fmla="*/ 51 w 274"/>
                  <a:gd name="T23" fmla="*/ 318 h 503"/>
                  <a:gd name="T24" fmla="*/ 55 w 274"/>
                  <a:gd name="T25" fmla="*/ 316 h 503"/>
                  <a:gd name="T26" fmla="*/ 80 w 274"/>
                  <a:gd name="T27" fmla="*/ 302 h 503"/>
                  <a:gd name="T28" fmla="*/ 85 w 274"/>
                  <a:gd name="T29" fmla="*/ 304 h 503"/>
                  <a:gd name="T30" fmla="*/ 102 w 274"/>
                  <a:gd name="T31" fmla="*/ 315 h 503"/>
                  <a:gd name="T32" fmla="*/ 106 w 274"/>
                  <a:gd name="T33" fmla="*/ 317 h 503"/>
                  <a:gd name="T34" fmla="*/ 110 w 274"/>
                  <a:gd name="T35" fmla="*/ 319 h 503"/>
                  <a:gd name="T36" fmla="*/ 143 w 274"/>
                  <a:gd name="T37" fmla="*/ 338 h 503"/>
                  <a:gd name="T38" fmla="*/ 159 w 274"/>
                  <a:gd name="T39" fmla="*/ 347 h 503"/>
                  <a:gd name="T40" fmla="*/ 159 w 274"/>
                  <a:gd name="T41" fmla="*/ 347 h 503"/>
                  <a:gd name="T42" fmla="*/ 159 w 274"/>
                  <a:gd name="T43" fmla="*/ 347 h 503"/>
                  <a:gd name="T44" fmla="*/ 180 w 274"/>
                  <a:gd name="T45" fmla="*/ 369 h 503"/>
                  <a:gd name="T46" fmla="*/ 185 w 274"/>
                  <a:gd name="T47" fmla="*/ 371 h 503"/>
                  <a:gd name="T48" fmla="*/ 189 w 274"/>
                  <a:gd name="T49" fmla="*/ 370 h 503"/>
                  <a:gd name="T50" fmla="*/ 209 w 274"/>
                  <a:gd name="T51" fmla="*/ 359 h 503"/>
                  <a:gd name="T52" fmla="*/ 234 w 274"/>
                  <a:gd name="T53" fmla="*/ 373 h 503"/>
                  <a:gd name="T54" fmla="*/ 189 w 274"/>
                  <a:gd name="T55" fmla="*/ 400 h 503"/>
                  <a:gd name="T56" fmla="*/ 185 w 274"/>
                  <a:gd name="T57" fmla="*/ 401 h 503"/>
                  <a:gd name="T58" fmla="*/ 180 w 274"/>
                  <a:gd name="T59" fmla="*/ 399 h 503"/>
                  <a:gd name="T60" fmla="*/ 159 w 274"/>
                  <a:gd name="T61" fmla="*/ 382 h 503"/>
                  <a:gd name="T62" fmla="*/ 180 w 274"/>
                  <a:gd name="T63" fmla="*/ 399 h 503"/>
                  <a:gd name="T64" fmla="*/ 185 w 274"/>
                  <a:gd name="T65" fmla="*/ 401 h 503"/>
                  <a:gd name="T66" fmla="*/ 189 w 274"/>
                  <a:gd name="T67" fmla="*/ 400 h 503"/>
                  <a:gd name="T68" fmla="*/ 234 w 274"/>
                  <a:gd name="T69" fmla="*/ 373 h 503"/>
                  <a:gd name="T70" fmla="*/ 234 w 274"/>
                  <a:gd name="T71" fmla="*/ 390 h 503"/>
                  <a:gd name="T72" fmla="*/ 189 w 274"/>
                  <a:gd name="T73" fmla="*/ 416 h 503"/>
                  <a:gd name="T74" fmla="*/ 185 w 274"/>
                  <a:gd name="T75" fmla="*/ 417 h 503"/>
                  <a:gd name="T76" fmla="*/ 180 w 274"/>
                  <a:gd name="T77" fmla="*/ 415 h 503"/>
                  <a:gd name="T78" fmla="*/ 159 w 274"/>
                  <a:gd name="T79" fmla="*/ 399 h 503"/>
                  <a:gd name="T80" fmla="*/ 159 w 274"/>
                  <a:gd name="T81" fmla="*/ 436 h 503"/>
                  <a:gd name="T82" fmla="*/ 274 w 274"/>
                  <a:gd name="T83" fmla="*/ 503 h 503"/>
                  <a:gd name="T84" fmla="*/ 274 w 274"/>
                  <a:gd name="T85" fmla="*/ 158 h 503"/>
                  <a:gd name="T86" fmla="*/ 0 w 274"/>
                  <a:gd name="T87" fmla="*/ 0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74" h="502">
                    <a:moveTo>
                      <a:pt x="60" y="319"/>
                    </a:moveTo>
                    <a:cubicBezTo>
                      <a:pt x="60" y="319"/>
                      <a:pt x="60" y="319"/>
                      <a:pt x="60" y="319"/>
                    </a:cubicBezTo>
                    <a:cubicBezTo>
                      <a:pt x="85" y="333"/>
                      <a:pt x="85" y="333"/>
                      <a:pt x="85" y="333"/>
                    </a:cubicBezTo>
                    <a:cubicBezTo>
                      <a:pt x="85" y="333"/>
                      <a:pt x="85" y="333"/>
                      <a:pt x="85" y="333"/>
                    </a:cubicBezTo>
                    <a:cubicBezTo>
                      <a:pt x="60" y="319"/>
                      <a:pt x="60" y="319"/>
                      <a:pt x="60" y="319"/>
                    </a:cubicBezTo>
                    <a:moveTo>
                      <a:pt x="0" y="0"/>
                    </a:moveTo>
                    <a:cubicBezTo>
                      <a:pt x="0" y="344"/>
                      <a:pt x="0" y="344"/>
                      <a:pt x="0" y="344"/>
                    </a:cubicBezTo>
                    <a:cubicBezTo>
                      <a:pt x="60" y="379"/>
                      <a:pt x="60" y="379"/>
                      <a:pt x="60" y="379"/>
                    </a:cubicBezTo>
                    <a:cubicBezTo>
                      <a:pt x="60" y="319"/>
                      <a:pt x="60" y="319"/>
                      <a:pt x="60" y="319"/>
                    </a:cubicBezTo>
                    <a:cubicBezTo>
                      <a:pt x="59" y="318"/>
                      <a:pt x="59" y="318"/>
                      <a:pt x="59" y="318"/>
                    </a:cubicBezTo>
                    <a:cubicBezTo>
                      <a:pt x="52" y="321"/>
                      <a:pt x="52" y="321"/>
                      <a:pt x="52" y="321"/>
                    </a:cubicBezTo>
                    <a:cubicBezTo>
                      <a:pt x="51" y="318"/>
                      <a:pt x="51" y="318"/>
                      <a:pt x="51" y="318"/>
                    </a:cubicBezTo>
                    <a:cubicBezTo>
                      <a:pt x="55" y="316"/>
                      <a:pt x="55" y="316"/>
                      <a:pt x="55" y="316"/>
                    </a:cubicBezTo>
                    <a:cubicBezTo>
                      <a:pt x="80" y="302"/>
                      <a:pt x="80" y="302"/>
                      <a:pt x="80" y="302"/>
                    </a:cubicBezTo>
                    <a:cubicBezTo>
                      <a:pt x="85" y="304"/>
                      <a:pt x="85" y="304"/>
                      <a:pt x="85" y="304"/>
                    </a:cubicBezTo>
                    <a:cubicBezTo>
                      <a:pt x="102" y="315"/>
                      <a:pt x="102" y="315"/>
                      <a:pt x="102" y="315"/>
                    </a:cubicBezTo>
                    <a:cubicBezTo>
                      <a:pt x="106" y="317"/>
                      <a:pt x="106" y="317"/>
                      <a:pt x="106" y="317"/>
                    </a:cubicBezTo>
                    <a:cubicBezTo>
                      <a:pt x="110" y="319"/>
                      <a:pt x="110" y="319"/>
                      <a:pt x="110" y="319"/>
                    </a:cubicBezTo>
                    <a:cubicBezTo>
                      <a:pt x="143" y="338"/>
                      <a:pt x="143" y="338"/>
                      <a:pt x="143" y="338"/>
                    </a:cubicBezTo>
                    <a:cubicBezTo>
                      <a:pt x="159" y="347"/>
                      <a:pt x="159" y="347"/>
                      <a:pt x="159" y="347"/>
                    </a:cubicBezTo>
                    <a:cubicBezTo>
                      <a:pt x="159" y="347"/>
                      <a:pt x="159" y="347"/>
                      <a:pt x="159" y="347"/>
                    </a:cubicBezTo>
                    <a:cubicBezTo>
                      <a:pt x="159" y="347"/>
                      <a:pt x="159" y="347"/>
                      <a:pt x="159" y="347"/>
                    </a:cubicBezTo>
                    <a:cubicBezTo>
                      <a:pt x="180" y="369"/>
                      <a:pt x="180" y="369"/>
                      <a:pt x="180" y="369"/>
                    </a:cubicBezTo>
                    <a:cubicBezTo>
                      <a:pt x="181" y="371"/>
                      <a:pt x="183" y="371"/>
                      <a:pt x="185" y="371"/>
                    </a:cubicBezTo>
                    <a:cubicBezTo>
                      <a:pt x="187" y="371"/>
                      <a:pt x="188" y="371"/>
                      <a:pt x="189" y="370"/>
                    </a:cubicBezTo>
                    <a:cubicBezTo>
                      <a:pt x="209" y="359"/>
                      <a:pt x="209" y="359"/>
                      <a:pt x="209" y="359"/>
                    </a:cubicBezTo>
                    <a:cubicBezTo>
                      <a:pt x="234" y="373"/>
                      <a:pt x="234" y="373"/>
                      <a:pt x="234" y="373"/>
                    </a:cubicBezTo>
                    <a:cubicBezTo>
                      <a:pt x="189" y="400"/>
                      <a:pt x="189" y="400"/>
                      <a:pt x="189" y="400"/>
                    </a:cubicBezTo>
                    <a:cubicBezTo>
                      <a:pt x="188" y="400"/>
                      <a:pt x="186" y="401"/>
                      <a:pt x="185" y="401"/>
                    </a:cubicBezTo>
                    <a:cubicBezTo>
                      <a:pt x="183" y="401"/>
                      <a:pt x="181" y="400"/>
                      <a:pt x="180" y="399"/>
                    </a:cubicBezTo>
                    <a:cubicBezTo>
                      <a:pt x="159" y="382"/>
                      <a:pt x="159" y="382"/>
                      <a:pt x="159" y="382"/>
                    </a:cubicBezTo>
                    <a:cubicBezTo>
                      <a:pt x="180" y="399"/>
                      <a:pt x="180" y="399"/>
                      <a:pt x="180" y="399"/>
                    </a:cubicBezTo>
                    <a:cubicBezTo>
                      <a:pt x="181" y="400"/>
                      <a:pt x="183" y="401"/>
                      <a:pt x="185" y="401"/>
                    </a:cubicBezTo>
                    <a:cubicBezTo>
                      <a:pt x="186" y="401"/>
                      <a:pt x="188" y="400"/>
                      <a:pt x="189" y="400"/>
                    </a:cubicBezTo>
                    <a:cubicBezTo>
                      <a:pt x="234" y="373"/>
                      <a:pt x="234" y="373"/>
                      <a:pt x="234" y="373"/>
                    </a:cubicBezTo>
                    <a:cubicBezTo>
                      <a:pt x="234" y="390"/>
                      <a:pt x="234" y="390"/>
                      <a:pt x="234" y="390"/>
                    </a:cubicBezTo>
                    <a:cubicBezTo>
                      <a:pt x="189" y="416"/>
                      <a:pt x="189" y="416"/>
                      <a:pt x="189" y="416"/>
                    </a:cubicBezTo>
                    <a:cubicBezTo>
                      <a:pt x="188" y="417"/>
                      <a:pt x="186" y="417"/>
                      <a:pt x="185" y="417"/>
                    </a:cubicBezTo>
                    <a:cubicBezTo>
                      <a:pt x="183" y="417"/>
                      <a:pt x="181" y="417"/>
                      <a:pt x="180" y="415"/>
                    </a:cubicBezTo>
                    <a:cubicBezTo>
                      <a:pt x="159" y="399"/>
                      <a:pt x="159" y="399"/>
                      <a:pt x="159" y="399"/>
                    </a:cubicBezTo>
                    <a:cubicBezTo>
                      <a:pt x="159" y="436"/>
                      <a:pt x="159" y="436"/>
                      <a:pt x="159" y="436"/>
                    </a:cubicBezTo>
                    <a:cubicBezTo>
                      <a:pt x="274" y="503"/>
                      <a:pt x="274" y="503"/>
                      <a:pt x="274" y="503"/>
                    </a:cubicBezTo>
                    <a:cubicBezTo>
                      <a:pt x="274" y="158"/>
                      <a:pt x="274" y="158"/>
                      <a:pt x="274" y="15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351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1" name="ïšľide"/>
              <p:cNvSpPr/>
              <p:nvPr/>
            </p:nvSpPr>
            <p:spPr bwMode="auto">
              <a:xfrm>
                <a:off x="4101" y="1372"/>
                <a:ext cx="467" cy="853"/>
              </a:xfrm>
              <a:custGeom>
                <a:avLst/>
                <a:gdLst>
                  <a:gd name="T0" fmla="*/ 0 w 467"/>
                  <a:gd name="T1" fmla="*/ 0 h 853"/>
                  <a:gd name="T2" fmla="*/ 0 w 467"/>
                  <a:gd name="T3" fmla="*/ 587 h 853"/>
                  <a:gd name="T4" fmla="*/ 465 w 467"/>
                  <a:gd name="T5" fmla="*/ 853 h 853"/>
                  <a:gd name="T6" fmla="*/ 467 w 467"/>
                  <a:gd name="T7" fmla="*/ 270 h 853"/>
                  <a:gd name="T8" fmla="*/ 0 w 467"/>
                  <a:gd name="T9" fmla="*/ 0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853">
                    <a:moveTo>
                      <a:pt x="0" y="0"/>
                    </a:moveTo>
                    <a:lnTo>
                      <a:pt x="0" y="587"/>
                    </a:lnTo>
                    <a:lnTo>
                      <a:pt x="465" y="853"/>
                    </a:lnTo>
                    <a:lnTo>
                      <a:pt x="467" y="2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F9C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2" name="íslîḑê"/>
              <p:cNvSpPr/>
              <p:nvPr/>
            </p:nvSpPr>
            <p:spPr bwMode="auto">
              <a:xfrm>
                <a:off x="4101" y="1372"/>
                <a:ext cx="467" cy="853"/>
              </a:xfrm>
              <a:custGeom>
                <a:avLst/>
                <a:gdLst>
                  <a:gd name="T0" fmla="*/ 0 w 467"/>
                  <a:gd name="T1" fmla="*/ 0 h 853"/>
                  <a:gd name="T2" fmla="*/ 0 w 467"/>
                  <a:gd name="T3" fmla="*/ 587 h 853"/>
                  <a:gd name="T4" fmla="*/ 465 w 467"/>
                  <a:gd name="T5" fmla="*/ 853 h 853"/>
                  <a:gd name="T6" fmla="*/ 467 w 467"/>
                  <a:gd name="T7" fmla="*/ 270 h 853"/>
                  <a:gd name="T8" fmla="*/ 0 w 467"/>
                  <a:gd name="T9" fmla="*/ 0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853">
                    <a:moveTo>
                      <a:pt x="0" y="0"/>
                    </a:moveTo>
                    <a:lnTo>
                      <a:pt x="0" y="587"/>
                    </a:lnTo>
                    <a:lnTo>
                      <a:pt x="465" y="853"/>
                    </a:lnTo>
                    <a:lnTo>
                      <a:pt x="467" y="27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3" name="íŝľiḍé"/>
              <p:cNvSpPr/>
              <p:nvPr/>
            </p:nvSpPr>
            <p:spPr bwMode="auto">
              <a:xfrm>
                <a:off x="4694" y="1715"/>
                <a:ext cx="467" cy="1291"/>
              </a:xfrm>
              <a:custGeom>
                <a:avLst/>
                <a:gdLst>
                  <a:gd name="T0" fmla="*/ 0 w 467"/>
                  <a:gd name="T1" fmla="*/ 0 h 1291"/>
                  <a:gd name="T2" fmla="*/ 0 w 467"/>
                  <a:gd name="T3" fmla="*/ 1023 h 1291"/>
                  <a:gd name="T4" fmla="*/ 465 w 467"/>
                  <a:gd name="T5" fmla="*/ 1291 h 1291"/>
                  <a:gd name="T6" fmla="*/ 467 w 467"/>
                  <a:gd name="T7" fmla="*/ 268 h 1291"/>
                  <a:gd name="T8" fmla="*/ 0 w 467"/>
                  <a:gd name="T9" fmla="*/ 0 h 1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291">
                    <a:moveTo>
                      <a:pt x="0" y="0"/>
                    </a:moveTo>
                    <a:lnTo>
                      <a:pt x="0" y="1023"/>
                    </a:lnTo>
                    <a:lnTo>
                      <a:pt x="465" y="1291"/>
                    </a:lnTo>
                    <a:lnTo>
                      <a:pt x="467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C0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4" name="íṧľíďé"/>
              <p:cNvSpPr/>
              <p:nvPr/>
            </p:nvSpPr>
            <p:spPr bwMode="auto">
              <a:xfrm>
                <a:off x="4694" y="1715"/>
                <a:ext cx="467" cy="1291"/>
              </a:xfrm>
              <a:custGeom>
                <a:avLst/>
                <a:gdLst>
                  <a:gd name="T0" fmla="*/ 0 w 467"/>
                  <a:gd name="T1" fmla="*/ 0 h 1291"/>
                  <a:gd name="T2" fmla="*/ 0 w 467"/>
                  <a:gd name="T3" fmla="*/ 1023 h 1291"/>
                  <a:gd name="T4" fmla="*/ 465 w 467"/>
                  <a:gd name="T5" fmla="*/ 1291 h 1291"/>
                  <a:gd name="T6" fmla="*/ 467 w 467"/>
                  <a:gd name="T7" fmla="*/ 268 h 1291"/>
                  <a:gd name="T8" fmla="*/ 0 w 467"/>
                  <a:gd name="T9" fmla="*/ 0 h 1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7" h="1291">
                    <a:moveTo>
                      <a:pt x="0" y="0"/>
                    </a:moveTo>
                    <a:lnTo>
                      <a:pt x="0" y="1023"/>
                    </a:lnTo>
                    <a:lnTo>
                      <a:pt x="465" y="1291"/>
                    </a:lnTo>
                    <a:lnTo>
                      <a:pt x="467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5" name="îṧlíḑé"/>
              <p:cNvSpPr/>
              <p:nvPr/>
            </p:nvSpPr>
            <p:spPr bwMode="auto">
              <a:xfrm>
                <a:off x="4310" y="2810"/>
                <a:ext cx="42" cy="48"/>
              </a:xfrm>
              <a:custGeom>
                <a:avLst/>
                <a:gdLst>
                  <a:gd name="T0" fmla="*/ 0 w 42"/>
                  <a:gd name="T1" fmla="*/ 0 h 48"/>
                  <a:gd name="T2" fmla="*/ 0 w 42"/>
                  <a:gd name="T3" fmla="*/ 48 h 48"/>
                  <a:gd name="T4" fmla="*/ 42 w 42"/>
                  <a:gd name="T5" fmla="*/ 24 h 48"/>
                  <a:gd name="T6" fmla="*/ 0 w 42"/>
                  <a:gd name="T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8">
                    <a:moveTo>
                      <a:pt x="0" y="0"/>
                    </a:moveTo>
                    <a:lnTo>
                      <a:pt x="0" y="48"/>
                    </a:lnTo>
                    <a:lnTo>
                      <a:pt x="42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F95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6" name="iŝľiḋe"/>
              <p:cNvSpPr/>
              <p:nvPr/>
            </p:nvSpPr>
            <p:spPr bwMode="auto">
              <a:xfrm>
                <a:off x="4310" y="2810"/>
                <a:ext cx="42" cy="48"/>
              </a:xfrm>
              <a:custGeom>
                <a:avLst/>
                <a:gdLst>
                  <a:gd name="T0" fmla="*/ 0 w 42"/>
                  <a:gd name="T1" fmla="*/ 0 h 48"/>
                  <a:gd name="T2" fmla="*/ 0 w 42"/>
                  <a:gd name="T3" fmla="*/ 48 h 48"/>
                  <a:gd name="T4" fmla="*/ 42 w 42"/>
                  <a:gd name="T5" fmla="*/ 24 h 48"/>
                  <a:gd name="T6" fmla="*/ 0 w 42"/>
                  <a:gd name="T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8">
                    <a:moveTo>
                      <a:pt x="0" y="0"/>
                    </a:moveTo>
                    <a:lnTo>
                      <a:pt x="0" y="48"/>
                    </a:lnTo>
                    <a:lnTo>
                      <a:pt x="42" y="2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7" name="ïsļíḋè"/>
              <p:cNvSpPr/>
              <p:nvPr/>
            </p:nvSpPr>
            <p:spPr bwMode="auto">
              <a:xfrm>
                <a:off x="4310" y="2809"/>
                <a:ext cx="42" cy="25"/>
              </a:xfrm>
              <a:custGeom>
                <a:avLst/>
                <a:gdLst>
                  <a:gd name="T0" fmla="*/ 0 w 42"/>
                  <a:gd name="T1" fmla="*/ 0 h 25"/>
                  <a:gd name="T2" fmla="*/ 0 w 42"/>
                  <a:gd name="T3" fmla="*/ 1 h 25"/>
                  <a:gd name="T4" fmla="*/ 42 w 42"/>
                  <a:gd name="T5" fmla="*/ 25 h 25"/>
                  <a:gd name="T6" fmla="*/ 42 w 42"/>
                  <a:gd name="T7" fmla="*/ 25 h 25"/>
                  <a:gd name="T8" fmla="*/ 0 w 42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25">
                    <a:moveTo>
                      <a:pt x="0" y="0"/>
                    </a:moveTo>
                    <a:lnTo>
                      <a:pt x="0" y="1"/>
                    </a:lnTo>
                    <a:lnTo>
                      <a:pt x="42" y="25"/>
                    </a:lnTo>
                    <a:lnTo>
                      <a:pt x="42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5B5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8" name="ïşľîḑê"/>
              <p:cNvSpPr/>
              <p:nvPr/>
            </p:nvSpPr>
            <p:spPr bwMode="auto">
              <a:xfrm>
                <a:off x="4310" y="2809"/>
                <a:ext cx="42" cy="25"/>
              </a:xfrm>
              <a:custGeom>
                <a:avLst/>
                <a:gdLst>
                  <a:gd name="T0" fmla="*/ 0 w 42"/>
                  <a:gd name="T1" fmla="*/ 0 h 25"/>
                  <a:gd name="T2" fmla="*/ 0 w 42"/>
                  <a:gd name="T3" fmla="*/ 1 h 25"/>
                  <a:gd name="T4" fmla="*/ 42 w 42"/>
                  <a:gd name="T5" fmla="*/ 25 h 25"/>
                  <a:gd name="T6" fmla="*/ 42 w 42"/>
                  <a:gd name="T7" fmla="*/ 25 h 25"/>
                  <a:gd name="T8" fmla="*/ 0 w 42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25">
                    <a:moveTo>
                      <a:pt x="0" y="0"/>
                    </a:moveTo>
                    <a:lnTo>
                      <a:pt x="0" y="1"/>
                    </a:lnTo>
                    <a:lnTo>
                      <a:pt x="42" y="25"/>
                    </a:lnTo>
                    <a:lnTo>
                      <a:pt x="42" y="2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9" name="îṩľíďè"/>
              <p:cNvSpPr/>
              <p:nvPr/>
            </p:nvSpPr>
            <p:spPr bwMode="auto">
              <a:xfrm>
                <a:off x="3956" y="2487"/>
                <a:ext cx="89" cy="115"/>
              </a:xfrm>
              <a:custGeom>
                <a:avLst/>
                <a:gdLst>
                  <a:gd name="T0" fmla="*/ 52 w 52"/>
                  <a:gd name="T1" fmla="*/ 49 h 68"/>
                  <a:gd name="T2" fmla="*/ 26 w 52"/>
                  <a:gd name="T3" fmla="*/ 60 h 68"/>
                  <a:gd name="T4" fmla="*/ 0 w 52"/>
                  <a:gd name="T5" fmla="*/ 19 h 68"/>
                  <a:gd name="T6" fmla="*/ 26 w 52"/>
                  <a:gd name="T7" fmla="*/ 8 h 68"/>
                  <a:gd name="T8" fmla="*/ 52 w 52"/>
                  <a:gd name="T9" fmla="*/ 4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68">
                    <a:moveTo>
                      <a:pt x="52" y="49"/>
                    </a:moveTo>
                    <a:cubicBezTo>
                      <a:pt x="52" y="63"/>
                      <a:pt x="41" y="68"/>
                      <a:pt x="26" y="60"/>
                    </a:cubicBezTo>
                    <a:cubicBezTo>
                      <a:pt x="12" y="52"/>
                      <a:pt x="0" y="34"/>
                      <a:pt x="0" y="19"/>
                    </a:cubicBezTo>
                    <a:cubicBezTo>
                      <a:pt x="0" y="5"/>
                      <a:pt x="12" y="0"/>
                      <a:pt x="26" y="8"/>
                    </a:cubicBezTo>
                    <a:cubicBezTo>
                      <a:pt x="41" y="17"/>
                      <a:pt x="52" y="35"/>
                      <a:pt x="52" y="49"/>
                    </a:cubicBez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0" name="îṩḻïḑe"/>
              <p:cNvSpPr/>
              <p:nvPr/>
            </p:nvSpPr>
            <p:spPr bwMode="auto">
              <a:xfrm>
                <a:off x="2918" y="385"/>
                <a:ext cx="2262" cy="1501"/>
              </a:xfrm>
              <a:custGeom>
                <a:avLst/>
                <a:gdLst>
                  <a:gd name="T0" fmla="*/ 0 w 2262"/>
                  <a:gd name="T1" fmla="*/ 14 h 1501"/>
                  <a:gd name="T2" fmla="*/ 22 w 2262"/>
                  <a:gd name="T3" fmla="*/ 0 h 1501"/>
                  <a:gd name="T4" fmla="*/ 2262 w 2262"/>
                  <a:gd name="T5" fmla="*/ 1292 h 1501"/>
                  <a:gd name="T6" fmla="*/ 2262 w 2262"/>
                  <a:gd name="T7" fmla="*/ 1488 h 1501"/>
                  <a:gd name="T8" fmla="*/ 2241 w 2262"/>
                  <a:gd name="T9" fmla="*/ 1501 h 1501"/>
                  <a:gd name="T10" fmla="*/ 2241 w 2262"/>
                  <a:gd name="T11" fmla="*/ 1304 h 1501"/>
                  <a:gd name="T12" fmla="*/ 0 w 2262"/>
                  <a:gd name="T13" fmla="*/ 14 h 1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2" h="1501">
                    <a:moveTo>
                      <a:pt x="0" y="14"/>
                    </a:moveTo>
                    <a:lnTo>
                      <a:pt x="22" y="0"/>
                    </a:lnTo>
                    <a:lnTo>
                      <a:pt x="2262" y="1292"/>
                    </a:lnTo>
                    <a:lnTo>
                      <a:pt x="2262" y="1488"/>
                    </a:lnTo>
                    <a:lnTo>
                      <a:pt x="2241" y="1501"/>
                    </a:lnTo>
                    <a:lnTo>
                      <a:pt x="2241" y="1304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37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1" name="ïsļîḑê"/>
              <p:cNvSpPr/>
              <p:nvPr/>
            </p:nvSpPr>
            <p:spPr bwMode="auto">
              <a:xfrm>
                <a:off x="2918" y="385"/>
                <a:ext cx="2262" cy="1501"/>
              </a:xfrm>
              <a:custGeom>
                <a:avLst/>
                <a:gdLst>
                  <a:gd name="T0" fmla="*/ 0 w 2262"/>
                  <a:gd name="T1" fmla="*/ 14 h 1501"/>
                  <a:gd name="T2" fmla="*/ 22 w 2262"/>
                  <a:gd name="T3" fmla="*/ 0 h 1501"/>
                  <a:gd name="T4" fmla="*/ 2262 w 2262"/>
                  <a:gd name="T5" fmla="*/ 1292 h 1501"/>
                  <a:gd name="T6" fmla="*/ 2262 w 2262"/>
                  <a:gd name="T7" fmla="*/ 1488 h 1501"/>
                  <a:gd name="T8" fmla="*/ 2241 w 2262"/>
                  <a:gd name="T9" fmla="*/ 1501 h 1501"/>
                  <a:gd name="T10" fmla="*/ 2241 w 2262"/>
                  <a:gd name="T11" fmla="*/ 1304 h 1501"/>
                  <a:gd name="T12" fmla="*/ 0 w 2262"/>
                  <a:gd name="T13" fmla="*/ 14 h 1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62" h="1501">
                    <a:moveTo>
                      <a:pt x="0" y="14"/>
                    </a:moveTo>
                    <a:lnTo>
                      <a:pt x="22" y="0"/>
                    </a:lnTo>
                    <a:lnTo>
                      <a:pt x="2262" y="1292"/>
                    </a:lnTo>
                    <a:lnTo>
                      <a:pt x="2262" y="1488"/>
                    </a:lnTo>
                    <a:lnTo>
                      <a:pt x="2241" y="1501"/>
                    </a:lnTo>
                    <a:lnTo>
                      <a:pt x="2241" y="1304"/>
                    </a:lnTo>
                    <a:lnTo>
                      <a:pt x="0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2" name="ísľíḍè"/>
              <p:cNvSpPr/>
              <p:nvPr/>
            </p:nvSpPr>
            <p:spPr bwMode="auto">
              <a:xfrm>
                <a:off x="5159" y="1677"/>
                <a:ext cx="21" cy="209"/>
              </a:xfrm>
              <a:custGeom>
                <a:avLst/>
                <a:gdLst>
                  <a:gd name="T0" fmla="*/ 21 w 21"/>
                  <a:gd name="T1" fmla="*/ 0 h 209"/>
                  <a:gd name="T2" fmla="*/ 0 w 21"/>
                  <a:gd name="T3" fmla="*/ 12 h 209"/>
                  <a:gd name="T4" fmla="*/ 0 w 21"/>
                  <a:gd name="T5" fmla="*/ 209 h 209"/>
                  <a:gd name="T6" fmla="*/ 21 w 21"/>
                  <a:gd name="T7" fmla="*/ 196 h 209"/>
                  <a:gd name="T8" fmla="*/ 21 w 21"/>
                  <a:gd name="T9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09">
                    <a:moveTo>
                      <a:pt x="21" y="0"/>
                    </a:moveTo>
                    <a:lnTo>
                      <a:pt x="0" y="12"/>
                    </a:lnTo>
                    <a:lnTo>
                      <a:pt x="0" y="209"/>
                    </a:lnTo>
                    <a:lnTo>
                      <a:pt x="21" y="196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C767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3" name="isļiḑe"/>
              <p:cNvSpPr/>
              <p:nvPr/>
            </p:nvSpPr>
            <p:spPr bwMode="auto">
              <a:xfrm>
                <a:off x="5159" y="1677"/>
                <a:ext cx="21" cy="209"/>
              </a:xfrm>
              <a:custGeom>
                <a:avLst/>
                <a:gdLst>
                  <a:gd name="T0" fmla="*/ 21 w 21"/>
                  <a:gd name="T1" fmla="*/ 0 h 209"/>
                  <a:gd name="T2" fmla="*/ 0 w 21"/>
                  <a:gd name="T3" fmla="*/ 12 h 209"/>
                  <a:gd name="T4" fmla="*/ 0 w 21"/>
                  <a:gd name="T5" fmla="*/ 209 h 209"/>
                  <a:gd name="T6" fmla="*/ 21 w 21"/>
                  <a:gd name="T7" fmla="*/ 196 h 209"/>
                  <a:gd name="T8" fmla="*/ 21 w 21"/>
                  <a:gd name="T9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09">
                    <a:moveTo>
                      <a:pt x="21" y="0"/>
                    </a:moveTo>
                    <a:lnTo>
                      <a:pt x="0" y="12"/>
                    </a:lnTo>
                    <a:lnTo>
                      <a:pt x="0" y="209"/>
                    </a:lnTo>
                    <a:lnTo>
                      <a:pt x="21" y="196"/>
                    </a:lnTo>
                    <a:lnTo>
                      <a:pt x="2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4" name="işlíḑe"/>
              <p:cNvSpPr/>
              <p:nvPr/>
            </p:nvSpPr>
            <p:spPr bwMode="auto">
              <a:xfrm>
                <a:off x="2791" y="181"/>
                <a:ext cx="27" cy="1573"/>
              </a:xfrm>
              <a:custGeom>
                <a:avLst/>
                <a:gdLst>
                  <a:gd name="T0" fmla="*/ 27 w 27"/>
                  <a:gd name="T1" fmla="*/ 16 h 1573"/>
                  <a:gd name="T2" fmla="*/ 27 w 27"/>
                  <a:gd name="T3" fmla="*/ 1573 h 1573"/>
                  <a:gd name="T4" fmla="*/ 0 w 27"/>
                  <a:gd name="T5" fmla="*/ 1558 h 1573"/>
                  <a:gd name="T6" fmla="*/ 0 w 27"/>
                  <a:gd name="T7" fmla="*/ 0 h 1573"/>
                  <a:gd name="T8" fmla="*/ 27 w 27"/>
                  <a:gd name="T9" fmla="*/ 16 h 1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573">
                    <a:moveTo>
                      <a:pt x="27" y="16"/>
                    </a:moveTo>
                    <a:lnTo>
                      <a:pt x="27" y="1573"/>
                    </a:lnTo>
                    <a:lnTo>
                      <a:pt x="0" y="1558"/>
                    </a:lnTo>
                    <a:lnTo>
                      <a:pt x="0" y="0"/>
                    </a:ln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5" name="íṣḻiḑê"/>
              <p:cNvSpPr/>
              <p:nvPr/>
            </p:nvSpPr>
            <p:spPr bwMode="auto">
              <a:xfrm>
                <a:off x="2791" y="1723"/>
                <a:ext cx="2540" cy="1479"/>
              </a:xfrm>
              <a:custGeom>
                <a:avLst/>
                <a:gdLst>
                  <a:gd name="T0" fmla="*/ 27 w 2540"/>
                  <a:gd name="T1" fmla="*/ 0 h 1479"/>
                  <a:gd name="T2" fmla="*/ 2540 w 2540"/>
                  <a:gd name="T3" fmla="*/ 1449 h 1479"/>
                  <a:gd name="T4" fmla="*/ 2540 w 2540"/>
                  <a:gd name="T5" fmla="*/ 1479 h 1479"/>
                  <a:gd name="T6" fmla="*/ 0 w 2540"/>
                  <a:gd name="T7" fmla="*/ 16 h 1479"/>
                  <a:gd name="T8" fmla="*/ 27 w 2540"/>
                  <a:gd name="T9" fmla="*/ 0 h 1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0" h="1479">
                    <a:moveTo>
                      <a:pt x="27" y="0"/>
                    </a:moveTo>
                    <a:lnTo>
                      <a:pt x="2540" y="1449"/>
                    </a:lnTo>
                    <a:lnTo>
                      <a:pt x="2540" y="1479"/>
                    </a:lnTo>
                    <a:lnTo>
                      <a:pt x="0" y="16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6" name="işļíḋe"/>
              <p:cNvSpPr/>
              <p:nvPr/>
            </p:nvSpPr>
            <p:spPr bwMode="auto">
              <a:xfrm>
                <a:off x="2791" y="1723"/>
                <a:ext cx="2540" cy="1479"/>
              </a:xfrm>
              <a:custGeom>
                <a:avLst/>
                <a:gdLst>
                  <a:gd name="T0" fmla="*/ 27 w 2540"/>
                  <a:gd name="T1" fmla="*/ 0 h 1479"/>
                  <a:gd name="T2" fmla="*/ 2540 w 2540"/>
                  <a:gd name="T3" fmla="*/ 1449 h 1479"/>
                  <a:gd name="T4" fmla="*/ 2540 w 2540"/>
                  <a:gd name="T5" fmla="*/ 1479 h 1479"/>
                  <a:gd name="T6" fmla="*/ 0 w 2540"/>
                  <a:gd name="T7" fmla="*/ 16 h 1479"/>
                  <a:gd name="T8" fmla="*/ 27 w 2540"/>
                  <a:gd name="T9" fmla="*/ 0 h 14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0" h="1479">
                    <a:moveTo>
                      <a:pt x="27" y="0"/>
                    </a:moveTo>
                    <a:lnTo>
                      <a:pt x="2540" y="1449"/>
                    </a:lnTo>
                    <a:lnTo>
                      <a:pt x="2540" y="1479"/>
                    </a:lnTo>
                    <a:lnTo>
                      <a:pt x="0" y="16"/>
                    </a:lnTo>
                    <a:lnTo>
                      <a:pt x="2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7" name="îśľîḋé"/>
              <p:cNvSpPr/>
              <p:nvPr/>
            </p:nvSpPr>
            <p:spPr bwMode="auto">
              <a:xfrm>
                <a:off x="2918" y="678"/>
                <a:ext cx="488" cy="865"/>
              </a:xfrm>
              <a:custGeom>
                <a:avLst/>
                <a:gdLst>
                  <a:gd name="T0" fmla="*/ 0 w 488"/>
                  <a:gd name="T1" fmla="*/ 12 h 865"/>
                  <a:gd name="T2" fmla="*/ 22 w 488"/>
                  <a:gd name="T3" fmla="*/ 0 h 865"/>
                  <a:gd name="T4" fmla="*/ 486 w 488"/>
                  <a:gd name="T5" fmla="*/ 268 h 865"/>
                  <a:gd name="T6" fmla="*/ 488 w 488"/>
                  <a:gd name="T7" fmla="*/ 854 h 865"/>
                  <a:gd name="T8" fmla="*/ 466 w 488"/>
                  <a:gd name="T9" fmla="*/ 865 h 865"/>
                  <a:gd name="T10" fmla="*/ 466 w 488"/>
                  <a:gd name="T11" fmla="*/ 282 h 865"/>
                  <a:gd name="T12" fmla="*/ 0 w 488"/>
                  <a:gd name="T13" fmla="*/ 12 h 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8" h="865">
                    <a:moveTo>
                      <a:pt x="0" y="12"/>
                    </a:moveTo>
                    <a:lnTo>
                      <a:pt x="22" y="0"/>
                    </a:lnTo>
                    <a:lnTo>
                      <a:pt x="486" y="268"/>
                    </a:lnTo>
                    <a:lnTo>
                      <a:pt x="488" y="854"/>
                    </a:lnTo>
                    <a:lnTo>
                      <a:pt x="466" y="865"/>
                    </a:lnTo>
                    <a:lnTo>
                      <a:pt x="466" y="282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5C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8" name="íṡ1iḍê"/>
              <p:cNvSpPr/>
              <p:nvPr/>
            </p:nvSpPr>
            <p:spPr bwMode="auto">
              <a:xfrm>
                <a:off x="2918" y="678"/>
                <a:ext cx="488" cy="865"/>
              </a:xfrm>
              <a:custGeom>
                <a:avLst/>
                <a:gdLst>
                  <a:gd name="T0" fmla="*/ 0 w 488"/>
                  <a:gd name="T1" fmla="*/ 12 h 865"/>
                  <a:gd name="T2" fmla="*/ 22 w 488"/>
                  <a:gd name="T3" fmla="*/ 0 h 865"/>
                  <a:gd name="T4" fmla="*/ 486 w 488"/>
                  <a:gd name="T5" fmla="*/ 268 h 865"/>
                  <a:gd name="T6" fmla="*/ 488 w 488"/>
                  <a:gd name="T7" fmla="*/ 854 h 865"/>
                  <a:gd name="T8" fmla="*/ 466 w 488"/>
                  <a:gd name="T9" fmla="*/ 865 h 865"/>
                  <a:gd name="T10" fmla="*/ 466 w 488"/>
                  <a:gd name="T11" fmla="*/ 282 h 865"/>
                  <a:gd name="T12" fmla="*/ 0 w 488"/>
                  <a:gd name="T13" fmla="*/ 12 h 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8" h="865">
                    <a:moveTo>
                      <a:pt x="0" y="12"/>
                    </a:moveTo>
                    <a:lnTo>
                      <a:pt x="22" y="0"/>
                    </a:lnTo>
                    <a:lnTo>
                      <a:pt x="486" y="268"/>
                    </a:lnTo>
                    <a:lnTo>
                      <a:pt x="488" y="854"/>
                    </a:lnTo>
                    <a:lnTo>
                      <a:pt x="466" y="865"/>
                    </a:lnTo>
                    <a:lnTo>
                      <a:pt x="466" y="282"/>
                    </a:lnTo>
                    <a:lnTo>
                      <a:pt x="0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9" name="îṥḷïḓé"/>
              <p:cNvSpPr/>
              <p:nvPr/>
            </p:nvSpPr>
            <p:spPr bwMode="auto">
              <a:xfrm>
                <a:off x="3384" y="946"/>
                <a:ext cx="22" cy="597"/>
              </a:xfrm>
              <a:custGeom>
                <a:avLst/>
                <a:gdLst>
                  <a:gd name="T0" fmla="*/ 20 w 22"/>
                  <a:gd name="T1" fmla="*/ 0 h 597"/>
                  <a:gd name="T2" fmla="*/ 0 w 22"/>
                  <a:gd name="T3" fmla="*/ 14 h 597"/>
                  <a:gd name="T4" fmla="*/ 0 w 22"/>
                  <a:gd name="T5" fmla="*/ 597 h 597"/>
                  <a:gd name="T6" fmla="*/ 22 w 22"/>
                  <a:gd name="T7" fmla="*/ 586 h 597"/>
                  <a:gd name="T8" fmla="*/ 20 w 22"/>
                  <a:gd name="T9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97">
                    <a:moveTo>
                      <a:pt x="20" y="0"/>
                    </a:moveTo>
                    <a:lnTo>
                      <a:pt x="0" y="14"/>
                    </a:lnTo>
                    <a:lnTo>
                      <a:pt x="0" y="597"/>
                    </a:lnTo>
                    <a:lnTo>
                      <a:pt x="22" y="586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4BAE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0" name="iṩļíḋê"/>
              <p:cNvSpPr/>
              <p:nvPr/>
            </p:nvSpPr>
            <p:spPr bwMode="auto">
              <a:xfrm>
                <a:off x="3384" y="946"/>
                <a:ext cx="22" cy="597"/>
              </a:xfrm>
              <a:custGeom>
                <a:avLst/>
                <a:gdLst>
                  <a:gd name="T0" fmla="*/ 20 w 22"/>
                  <a:gd name="T1" fmla="*/ 0 h 597"/>
                  <a:gd name="T2" fmla="*/ 0 w 22"/>
                  <a:gd name="T3" fmla="*/ 14 h 597"/>
                  <a:gd name="T4" fmla="*/ 0 w 22"/>
                  <a:gd name="T5" fmla="*/ 597 h 597"/>
                  <a:gd name="T6" fmla="*/ 22 w 22"/>
                  <a:gd name="T7" fmla="*/ 586 h 597"/>
                  <a:gd name="T8" fmla="*/ 20 w 22"/>
                  <a:gd name="T9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97">
                    <a:moveTo>
                      <a:pt x="20" y="0"/>
                    </a:moveTo>
                    <a:lnTo>
                      <a:pt x="0" y="14"/>
                    </a:lnTo>
                    <a:lnTo>
                      <a:pt x="0" y="597"/>
                    </a:lnTo>
                    <a:lnTo>
                      <a:pt x="22" y="586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1" name="ïśļîdè"/>
              <p:cNvSpPr/>
              <p:nvPr/>
            </p:nvSpPr>
            <p:spPr bwMode="auto">
              <a:xfrm>
                <a:off x="2918" y="678"/>
                <a:ext cx="486" cy="282"/>
              </a:xfrm>
              <a:custGeom>
                <a:avLst/>
                <a:gdLst>
                  <a:gd name="T0" fmla="*/ 22 w 486"/>
                  <a:gd name="T1" fmla="*/ 0 h 282"/>
                  <a:gd name="T2" fmla="*/ 0 w 486"/>
                  <a:gd name="T3" fmla="*/ 12 h 282"/>
                  <a:gd name="T4" fmla="*/ 466 w 486"/>
                  <a:gd name="T5" fmla="*/ 282 h 282"/>
                  <a:gd name="T6" fmla="*/ 486 w 486"/>
                  <a:gd name="T7" fmla="*/ 268 h 282"/>
                  <a:gd name="T8" fmla="*/ 22 w 486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6" h="282">
                    <a:moveTo>
                      <a:pt x="22" y="0"/>
                    </a:moveTo>
                    <a:lnTo>
                      <a:pt x="0" y="12"/>
                    </a:lnTo>
                    <a:lnTo>
                      <a:pt x="466" y="282"/>
                    </a:lnTo>
                    <a:lnTo>
                      <a:pt x="486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9F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2" name="îŝḷîḍè"/>
              <p:cNvSpPr/>
              <p:nvPr/>
            </p:nvSpPr>
            <p:spPr bwMode="auto">
              <a:xfrm>
                <a:off x="2918" y="678"/>
                <a:ext cx="486" cy="282"/>
              </a:xfrm>
              <a:custGeom>
                <a:avLst/>
                <a:gdLst>
                  <a:gd name="T0" fmla="*/ 22 w 486"/>
                  <a:gd name="T1" fmla="*/ 0 h 282"/>
                  <a:gd name="T2" fmla="*/ 0 w 486"/>
                  <a:gd name="T3" fmla="*/ 12 h 282"/>
                  <a:gd name="T4" fmla="*/ 466 w 486"/>
                  <a:gd name="T5" fmla="*/ 282 h 282"/>
                  <a:gd name="T6" fmla="*/ 486 w 486"/>
                  <a:gd name="T7" fmla="*/ 268 h 282"/>
                  <a:gd name="T8" fmla="*/ 22 w 486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6" h="282">
                    <a:moveTo>
                      <a:pt x="22" y="0"/>
                    </a:moveTo>
                    <a:lnTo>
                      <a:pt x="0" y="12"/>
                    </a:lnTo>
                    <a:lnTo>
                      <a:pt x="466" y="282"/>
                    </a:lnTo>
                    <a:lnTo>
                      <a:pt x="486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3" name="îṥḷîde"/>
              <p:cNvSpPr/>
              <p:nvPr/>
            </p:nvSpPr>
            <p:spPr bwMode="auto">
              <a:xfrm>
                <a:off x="3467" y="1019"/>
                <a:ext cx="530" cy="891"/>
              </a:xfrm>
              <a:custGeom>
                <a:avLst/>
                <a:gdLst>
                  <a:gd name="T0" fmla="*/ 0 w 530"/>
                  <a:gd name="T1" fmla="*/ 38 h 891"/>
                  <a:gd name="T2" fmla="*/ 65 w 530"/>
                  <a:gd name="T3" fmla="*/ 0 h 891"/>
                  <a:gd name="T4" fmla="*/ 530 w 530"/>
                  <a:gd name="T5" fmla="*/ 268 h 891"/>
                  <a:gd name="T6" fmla="*/ 528 w 530"/>
                  <a:gd name="T7" fmla="*/ 854 h 891"/>
                  <a:gd name="T8" fmla="*/ 466 w 530"/>
                  <a:gd name="T9" fmla="*/ 891 h 891"/>
                  <a:gd name="T10" fmla="*/ 466 w 530"/>
                  <a:gd name="T11" fmla="*/ 306 h 891"/>
                  <a:gd name="T12" fmla="*/ 0 w 530"/>
                  <a:gd name="T13" fmla="*/ 38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0" h="891">
                    <a:moveTo>
                      <a:pt x="0" y="38"/>
                    </a:moveTo>
                    <a:lnTo>
                      <a:pt x="65" y="0"/>
                    </a:lnTo>
                    <a:lnTo>
                      <a:pt x="530" y="268"/>
                    </a:lnTo>
                    <a:lnTo>
                      <a:pt x="528" y="854"/>
                    </a:lnTo>
                    <a:lnTo>
                      <a:pt x="466" y="891"/>
                    </a:lnTo>
                    <a:lnTo>
                      <a:pt x="466" y="306"/>
                    </a:ln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20AA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4" name="isliḍe"/>
              <p:cNvSpPr/>
              <p:nvPr/>
            </p:nvSpPr>
            <p:spPr bwMode="auto">
              <a:xfrm>
                <a:off x="3467" y="1019"/>
                <a:ext cx="530" cy="891"/>
              </a:xfrm>
              <a:custGeom>
                <a:avLst/>
                <a:gdLst>
                  <a:gd name="T0" fmla="*/ 0 w 530"/>
                  <a:gd name="T1" fmla="*/ 38 h 891"/>
                  <a:gd name="T2" fmla="*/ 65 w 530"/>
                  <a:gd name="T3" fmla="*/ 0 h 891"/>
                  <a:gd name="T4" fmla="*/ 530 w 530"/>
                  <a:gd name="T5" fmla="*/ 268 h 891"/>
                  <a:gd name="T6" fmla="*/ 528 w 530"/>
                  <a:gd name="T7" fmla="*/ 854 h 891"/>
                  <a:gd name="T8" fmla="*/ 466 w 530"/>
                  <a:gd name="T9" fmla="*/ 891 h 891"/>
                  <a:gd name="T10" fmla="*/ 466 w 530"/>
                  <a:gd name="T11" fmla="*/ 306 h 891"/>
                  <a:gd name="T12" fmla="*/ 0 w 530"/>
                  <a:gd name="T13" fmla="*/ 38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0" h="891">
                    <a:moveTo>
                      <a:pt x="0" y="38"/>
                    </a:moveTo>
                    <a:lnTo>
                      <a:pt x="65" y="0"/>
                    </a:lnTo>
                    <a:lnTo>
                      <a:pt x="530" y="268"/>
                    </a:lnTo>
                    <a:lnTo>
                      <a:pt x="528" y="854"/>
                    </a:lnTo>
                    <a:lnTo>
                      <a:pt x="466" y="891"/>
                    </a:lnTo>
                    <a:lnTo>
                      <a:pt x="466" y="306"/>
                    </a:lnTo>
                    <a:lnTo>
                      <a:pt x="0" y="3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5" name="ïṡ1ïḋê"/>
              <p:cNvSpPr/>
              <p:nvPr/>
            </p:nvSpPr>
            <p:spPr bwMode="auto">
              <a:xfrm>
                <a:off x="3467" y="1019"/>
                <a:ext cx="530" cy="306"/>
              </a:xfrm>
              <a:custGeom>
                <a:avLst/>
                <a:gdLst>
                  <a:gd name="T0" fmla="*/ 0 w 530"/>
                  <a:gd name="T1" fmla="*/ 38 h 306"/>
                  <a:gd name="T2" fmla="*/ 65 w 530"/>
                  <a:gd name="T3" fmla="*/ 0 h 306"/>
                  <a:gd name="T4" fmla="*/ 530 w 530"/>
                  <a:gd name="T5" fmla="*/ 268 h 306"/>
                  <a:gd name="T6" fmla="*/ 466 w 530"/>
                  <a:gd name="T7" fmla="*/ 306 h 306"/>
                  <a:gd name="T8" fmla="*/ 0 w 530"/>
                  <a:gd name="T9" fmla="*/ 38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306">
                    <a:moveTo>
                      <a:pt x="0" y="38"/>
                    </a:moveTo>
                    <a:lnTo>
                      <a:pt x="65" y="0"/>
                    </a:lnTo>
                    <a:lnTo>
                      <a:pt x="530" y="268"/>
                    </a:lnTo>
                    <a:lnTo>
                      <a:pt x="466" y="306"/>
                    </a:ln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6" name="í$1îḑê"/>
              <p:cNvSpPr/>
              <p:nvPr/>
            </p:nvSpPr>
            <p:spPr bwMode="auto">
              <a:xfrm>
                <a:off x="3467" y="1019"/>
                <a:ext cx="530" cy="306"/>
              </a:xfrm>
              <a:custGeom>
                <a:avLst/>
                <a:gdLst>
                  <a:gd name="T0" fmla="*/ 0 w 530"/>
                  <a:gd name="T1" fmla="*/ 38 h 306"/>
                  <a:gd name="T2" fmla="*/ 65 w 530"/>
                  <a:gd name="T3" fmla="*/ 0 h 306"/>
                  <a:gd name="T4" fmla="*/ 530 w 530"/>
                  <a:gd name="T5" fmla="*/ 268 h 306"/>
                  <a:gd name="T6" fmla="*/ 466 w 530"/>
                  <a:gd name="T7" fmla="*/ 306 h 306"/>
                  <a:gd name="T8" fmla="*/ 0 w 530"/>
                  <a:gd name="T9" fmla="*/ 38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306">
                    <a:moveTo>
                      <a:pt x="0" y="38"/>
                    </a:moveTo>
                    <a:lnTo>
                      <a:pt x="65" y="0"/>
                    </a:lnTo>
                    <a:lnTo>
                      <a:pt x="530" y="268"/>
                    </a:lnTo>
                    <a:lnTo>
                      <a:pt x="466" y="306"/>
                    </a:lnTo>
                    <a:lnTo>
                      <a:pt x="0" y="3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7" name="ïṣlîḍê"/>
              <p:cNvSpPr/>
              <p:nvPr/>
            </p:nvSpPr>
            <p:spPr bwMode="auto">
              <a:xfrm>
                <a:off x="3467" y="1019"/>
                <a:ext cx="530" cy="306"/>
              </a:xfrm>
              <a:custGeom>
                <a:avLst/>
                <a:gdLst>
                  <a:gd name="T0" fmla="*/ 65 w 530"/>
                  <a:gd name="T1" fmla="*/ 0 h 306"/>
                  <a:gd name="T2" fmla="*/ 0 w 530"/>
                  <a:gd name="T3" fmla="*/ 38 h 306"/>
                  <a:gd name="T4" fmla="*/ 466 w 530"/>
                  <a:gd name="T5" fmla="*/ 306 h 306"/>
                  <a:gd name="T6" fmla="*/ 530 w 530"/>
                  <a:gd name="T7" fmla="*/ 268 h 306"/>
                  <a:gd name="T8" fmla="*/ 65 w 530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306">
                    <a:moveTo>
                      <a:pt x="65" y="0"/>
                    </a:moveTo>
                    <a:lnTo>
                      <a:pt x="0" y="38"/>
                    </a:lnTo>
                    <a:lnTo>
                      <a:pt x="466" y="306"/>
                    </a:lnTo>
                    <a:lnTo>
                      <a:pt x="530" y="268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667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8" name="is1íḋe"/>
              <p:cNvSpPr/>
              <p:nvPr/>
            </p:nvSpPr>
            <p:spPr bwMode="auto">
              <a:xfrm>
                <a:off x="3467" y="1019"/>
                <a:ext cx="530" cy="306"/>
              </a:xfrm>
              <a:custGeom>
                <a:avLst/>
                <a:gdLst>
                  <a:gd name="T0" fmla="*/ 65 w 530"/>
                  <a:gd name="T1" fmla="*/ 0 h 306"/>
                  <a:gd name="T2" fmla="*/ 0 w 530"/>
                  <a:gd name="T3" fmla="*/ 38 h 306"/>
                  <a:gd name="T4" fmla="*/ 466 w 530"/>
                  <a:gd name="T5" fmla="*/ 306 h 306"/>
                  <a:gd name="T6" fmla="*/ 530 w 530"/>
                  <a:gd name="T7" fmla="*/ 268 h 306"/>
                  <a:gd name="T8" fmla="*/ 65 w 530"/>
                  <a:gd name="T9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0" h="306">
                    <a:moveTo>
                      <a:pt x="65" y="0"/>
                    </a:moveTo>
                    <a:lnTo>
                      <a:pt x="0" y="38"/>
                    </a:lnTo>
                    <a:lnTo>
                      <a:pt x="466" y="306"/>
                    </a:lnTo>
                    <a:lnTo>
                      <a:pt x="530" y="268"/>
                    </a:lnTo>
                    <a:lnTo>
                      <a:pt x="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9" name="ïṡľíḍe"/>
              <p:cNvSpPr/>
              <p:nvPr/>
            </p:nvSpPr>
            <p:spPr bwMode="auto">
              <a:xfrm>
                <a:off x="3933" y="1287"/>
                <a:ext cx="64" cy="623"/>
              </a:xfrm>
              <a:custGeom>
                <a:avLst/>
                <a:gdLst>
                  <a:gd name="T0" fmla="*/ 64 w 64"/>
                  <a:gd name="T1" fmla="*/ 0 h 623"/>
                  <a:gd name="T2" fmla="*/ 62 w 64"/>
                  <a:gd name="T3" fmla="*/ 586 h 623"/>
                  <a:gd name="T4" fmla="*/ 0 w 64"/>
                  <a:gd name="T5" fmla="*/ 623 h 623"/>
                  <a:gd name="T6" fmla="*/ 0 w 64"/>
                  <a:gd name="T7" fmla="*/ 38 h 623"/>
                  <a:gd name="T8" fmla="*/ 64 w 64"/>
                  <a:gd name="T9" fmla="*/ 0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23">
                    <a:moveTo>
                      <a:pt x="64" y="0"/>
                    </a:moveTo>
                    <a:lnTo>
                      <a:pt x="62" y="586"/>
                    </a:lnTo>
                    <a:lnTo>
                      <a:pt x="0" y="623"/>
                    </a:lnTo>
                    <a:lnTo>
                      <a:pt x="0" y="38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0" name="ïšḻîḓê"/>
              <p:cNvSpPr/>
              <p:nvPr/>
            </p:nvSpPr>
            <p:spPr bwMode="auto">
              <a:xfrm>
                <a:off x="4101" y="1360"/>
                <a:ext cx="487" cy="865"/>
              </a:xfrm>
              <a:custGeom>
                <a:avLst/>
                <a:gdLst>
                  <a:gd name="T0" fmla="*/ 0 w 487"/>
                  <a:gd name="T1" fmla="*/ 12 h 865"/>
                  <a:gd name="T2" fmla="*/ 22 w 487"/>
                  <a:gd name="T3" fmla="*/ 0 h 865"/>
                  <a:gd name="T4" fmla="*/ 487 w 487"/>
                  <a:gd name="T5" fmla="*/ 268 h 865"/>
                  <a:gd name="T6" fmla="*/ 487 w 487"/>
                  <a:gd name="T7" fmla="*/ 853 h 865"/>
                  <a:gd name="T8" fmla="*/ 465 w 487"/>
                  <a:gd name="T9" fmla="*/ 865 h 865"/>
                  <a:gd name="T10" fmla="*/ 467 w 487"/>
                  <a:gd name="T11" fmla="*/ 282 h 865"/>
                  <a:gd name="T12" fmla="*/ 0 w 487"/>
                  <a:gd name="T13" fmla="*/ 12 h 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7" h="865">
                    <a:moveTo>
                      <a:pt x="0" y="12"/>
                    </a:moveTo>
                    <a:lnTo>
                      <a:pt x="22" y="0"/>
                    </a:lnTo>
                    <a:lnTo>
                      <a:pt x="487" y="268"/>
                    </a:lnTo>
                    <a:lnTo>
                      <a:pt x="487" y="853"/>
                    </a:lnTo>
                    <a:lnTo>
                      <a:pt x="465" y="865"/>
                    </a:lnTo>
                    <a:lnTo>
                      <a:pt x="467" y="282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4F9C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1" name="íŝľïdè"/>
              <p:cNvSpPr/>
              <p:nvPr/>
            </p:nvSpPr>
            <p:spPr bwMode="auto">
              <a:xfrm>
                <a:off x="4101" y="1360"/>
                <a:ext cx="487" cy="865"/>
              </a:xfrm>
              <a:custGeom>
                <a:avLst/>
                <a:gdLst>
                  <a:gd name="T0" fmla="*/ 0 w 487"/>
                  <a:gd name="T1" fmla="*/ 12 h 865"/>
                  <a:gd name="T2" fmla="*/ 22 w 487"/>
                  <a:gd name="T3" fmla="*/ 0 h 865"/>
                  <a:gd name="T4" fmla="*/ 487 w 487"/>
                  <a:gd name="T5" fmla="*/ 268 h 865"/>
                  <a:gd name="T6" fmla="*/ 487 w 487"/>
                  <a:gd name="T7" fmla="*/ 853 h 865"/>
                  <a:gd name="T8" fmla="*/ 465 w 487"/>
                  <a:gd name="T9" fmla="*/ 865 h 865"/>
                  <a:gd name="T10" fmla="*/ 467 w 487"/>
                  <a:gd name="T11" fmla="*/ 282 h 865"/>
                  <a:gd name="T12" fmla="*/ 0 w 487"/>
                  <a:gd name="T13" fmla="*/ 12 h 8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7" h="865">
                    <a:moveTo>
                      <a:pt x="0" y="12"/>
                    </a:moveTo>
                    <a:lnTo>
                      <a:pt x="22" y="0"/>
                    </a:lnTo>
                    <a:lnTo>
                      <a:pt x="487" y="268"/>
                    </a:lnTo>
                    <a:lnTo>
                      <a:pt x="487" y="853"/>
                    </a:lnTo>
                    <a:lnTo>
                      <a:pt x="465" y="865"/>
                    </a:lnTo>
                    <a:lnTo>
                      <a:pt x="467" y="282"/>
                    </a:lnTo>
                    <a:lnTo>
                      <a:pt x="0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2" name="íSḻïḓè"/>
              <p:cNvSpPr/>
              <p:nvPr/>
            </p:nvSpPr>
            <p:spPr bwMode="auto">
              <a:xfrm>
                <a:off x="4566" y="1628"/>
                <a:ext cx="22" cy="597"/>
              </a:xfrm>
              <a:custGeom>
                <a:avLst/>
                <a:gdLst>
                  <a:gd name="T0" fmla="*/ 22 w 22"/>
                  <a:gd name="T1" fmla="*/ 0 h 597"/>
                  <a:gd name="T2" fmla="*/ 2 w 22"/>
                  <a:gd name="T3" fmla="*/ 14 h 597"/>
                  <a:gd name="T4" fmla="*/ 0 w 22"/>
                  <a:gd name="T5" fmla="*/ 597 h 597"/>
                  <a:gd name="T6" fmla="*/ 22 w 22"/>
                  <a:gd name="T7" fmla="*/ 585 h 597"/>
                  <a:gd name="T8" fmla="*/ 22 w 22"/>
                  <a:gd name="T9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97">
                    <a:moveTo>
                      <a:pt x="22" y="0"/>
                    </a:moveTo>
                    <a:lnTo>
                      <a:pt x="2" y="14"/>
                    </a:lnTo>
                    <a:lnTo>
                      <a:pt x="0" y="597"/>
                    </a:lnTo>
                    <a:lnTo>
                      <a:pt x="22" y="585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4181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3" name="iṡļídè"/>
              <p:cNvSpPr/>
              <p:nvPr/>
            </p:nvSpPr>
            <p:spPr bwMode="auto">
              <a:xfrm>
                <a:off x="4566" y="1628"/>
                <a:ext cx="22" cy="597"/>
              </a:xfrm>
              <a:custGeom>
                <a:avLst/>
                <a:gdLst>
                  <a:gd name="T0" fmla="*/ 22 w 22"/>
                  <a:gd name="T1" fmla="*/ 0 h 597"/>
                  <a:gd name="T2" fmla="*/ 2 w 22"/>
                  <a:gd name="T3" fmla="*/ 14 h 597"/>
                  <a:gd name="T4" fmla="*/ 0 w 22"/>
                  <a:gd name="T5" fmla="*/ 597 h 597"/>
                  <a:gd name="T6" fmla="*/ 22 w 22"/>
                  <a:gd name="T7" fmla="*/ 585 h 597"/>
                  <a:gd name="T8" fmla="*/ 22 w 22"/>
                  <a:gd name="T9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97">
                    <a:moveTo>
                      <a:pt x="22" y="0"/>
                    </a:moveTo>
                    <a:lnTo>
                      <a:pt x="2" y="14"/>
                    </a:lnTo>
                    <a:lnTo>
                      <a:pt x="0" y="597"/>
                    </a:lnTo>
                    <a:lnTo>
                      <a:pt x="22" y="585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4" name="ïṥ1ïḋê"/>
              <p:cNvSpPr/>
              <p:nvPr/>
            </p:nvSpPr>
            <p:spPr bwMode="auto">
              <a:xfrm>
                <a:off x="4101" y="1360"/>
                <a:ext cx="487" cy="282"/>
              </a:xfrm>
              <a:custGeom>
                <a:avLst/>
                <a:gdLst>
                  <a:gd name="T0" fmla="*/ 22 w 487"/>
                  <a:gd name="T1" fmla="*/ 0 h 282"/>
                  <a:gd name="T2" fmla="*/ 0 w 487"/>
                  <a:gd name="T3" fmla="*/ 12 h 282"/>
                  <a:gd name="T4" fmla="*/ 467 w 487"/>
                  <a:gd name="T5" fmla="*/ 282 h 282"/>
                  <a:gd name="T6" fmla="*/ 487 w 487"/>
                  <a:gd name="T7" fmla="*/ 268 h 282"/>
                  <a:gd name="T8" fmla="*/ 22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22" y="0"/>
                    </a:moveTo>
                    <a:lnTo>
                      <a:pt x="0" y="12"/>
                    </a:lnTo>
                    <a:lnTo>
                      <a:pt x="467" y="282"/>
                    </a:lnTo>
                    <a:lnTo>
                      <a:pt x="487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97C5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5" name="íSḷïḓê"/>
              <p:cNvSpPr/>
              <p:nvPr/>
            </p:nvSpPr>
            <p:spPr bwMode="auto">
              <a:xfrm>
                <a:off x="4101" y="1360"/>
                <a:ext cx="487" cy="282"/>
              </a:xfrm>
              <a:custGeom>
                <a:avLst/>
                <a:gdLst>
                  <a:gd name="T0" fmla="*/ 22 w 487"/>
                  <a:gd name="T1" fmla="*/ 0 h 282"/>
                  <a:gd name="T2" fmla="*/ 0 w 487"/>
                  <a:gd name="T3" fmla="*/ 12 h 282"/>
                  <a:gd name="T4" fmla="*/ 467 w 487"/>
                  <a:gd name="T5" fmla="*/ 282 h 282"/>
                  <a:gd name="T6" fmla="*/ 487 w 487"/>
                  <a:gd name="T7" fmla="*/ 268 h 282"/>
                  <a:gd name="T8" fmla="*/ 22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22" y="0"/>
                    </a:moveTo>
                    <a:lnTo>
                      <a:pt x="0" y="12"/>
                    </a:lnTo>
                    <a:lnTo>
                      <a:pt x="467" y="282"/>
                    </a:lnTo>
                    <a:lnTo>
                      <a:pt x="487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6" name="ïṡḻíḍê"/>
              <p:cNvSpPr/>
              <p:nvPr/>
            </p:nvSpPr>
            <p:spPr bwMode="auto">
              <a:xfrm>
                <a:off x="4694" y="1701"/>
                <a:ext cx="487" cy="1306"/>
              </a:xfrm>
              <a:custGeom>
                <a:avLst/>
                <a:gdLst>
                  <a:gd name="T0" fmla="*/ 0 w 487"/>
                  <a:gd name="T1" fmla="*/ 14 h 1306"/>
                  <a:gd name="T2" fmla="*/ 22 w 487"/>
                  <a:gd name="T3" fmla="*/ 0 h 1306"/>
                  <a:gd name="T4" fmla="*/ 487 w 487"/>
                  <a:gd name="T5" fmla="*/ 270 h 1306"/>
                  <a:gd name="T6" fmla="*/ 487 w 487"/>
                  <a:gd name="T7" fmla="*/ 1293 h 1306"/>
                  <a:gd name="T8" fmla="*/ 465 w 487"/>
                  <a:gd name="T9" fmla="*/ 1306 h 1306"/>
                  <a:gd name="T10" fmla="*/ 465 w 487"/>
                  <a:gd name="T11" fmla="*/ 282 h 1306"/>
                  <a:gd name="T12" fmla="*/ 0 w 487"/>
                  <a:gd name="T13" fmla="*/ 14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7" h="1306">
                    <a:moveTo>
                      <a:pt x="0" y="14"/>
                    </a:moveTo>
                    <a:lnTo>
                      <a:pt x="22" y="0"/>
                    </a:lnTo>
                    <a:lnTo>
                      <a:pt x="487" y="270"/>
                    </a:lnTo>
                    <a:lnTo>
                      <a:pt x="487" y="1293"/>
                    </a:lnTo>
                    <a:lnTo>
                      <a:pt x="465" y="1306"/>
                    </a:lnTo>
                    <a:lnTo>
                      <a:pt x="465" y="282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2C0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7" name="íS1ïde"/>
              <p:cNvSpPr/>
              <p:nvPr/>
            </p:nvSpPr>
            <p:spPr bwMode="auto">
              <a:xfrm>
                <a:off x="4694" y="1701"/>
                <a:ext cx="487" cy="1306"/>
              </a:xfrm>
              <a:custGeom>
                <a:avLst/>
                <a:gdLst>
                  <a:gd name="T0" fmla="*/ 0 w 487"/>
                  <a:gd name="T1" fmla="*/ 14 h 1306"/>
                  <a:gd name="T2" fmla="*/ 22 w 487"/>
                  <a:gd name="T3" fmla="*/ 0 h 1306"/>
                  <a:gd name="T4" fmla="*/ 487 w 487"/>
                  <a:gd name="T5" fmla="*/ 270 h 1306"/>
                  <a:gd name="T6" fmla="*/ 487 w 487"/>
                  <a:gd name="T7" fmla="*/ 1293 h 1306"/>
                  <a:gd name="T8" fmla="*/ 465 w 487"/>
                  <a:gd name="T9" fmla="*/ 1306 h 1306"/>
                  <a:gd name="T10" fmla="*/ 465 w 487"/>
                  <a:gd name="T11" fmla="*/ 282 h 1306"/>
                  <a:gd name="T12" fmla="*/ 0 w 487"/>
                  <a:gd name="T13" fmla="*/ 14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7" h="1306">
                    <a:moveTo>
                      <a:pt x="0" y="14"/>
                    </a:moveTo>
                    <a:lnTo>
                      <a:pt x="22" y="0"/>
                    </a:lnTo>
                    <a:lnTo>
                      <a:pt x="487" y="270"/>
                    </a:lnTo>
                    <a:lnTo>
                      <a:pt x="487" y="1293"/>
                    </a:lnTo>
                    <a:lnTo>
                      <a:pt x="465" y="1306"/>
                    </a:lnTo>
                    <a:lnTo>
                      <a:pt x="465" y="282"/>
                    </a:lnTo>
                    <a:lnTo>
                      <a:pt x="0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8" name="íšļïḍe"/>
              <p:cNvSpPr/>
              <p:nvPr/>
            </p:nvSpPr>
            <p:spPr bwMode="auto">
              <a:xfrm>
                <a:off x="5181" y="1971"/>
                <a:ext cx="1" cy="1023"/>
              </a:xfrm>
              <a:prstGeom prst="rect">
                <a:avLst/>
              </a:pr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9" name="íṡḷîḑe"/>
              <p:cNvSpPr/>
              <p:nvPr/>
            </p:nvSpPr>
            <p:spPr bwMode="auto">
              <a:xfrm>
                <a:off x="5181" y="1971"/>
                <a:ext cx="1" cy="1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0" name="îśľíḑe"/>
              <p:cNvSpPr/>
              <p:nvPr/>
            </p:nvSpPr>
            <p:spPr bwMode="auto">
              <a:xfrm>
                <a:off x="5181" y="1971"/>
                <a:ext cx="1" cy="1023"/>
              </a:xfrm>
              <a:prstGeom prst="rect">
                <a:avLst/>
              </a:pr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1" name="îṩľiďè"/>
              <p:cNvSpPr/>
              <p:nvPr/>
            </p:nvSpPr>
            <p:spPr bwMode="auto">
              <a:xfrm>
                <a:off x="5181" y="1971"/>
                <a:ext cx="1" cy="1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2" name="îṣḻïde"/>
              <p:cNvSpPr/>
              <p:nvPr/>
            </p:nvSpPr>
            <p:spPr bwMode="auto">
              <a:xfrm>
                <a:off x="5159" y="1971"/>
                <a:ext cx="22" cy="1036"/>
              </a:xfrm>
              <a:custGeom>
                <a:avLst/>
                <a:gdLst>
                  <a:gd name="T0" fmla="*/ 22 w 22"/>
                  <a:gd name="T1" fmla="*/ 0 h 1036"/>
                  <a:gd name="T2" fmla="*/ 0 w 22"/>
                  <a:gd name="T3" fmla="*/ 12 h 1036"/>
                  <a:gd name="T4" fmla="*/ 0 w 22"/>
                  <a:gd name="T5" fmla="*/ 1036 h 1036"/>
                  <a:gd name="T6" fmla="*/ 22 w 22"/>
                  <a:gd name="T7" fmla="*/ 1023 h 1036"/>
                  <a:gd name="T8" fmla="*/ 22 w 22"/>
                  <a:gd name="T9" fmla="*/ 0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036">
                    <a:moveTo>
                      <a:pt x="22" y="0"/>
                    </a:moveTo>
                    <a:lnTo>
                      <a:pt x="0" y="12"/>
                    </a:lnTo>
                    <a:lnTo>
                      <a:pt x="0" y="1036"/>
                    </a:lnTo>
                    <a:lnTo>
                      <a:pt x="22" y="1023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69F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3" name="ísľïḑè"/>
              <p:cNvSpPr/>
              <p:nvPr/>
            </p:nvSpPr>
            <p:spPr bwMode="auto">
              <a:xfrm>
                <a:off x="5159" y="1971"/>
                <a:ext cx="22" cy="1036"/>
              </a:xfrm>
              <a:custGeom>
                <a:avLst/>
                <a:gdLst>
                  <a:gd name="T0" fmla="*/ 22 w 22"/>
                  <a:gd name="T1" fmla="*/ 0 h 1036"/>
                  <a:gd name="T2" fmla="*/ 0 w 22"/>
                  <a:gd name="T3" fmla="*/ 12 h 1036"/>
                  <a:gd name="T4" fmla="*/ 0 w 22"/>
                  <a:gd name="T5" fmla="*/ 1036 h 1036"/>
                  <a:gd name="T6" fmla="*/ 22 w 22"/>
                  <a:gd name="T7" fmla="*/ 1023 h 1036"/>
                  <a:gd name="T8" fmla="*/ 22 w 22"/>
                  <a:gd name="T9" fmla="*/ 0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036">
                    <a:moveTo>
                      <a:pt x="22" y="0"/>
                    </a:moveTo>
                    <a:lnTo>
                      <a:pt x="0" y="12"/>
                    </a:lnTo>
                    <a:lnTo>
                      <a:pt x="0" y="1036"/>
                    </a:lnTo>
                    <a:lnTo>
                      <a:pt x="22" y="1023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4" name="íṥḷîḍè"/>
              <p:cNvSpPr/>
              <p:nvPr/>
            </p:nvSpPr>
            <p:spPr bwMode="auto">
              <a:xfrm>
                <a:off x="2918" y="385"/>
                <a:ext cx="2262" cy="1304"/>
              </a:xfrm>
              <a:custGeom>
                <a:avLst/>
                <a:gdLst>
                  <a:gd name="T0" fmla="*/ 22 w 2262"/>
                  <a:gd name="T1" fmla="*/ 0 h 1304"/>
                  <a:gd name="T2" fmla="*/ 0 w 2262"/>
                  <a:gd name="T3" fmla="*/ 14 h 1304"/>
                  <a:gd name="T4" fmla="*/ 2241 w 2262"/>
                  <a:gd name="T5" fmla="*/ 1304 h 1304"/>
                  <a:gd name="T6" fmla="*/ 2262 w 2262"/>
                  <a:gd name="T7" fmla="*/ 1292 h 1304"/>
                  <a:gd name="T8" fmla="*/ 22 w 2262"/>
                  <a:gd name="T9" fmla="*/ 0 h 1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62" h="1304">
                    <a:moveTo>
                      <a:pt x="22" y="0"/>
                    </a:moveTo>
                    <a:lnTo>
                      <a:pt x="0" y="14"/>
                    </a:lnTo>
                    <a:lnTo>
                      <a:pt x="2241" y="1304"/>
                    </a:lnTo>
                    <a:lnTo>
                      <a:pt x="2262" y="129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8B2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5" name="ïṡḷïḓe"/>
              <p:cNvSpPr/>
              <p:nvPr/>
            </p:nvSpPr>
            <p:spPr bwMode="auto">
              <a:xfrm>
                <a:off x="2918" y="385"/>
                <a:ext cx="2262" cy="1304"/>
              </a:xfrm>
              <a:custGeom>
                <a:avLst/>
                <a:gdLst>
                  <a:gd name="T0" fmla="*/ 22 w 2262"/>
                  <a:gd name="T1" fmla="*/ 0 h 1304"/>
                  <a:gd name="T2" fmla="*/ 0 w 2262"/>
                  <a:gd name="T3" fmla="*/ 14 h 1304"/>
                  <a:gd name="T4" fmla="*/ 2241 w 2262"/>
                  <a:gd name="T5" fmla="*/ 1304 h 1304"/>
                  <a:gd name="T6" fmla="*/ 2262 w 2262"/>
                  <a:gd name="T7" fmla="*/ 1292 h 1304"/>
                  <a:gd name="T8" fmla="*/ 22 w 2262"/>
                  <a:gd name="T9" fmla="*/ 0 h 1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62" h="1304">
                    <a:moveTo>
                      <a:pt x="22" y="0"/>
                    </a:moveTo>
                    <a:lnTo>
                      <a:pt x="0" y="14"/>
                    </a:lnTo>
                    <a:lnTo>
                      <a:pt x="2241" y="1304"/>
                    </a:lnTo>
                    <a:lnTo>
                      <a:pt x="2262" y="1292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6" name="íşļiḋé"/>
              <p:cNvSpPr/>
              <p:nvPr/>
            </p:nvSpPr>
            <p:spPr bwMode="auto">
              <a:xfrm>
                <a:off x="4694" y="1701"/>
                <a:ext cx="487" cy="282"/>
              </a:xfrm>
              <a:custGeom>
                <a:avLst/>
                <a:gdLst>
                  <a:gd name="T0" fmla="*/ 22 w 487"/>
                  <a:gd name="T1" fmla="*/ 0 h 282"/>
                  <a:gd name="T2" fmla="*/ 0 w 487"/>
                  <a:gd name="T3" fmla="*/ 14 h 282"/>
                  <a:gd name="T4" fmla="*/ 465 w 487"/>
                  <a:gd name="T5" fmla="*/ 282 h 282"/>
                  <a:gd name="T6" fmla="*/ 487 w 487"/>
                  <a:gd name="T7" fmla="*/ 270 h 282"/>
                  <a:gd name="T8" fmla="*/ 22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5" y="282"/>
                    </a:lnTo>
                    <a:lnTo>
                      <a:pt x="487" y="27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8DA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7" name="ï$1íḍê"/>
              <p:cNvSpPr/>
              <p:nvPr/>
            </p:nvSpPr>
            <p:spPr bwMode="auto">
              <a:xfrm>
                <a:off x="4694" y="1701"/>
                <a:ext cx="487" cy="282"/>
              </a:xfrm>
              <a:custGeom>
                <a:avLst/>
                <a:gdLst>
                  <a:gd name="T0" fmla="*/ 22 w 487"/>
                  <a:gd name="T1" fmla="*/ 0 h 282"/>
                  <a:gd name="T2" fmla="*/ 0 w 487"/>
                  <a:gd name="T3" fmla="*/ 14 h 282"/>
                  <a:gd name="T4" fmla="*/ 465 w 487"/>
                  <a:gd name="T5" fmla="*/ 282 h 282"/>
                  <a:gd name="T6" fmla="*/ 487 w 487"/>
                  <a:gd name="T7" fmla="*/ 270 h 282"/>
                  <a:gd name="T8" fmla="*/ 22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5" y="282"/>
                    </a:lnTo>
                    <a:lnTo>
                      <a:pt x="487" y="27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8" name="iṣlïḍè"/>
              <p:cNvSpPr/>
              <p:nvPr/>
            </p:nvSpPr>
            <p:spPr bwMode="auto">
              <a:xfrm>
                <a:off x="2918" y="1374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9" name="îṧḷidê"/>
              <p:cNvSpPr/>
              <p:nvPr/>
            </p:nvSpPr>
            <p:spPr bwMode="auto">
              <a:xfrm>
                <a:off x="2918" y="1374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0" name="íş1ïḋé"/>
              <p:cNvSpPr/>
              <p:nvPr/>
            </p:nvSpPr>
            <p:spPr bwMode="auto">
              <a:xfrm>
                <a:off x="2918" y="1374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1" name="îṧḻïḑe"/>
              <p:cNvSpPr/>
              <p:nvPr/>
            </p:nvSpPr>
            <p:spPr bwMode="auto">
              <a:xfrm>
                <a:off x="2918" y="1374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2" name="íśḻïdè"/>
              <p:cNvSpPr/>
              <p:nvPr/>
            </p:nvSpPr>
            <p:spPr bwMode="auto">
              <a:xfrm>
                <a:off x="3382" y="1628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3" name="íS1ïḍê"/>
              <p:cNvSpPr/>
              <p:nvPr/>
            </p:nvSpPr>
            <p:spPr bwMode="auto">
              <a:xfrm>
                <a:off x="3382" y="1628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4" name="is1ídê"/>
              <p:cNvSpPr/>
              <p:nvPr/>
            </p:nvSpPr>
            <p:spPr bwMode="auto">
              <a:xfrm>
                <a:off x="3382" y="1628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5" name="íSḻîḓè"/>
              <p:cNvSpPr/>
              <p:nvPr/>
            </p:nvSpPr>
            <p:spPr bwMode="auto">
              <a:xfrm>
                <a:off x="3382" y="1628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6" name="íş1îḓé"/>
              <p:cNvSpPr/>
              <p:nvPr/>
            </p:nvSpPr>
            <p:spPr bwMode="auto">
              <a:xfrm>
                <a:off x="2918" y="1360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7" name="ïṡḻíḍe"/>
              <p:cNvSpPr/>
              <p:nvPr/>
            </p:nvSpPr>
            <p:spPr bwMode="auto">
              <a:xfrm>
                <a:off x="2918" y="1360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8" name="îṧḷíďe"/>
              <p:cNvSpPr/>
              <p:nvPr/>
            </p:nvSpPr>
            <p:spPr bwMode="auto">
              <a:xfrm>
                <a:off x="2918" y="1360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9" name="ïṡļíďe"/>
              <p:cNvSpPr/>
              <p:nvPr/>
            </p:nvSpPr>
            <p:spPr bwMode="auto">
              <a:xfrm>
                <a:off x="2918" y="1360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0" name="í$ḷïḍé"/>
              <p:cNvSpPr/>
              <p:nvPr/>
            </p:nvSpPr>
            <p:spPr bwMode="auto">
              <a:xfrm>
                <a:off x="2918" y="147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1" name="išļîḍe"/>
              <p:cNvSpPr/>
              <p:nvPr/>
            </p:nvSpPr>
            <p:spPr bwMode="auto">
              <a:xfrm>
                <a:off x="2918" y="147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2" name="íṧlíďê"/>
              <p:cNvSpPr/>
              <p:nvPr/>
            </p:nvSpPr>
            <p:spPr bwMode="auto">
              <a:xfrm>
                <a:off x="2918" y="147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3" name="ïšḷïḓè"/>
              <p:cNvSpPr/>
              <p:nvPr/>
            </p:nvSpPr>
            <p:spPr bwMode="auto">
              <a:xfrm>
                <a:off x="2918" y="147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4" name="íş1ïḑè"/>
              <p:cNvSpPr/>
              <p:nvPr/>
            </p:nvSpPr>
            <p:spPr bwMode="auto">
              <a:xfrm>
                <a:off x="3382" y="1725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5" name="î$1ïdé"/>
              <p:cNvSpPr/>
              <p:nvPr/>
            </p:nvSpPr>
            <p:spPr bwMode="auto">
              <a:xfrm>
                <a:off x="3382" y="1725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6" name="ïSḻídè"/>
              <p:cNvSpPr/>
              <p:nvPr/>
            </p:nvSpPr>
            <p:spPr bwMode="auto">
              <a:xfrm>
                <a:off x="3382" y="1725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7" name="îsľîde"/>
              <p:cNvSpPr/>
              <p:nvPr/>
            </p:nvSpPr>
            <p:spPr bwMode="auto">
              <a:xfrm>
                <a:off x="3382" y="1725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8" name="îṩľîḍê"/>
              <p:cNvSpPr/>
              <p:nvPr/>
            </p:nvSpPr>
            <p:spPr bwMode="auto">
              <a:xfrm>
                <a:off x="2918" y="1457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9" name="íṥļíḑè"/>
              <p:cNvSpPr/>
              <p:nvPr/>
            </p:nvSpPr>
            <p:spPr bwMode="auto">
              <a:xfrm>
                <a:off x="2918" y="1457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0" name="íṡlíḓè"/>
              <p:cNvSpPr/>
              <p:nvPr/>
            </p:nvSpPr>
            <p:spPr bwMode="auto">
              <a:xfrm>
                <a:off x="2918" y="1457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1" name="iśḷïḑê"/>
              <p:cNvSpPr/>
              <p:nvPr/>
            </p:nvSpPr>
            <p:spPr bwMode="auto">
              <a:xfrm>
                <a:off x="2918" y="1457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2" name="ïṩḷíḍé"/>
              <p:cNvSpPr/>
              <p:nvPr/>
            </p:nvSpPr>
            <p:spPr bwMode="auto">
              <a:xfrm>
                <a:off x="2918" y="1569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3" name="ïṧḻide"/>
              <p:cNvSpPr/>
              <p:nvPr/>
            </p:nvSpPr>
            <p:spPr bwMode="auto">
              <a:xfrm>
                <a:off x="2918" y="1569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4" name="ïSḷiḑè"/>
              <p:cNvSpPr/>
              <p:nvPr/>
            </p:nvSpPr>
            <p:spPr bwMode="auto">
              <a:xfrm>
                <a:off x="2918" y="1569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5" name="ïṩļíďé"/>
              <p:cNvSpPr/>
              <p:nvPr/>
            </p:nvSpPr>
            <p:spPr bwMode="auto">
              <a:xfrm>
                <a:off x="2918" y="1569"/>
                <a:ext cx="464" cy="315"/>
              </a:xfrm>
              <a:custGeom>
                <a:avLst/>
                <a:gdLst>
                  <a:gd name="T0" fmla="*/ 0 w 464"/>
                  <a:gd name="T1" fmla="*/ 0 h 315"/>
                  <a:gd name="T2" fmla="*/ 0 w 464"/>
                  <a:gd name="T3" fmla="*/ 47 h 315"/>
                  <a:gd name="T4" fmla="*/ 464 w 464"/>
                  <a:gd name="T5" fmla="*/ 315 h 315"/>
                  <a:gd name="T6" fmla="*/ 464 w 464"/>
                  <a:gd name="T7" fmla="*/ 268 h 315"/>
                  <a:gd name="T8" fmla="*/ 0 w 464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5">
                    <a:moveTo>
                      <a:pt x="0" y="0"/>
                    </a:moveTo>
                    <a:lnTo>
                      <a:pt x="0" y="47"/>
                    </a:lnTo>
                    <a:lnTo>
                      <a:pt x="464" y="315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6" name="i$liḍê"/>
              <p:cNvSpPr/>
              <p:nvPr/>
            </p:nvSpPr>
            <p:spPr bwMode="auto">
              <a:xfrm>
                <a:off x="3382" y="1823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50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5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7" name="íšḻîḓê"/>
              <p:cNvSpPr/>
              <p:nvPr/>
            </p:nvSpPr>
            <p:spPr bwMode="auto">
              <a:xfrm>
                <a:off x="3382" y="1823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50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50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8" name="is1ïḑê"/>
              <p:cNvSpPr/>
              <p:nvPr/>
            </p:nvSpPr>
            <p:spPr bwMode="auto">
              <a:xfrm>
                <a:off x="3382" y="1823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50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5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9" name="îṡliḍê"/>
              <p:cNvSpPr/>
              <p:nvPr/>
            </p:nvSpPr>
            <p:spPr bwMode="auto">
              <a:xfrm>
                <a:off x="3382" y="1823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4 h 61"/>
                  <a:gd name="T4" fmla="*/ 0 w 24"/>
                  <a:gd name="T5" fmla="*/ 61 h 61"/>
                  <a:gd name="T6" fmla="*/ 22 w 24"/>
                  <a:gd name="T7" fmla="*/ 50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4"/>
                    </a:lnTo>
                    <a:lnTo>
                      <a:pt x="0" y="61"/>
                    </a:lnTo>
                    <a:lnTo>
                      <a:pt x="22" y="50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0" name="îşļíďe"/>
              <p:cNvSpPr/>
              <p:nvPr/>
            </p:nvSpPr>
            <p:spPr bwMode="auto">
              <a:xfrm>
                <a:off x="2918" y="1555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1" name="íṥļide"/>
              <p:cNvSpPr/>
              <p:nvPr/>
            </p:nvSpPr>
            <p:spPr bwMode="auto">
              <a:xfrm>
                <a:off x="2918" y="1555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2" name="íṧliḑe"/>
              <p:cNvSpPr/>
              <p:nvPr/>
            </p:nvSpPr>
            <p:spPr bwMode="auto">
              <a:xfrm>
                <a:off x="2918" y="1555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3" name="íśľîďé"/>
              <p:cNvSpPr/>
              <p:nvPr/>
            </p:nvSpPr>
            <p:spPr bwMode="auto">
              <a:xfrm>
                <a:off x="2918" y="1555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4" name="íSḻîďé"/>
              <p:cNvSpPr/>
              <p:nvPr/>
            </p:nvSpPr>
            <p:spPr bwMode="auto">
              <a:xfrm>
                <a:off x="2918" y="166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5" name="í$ḷíḑé"/>
              <p:cNvSpPr/>
              <p:nvPr/>
            </p:nvSpPr>
            <p:spPr bwMode="auto">
              <a:xfrm>
                <a:off x="2918" y="166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6" name="is1ïde"/>
              <p:cNvSpPr/>
              <p:nvPr/>
            </p:nvSpPr>
            <p:spPr bwMode="auto">
              <a:xfrm>
                <a:off x="2918" y="166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7" name="ís1ïḑê"/>
              <p:cNvSpPr/>
              <p:nvPr/>
            </p:nvSpPr>
            <p:spPr bwMode="auto">
              <a:xfrm>
                <a:off x="2918" y="166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8" name="îṣḷiḓe"/>
              <p:cNvSpPr/>
              <p:nvPr/>
            </p:nvSpPr>
            <p:spPr bwMode="auto">
              <a:xfrm>
                <a:off x="3382" y="1920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9" name="íṧ1iďê"/>
              <p:cNvSpPr/>
              <p:nvPr/>
            </p:nvSpPr>
            <p:spPr bwMode="auto">
              <a:xfrm>
                <a:off x="3382" y="1920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0" name="iŝļïḑê"/>
              <p:cNvSpPr/>
              <p:nvPr/>
            </p:nvSpPr>
            <p:spPr bwMode="auto">
              <a:xfrm>
                <a:off x="3382" y="1920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1" name="íšlîḓé"/>
              <p:cNvSpPr/>
              <p:nvPr/>
            </p:nvSpPr>
            <p:spPr bwMode="auto">
              <a:xfrm>
                <a:off x="3382" y="1920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49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2" name="iṩliḋê"/>
              <p:cNvSpPr/>
              <p:nvPr/>
            </p:nvSpPr>
            <p:spPr bwMode="auto">
              <a:xfrm>
                <a:off x="2918" y="1652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3" name="îṡľiḋe"/>
              <p:cNvSpPr/>
              <p:nvPr/>
            </p:nvSpPr>
            <p:spPr bwMode="auto">
              <a:xfrm>
                <a:off x="2918" y="1652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4" name="ïṩľîdê"/>
              <p:cNvSpPr/>
              <p:nvPr/>
            </p:nvSpPr>
            <p:spPr bwMode="auto">
              <a:xfrm>
                <a:off x="2918" y="1652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5" name="í$liḓè"/>
              <p:cNvSpPr/>
              <p:nvPr/>
            </p:nvSpPr>
            <p:spPr bwMode="auto">
              <a:xfrm>
                <a:off x="2918" y="1652"/>
                <a:ext cx="488" cy="282"/>
              </a:xfrm>
              <a:custGeom>
                <a:avLst/>
                <a:gdLst>
                  <a:gd name="T0" fmla="*/ 22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68 h 282"/>
                  <a:gd name="T8" fmla="*/ 22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2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68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6" name="îṥľiḑê"/>
              <p:cNvSpPr/>
              <p:nvPr/>
            </p:nvSpPr>
            <p:spPr bwMode="auto">
              <a:xfrm>
                <a:off x="3510" y="1715"/>
                <a:ext cx="465" cy="317"/>
              </a:xfrm>
              <a:custGeom>
                <a:avLst/>
                <a:gdLst>
                  <a:gd name="T0" fmla="*/ 227 w 465"/>
                  <a:gd name="T1" fmla="*/ 130 h 317"/>
                  <a:gd name="T2" fmla="*/ 227 w 465"/>
                  <a:gd name="T3" fmla="*/ 180 h 317"/>
                  <a:gd name="T4" fmla="*/ 336 w 465"/>
                  <a:gd name="T5" fmla="*/ 242 h 317"/>
                  <a:gd name="T6" fmla="*/ 353 w 465"/>
                  <a:gd name="T7" fmla="*/ 232 h 317"/>
                  <a:gd name="T8" fmla="*/ 395 w 465"/>
                  <a:gd name="T9" fmla="*/ 258 h 317"/>
                  <a:gd name="T10" fmla="*/ 392 w 465"/>
                  <a:gd name="T11" fmla="*/ 275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227 w 465"/>
                  <a:gd name="T17" fmla="*/ 130 h 317"/>
                  <a:gd name="T18" fmla="*/ 0 w 465"/>
                  <a:gd name="T19" fmla="*/ 0 h 317"/>
                  <a:gd name="T20" fmla="*/ 0 w 465"/>
                  <a:gd name="T21" fmla="*/ 49 h 317"/>
                  <a:gd name="T22" fmla="*/ 59 w 465"/>
                  <a:gd name="T23" fmla="*/ 83 h 317"/>
                  <a:gd name="T24" fmla="*/ 59 w 465"/>
                  <a:gd name="T25" fmla="*/ 34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227" y="130"/>
                    </a:moveTo>
                    <a:lnTo>
                      <a:pt x="227" y="180"/>
                    </a:lnTo>
                    <a:lnTo>
                      <a:pt x="336" y="242"/>
                    </a:lnTo>
                    <a:lnTo>
                      <a:pt x="353" y="232"/>
                    </a:lnTo>
                    <a:lnTo>
                      <a:pt x="395" y="258"/>
                    </a:lnTo>
                    <a:lnTo>
                      <a:pt x="392" y="275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227" y="130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59" y="83"/>
                    </a:lnTo>
                    <a:lnTo>
                      <a:pt x="59" y="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7" name="îṧḻiďe"/>
              <p:cNvSpPr/>
              <p:nvPr/>
            </p:nvSpPr>
            <p:spPr bwMode="auto">
              <a:xfrm>
                <a:off x="3510" y="1715"/>
                <a:ext cx="465" cy="317"/>
              </a:xfrm>
              <a:custGeom>
                <a:avLst/>
                <a:gdLst>
                  <a:gd name="T0" fmla="*/ 227 w 465"/>
                  <a:gd name="T1" fmla="*/ 130 h 317"/>
                  <a:gd name="T2" fmla="*/ 227 w 465"/>
                  <a:gd name="T3" fmla="*/ 180 h 317"/>
                  <a:gd name="T4" fmla="*/ 336 w 465"/>
                  <a:gd name="T5" fmla="*/ 242 h 317"/>
                  <a:gd name="T6" fmla="*/ 353 w 465"/>
                  <a:gd name="T7" fmla="*/ 232 h 317"/>
                  <a:gd name="T8" fmla="*/ 395 w 465"/>
                  <a:gd name="T9" fmla="*/ 258 h 317"/>
                  <a:gd name="T10" fmla="*/ 392 w 465"/>
                  <a:gd name="T11" fmla="*/ 275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227 w 465"/>
                  <a:gd name="T17" fmla="*/ 130 h 317"/>
                  <a:gd name="T18" fmla="*/ 0 w 465"/>
                  <a:gd name="T19" fmla="*/ 0 h 317"/>
                  <a:gd name="T20" fmla="*/ 0 w 465"/>
                  <a:gd name="T21" fmla="*/ 49 h 317"/>
                  <a:gd name="T22" fmla="*/ 59 w 465"/>
                  <a:gd name="T23" fmla="*/ 83 h 317"/>
                  <a:gd name="T24" fmla="*/ 59 w 465"/>
                  <a:gd name="T25" fmla="*/ 34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227" y="130"/>
                    </a:moveTo>
                    <a:lnTo>
                      <a:pt x="227" y="180"/>
                    </a:lnTo>
                    <a:lnTo>
                      <a:pt x="336" y="242"/>
                    </a:lnTo>
                    <a:lnTo>
                      <a:pt x="353" y="232"/>
                    </a:lnTo>
                    <a:lnTo>
                      <a:pt x="395" y="258"/>
                    </a:lnTo>
                    <a:lnTo>
                      <a:pt x="392" y="275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227" y="130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59" y="83"/>
                    </a:lnTo>
                    <a:lnTo>
                      <a:pt x="59" y="3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8" name="ï$ļíḑé"/>
              <p:cNvSpPr/>
              <p:nvPr/>
            </p:nvSpPr>
            <p:spPr bwMode="auto">
              <a:xfrm>
                <a:off x="3510" y="1715"/>
                <a:ext cx="465" cy="317"/>
              </a:xfrm>
              <a:custGeom>
                <a:avLst/>
                <a:gdLst>
                  <a:gd name="T0" fmla="*/ 227 w 465"/>
                  <a:gd name="T1" fmla="*/ 130 h 317"/>
                  <a:gd name="T2" fmla="*/ 227 w 465"/>
                  <a:gd name="T3" fmla="*/ 180 h 317"/>
                  <a:gd name="T4" fmla="*/ 336 w 465"/>
                  <a:gd name="T5" fmla="*/ 242 h 317"/>
                  <a:gd name="T6" fmla="*/ 353 w 465"/>
                  <a:gd name="T7" fmla="*/ 232 h 317"/>
                  <a:gd name="T8" fmla="*/ 395 w 465"/>
                  <a:gd name="T9" fmla="*/ 258 h 317"/>
                  <a:gd name="T10" fmla="*/ 392 w 465"/>
                  <a:gd name="T11" fmla="*/ 275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227 w 465"/>
                  <a:gd name="T17" fmla="*/ 130 h 317"/>
                  <a:gd name="T18" fmla="*/ 0 w 465"/>
                  <a:gd name="T19" fmla="*/ 0 h 317"/>
                  <a:gd name="T20" fmla="*/ 0 w 465"/>
                  <a:gd name="T21" fmla="*/ 49 h 317"/>
                  <a:gd name="T22" fmla="*/ 59 w 465"/>
                  <a:gd name="T23" fmla="*/ 83 h 317"/>
                  <a:gd name="T24" fmla="*/ 59 w 465"/>
                  <a:gd name="T25" fmla="*/ 34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227" y="130"/>
                    </a:moveTo>
                    <a:lnTo>
                      <a:pt x="227" y="180"/>
                    </a:lnTo>
                    <a:lnTo>
                      <a:pt x="336" y="242"/>
                    </a:lnTo>
                    <a:lnTo>
                      <a:pt x="353" y="232"/>
                    </a:lnTo>
                    <a:lnTo>
                      <a:pt x="395" y="258"/>
                    </a:lnTo>
                    <a:lnTo>
                      <a:pt x="392" y="275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227" y="130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59" y="83"/>
                    </a:lnTo>
                    <a:lnTo>
                      <a:pt x="59" y="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9" name="íşľíde"/>
              <p:cNvSpPr/>
              <p:nvPr/>
            </p:nvSpPr>
            <p:spPr bwMode="auto">
              <a:xfrm>
                <a:off x="3510" y="1715"/>
                <a:ext cx="465" cy="317"/>
              </a:xfrm>
              <a:custGeom>
                <a:avLst/>
                <a:gdLst>
                  <a:gd name="T0" fmla="*/ 227 w 465"/>
                  <a:gd name="T1" fmla="*/ 130 h 317"/>
                  <a:gd name="T2" fmla="*/ 227 w 465"/>
                  <a:gd name="T3" fmla="*/ 180 h 317"/>
                  <a:gd name="T4" fmla="*/ 336 w 465"/>
                  <a:gd name="T5" fmla="*/ 242 h 317"/>
                  <a:gd name="T6" fmla="*/ 353 w 465"/>
                  <a:gd name="T7" fmla="*/ 232 h 317"/>
                  <a:gd name="T8" fmla="*/ 395 w 465"/>
                  <a:gd name="T9" fmla="*/ 258 h 317"/>
                  <a:gd name="T10" fmla="*/ 392 w 465"/>
                  <a:gd name="T11" fmla="*/ 275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227 w 465"/>
                  <a:gd name="T17" fmla="*/ 130 h 317"/>
                  <a:gd name="T18" fmla="*/ 0 w 465"/>
                  <a:gd name="T19" fmla="*/ 0 h 317"/>
                  <a:gd name="T20" fmla="*/ 0 w 465"/>
                  <a:gd name="T21" fmla="*/ 49 h 317"/>
                  <a:gd name="T22" fmla="*/ 59 w 465"/>
                  <a:gd name="T23" fmla="*/ 83 h 317"/>
                  <a:gd name="T24" fmla="*/ 59 w 465"/>
                  <a:gd name="T25" fmla="*/ 34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227" y="130"/>
                    </a:moveTo>
                    <a:lnTo>
                      <a:pt x="227" y="180"/>
                    </a:lnTo>
                    <a:lnTo>
                      <a:pt x="336" y="242"/>
                    </a:lnTo>
                    <a:lnTo>
                      <a:pt x="353" y="232"/>
                    </a:lnTo>
                    <a:lnTo>
                      <a:pt x="395" y="258"/>
                    </a:lnTo>
                    <a:lnTo>
                      <a:pt x="392" y="275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227" y="130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59" y="83"/>
                    </a:lnTo>
                    <a:lnTo>
                      <a:pt x="59" y="3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0" name="íṧḷíḋé"/>
              <p:cNvSpPr/>
              <p:nvPr/>
            </p:nvSpPr>
            <p:spPr bwMode="auto">
              <a:xfrm>
                <a:off x="3975" y="1969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1" name="íşḷîḓé"/>
              <p:cNvSpPr/>
              <p:nvPr/>
            </p:nvSpPr>
            <p:spPr bwMode="auto">
              <a:xfrm>
                <a:off x="3975" y="1969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2" name="íśḻîḑè"/>
              <p:cNvSpPr/>
              <p:nvPr/>
            </p:nvSpPr>
            <p:spPr bwMode="auto">
              <a:xfrm>
                <a:off x="3975" y="1969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3" name="íṣļíḑê"/>
              <p:cNvSpPr/>
              <p:nvPr/>
            </p:nvSpPr>
            <p:spPr bwMode="auto">
              <a:xfrm>
                <a:off x="3975" y="1969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4" name="i$ļîḓé"/>
              <p:cNvSpPr/>
              <p:nvPr/>
            </p:nvSpPr>
            <p:spPr bwMode="auto">
              <a:xfrm>
                <a:off x="3510" y="1701"/>
                <a:ext cx="487" cy="282"/>
              </a:xfrm>
              <a:custGeom>
                <a:avLst/>
                <a:gdLst>
                  <a:gd name="T0" fmla="*/ 227 w 487"/>
                  <a:gd name="T1" fmla="*/ 119 h 282"/>
                  <a:gd name="T2" fmla="*/ 227 w 487"/>
                  <a:gd name="T3" fmla="*/ 144 h 282"/>
                  <a:gd name="T4" fmla="*/ 465 w 487"/>
                  <a:gd name="T5" fmla="*/ 282 h 282"/>
                  <a:gd name="T6" fmla="*/ 487 w 487"/>
                  <a:gd name="T7" fmla="*/ 268 h 282"/>
                  <a:gd name="T8" fmla="*/ 227 w 487"/>
                  <a:gd name="T9" fmla="*/ 119 h 282"/>
                  <a:gd name="T10" fmla="*/ 22 w 487"/>
                  <a:gd name="T11" fmla="*/ 0 h 282"/>
                  <a:gd name="T12" fmla="*/ 0 w 487"/>
                  <a:gd name="T13" fmla="*/ 14 h 282"/>
                  <a:gd name="T14" fmla="*/ 59 w 487"/>
                  <a:gd name="T15" fmla="*/ 48 h 282"/>
                  <a:gd name="T16" fmla="*/ 59 w 487"/>
                  <a:gd name="T17" fmla="*/ 22 h 282"/>
                  <a:gd name="T18" fmla="*/ 22 w 487"/>
                  <a:gd name="T1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7" h="282">
                    <a:moveTo>
                      <a:pt x="227" y="119"/>
                    </a:moveTo>
                    <a:lnTo>
                      <a:pt x="227" y="144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227" y="119"/>
                    </a:lnTo>
                    <a:close/>
                    <a:moveTo>
                      <a:pt x="22" y="0"/>
                    </a:moveTo>
                    <a:lnTo>
                      <a:pt x="0" y="14"/>
                    </a:lnTo>
                    <a:lnTo>
                      <a:pt x="59" y="48"/>
                    </a:lnTo>
                    <a:lnTo>
                      <a:pt x="59" y="2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5" name="ïsľiďê"/>
              <p:cNvSpPr/>
              <p:nvPr/>
            </p:nvSpPr>
            <p:spPr bwMode="auto">
              <a:xfrm>
                <a:off x="3510" y="1701"/>
                <a:ext cx="487" cy="282"/>
              </a:xfrm>
              <a:custGeom>
                <a:avLst/>
                <a:gdLst>
                  <a:gd name="T0" fmla="*/ 227 w 487"/>
                  <a:gd name="T1" fmla="*/ 119 h 282"/>
                  <a:gd name="T2" fmla="*/ 227 w 487"/>
                  <a:gd name="T3" fmla="*/ 144 h 282"/>
                  <a:gd name="T4" fmla="*/ 465 w 487"/>
                  <a:gd name="T5" fmla="*/ 282 h 282"/>
                  <a:gd name="T6" fmla="*/ 487 w 487"/>
                  <a:gd name="T7" fmla="*/ 268 h 282"/>
                  <a:gd name="T8" fmla="*/ 227 w 487"/>
                  <a:gd name="T9" fmla="*/ 119 h 282"/>
                  <a:gd name="T10" fmla="*/ 22 w 487"/>
                  <a:gd name="T11" fmla="*/ 0 h 282"/>
                  <a:gd name="T12" fmla="*/ 0 w 487"/>
                  <a:gd name="T13" fmla="*/ 14 h 282"/>
                  <a:gd name="T14" fmla="*/ 59 w 487"/>
                  <a:gd name="T15" fmla="*/ 48 h 282"/>
                  <a:gd name="T16" fmla="*/ 59 w 487"/>
                  <a:gd name="T17" fmla="*/ 22 h 282"/>
                  <a:gd name="T18" fmla="*/ 22 w 487"/>
                  <a:gd name="T1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7" h="282">
                    <a:moveTo>
                      <a:pt x="227" y="119"/>
                    </a:moveTo>
                    <a:lnTo>
                      <a:pt x="227" y="144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227" y="119"/>
                    </a:lnTo>
                    <a:moveTo>
                      <a:pt x="22" y="0"/>
                    </a:moveTo>
                    <a:lnTo>
                      <a:pt x="0" y="14"/>
                    </a:lnTo>
                    <a:lnTo>
                      <a:pt x="59" y="48"/>
                    </a:lnTo>
                    <a:lnTo>
                      <a:pt x="59" y="22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6" name="ïsļíďê"/>
              <p:cNvSpPr/>
              <p:nvPr/>
            </p:nvSpPr>
            <p:spPr bwMode="auto">
              <a:xfrm>
                <a:off x="3510" y="1701"/>
                <a:ext cx="487" cy="282"/>
              </a:xfrm>
              <a:custGeom>
                <a:avLst/>
                <a:gdLst>
                  <a:gd name="T0" fmla="*/ 227 w 487"/>
                  <a:gd name="T1" fmla="*/ 119 h 282"/>
                  <a:gd name="T2" fmla="*/ 227 w 487"/>
                  <a:gd name="T3" fmla="*/ 144 h 282"/>
                  <a:gd name="T4" fmla="*/ 465 w 487"/>
                  <a:gd name="T5" fmla="*/ 282 h 282"/>
                  <a:gd name="T6" fmla="*/ 487 w 487"/>
                  <a:gd name="T7" fmla="*/ 268 h 282"/>
                  <a:gd name="T8" fmla="*/ 227 w 487"/>
                  <a:gd name="T9" fmla="*/ 119 h 282"/>
                  <a:gd name="T10" fmla="*/ 22 w 487"/>
                  <a:gd name="T11" fmla="*/ 0 h 282"/>
                  <a:gd name="T12" fmla="*/ 0 w 487"/>
                  <a:gd name="T13" fmla="*/ 14 h 282"/>
                  <a:gd name="T14" fmla="*/ 59 w 487"/>
                  <a:gd name="T15" fmla="*/ 48 h 282"/>
                  <a:gd name="T16" fmla="*/ 59 w 487"/>
                  <a:gd name="T17" fmla="*/ 22 h 282"/>
                  <a:gd name="T18" fmla="*/ 22 w 487"/>
                  <a:gd name="T1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7" h="282">
                    <a:moveTo>
                      <a:pt x="227" y="119"/>
                    </a:moveTo>
                    <a:lnTo>
                      <a:pt x="227" y="144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227" y="119"/>
                    </a:lnTo>
                    <a:close/>
                    <a:moveTo>
                      <a:pt x="22" y="0"/>
                    </a:moveTo>
                    <a:lnTo>
                      <a:pt x="0" y="14"/>
                    </a:lnTo>
                    <a:lnTo>
                      <a:pt x="59" y="48"/>
                    </a:lnTo>
                    <a:lnTo>
                      <a:pt x="59" y="2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7" name="íśľïďe"/>
              <p:cNvSpPr/>
              <p:nvPr/>
            </p:nvSpPr>
            <p:spPr bwMode="auto">
              <a:xfrm>
                <a:off x="3510" y="1701"/>
                <a:ext cx="487" cy="282"/>
              </a:xfrm>
              <a:custGeom>
                <a:avLst/>
                <a:gdLst>
                  <a:gd name="T0" fmla="*/ 227 w 487"/>
                  <a:gd name="T1" fmla="*/ 119 h 282"/>
                  <a:gd name="T2" fmla="*/ 227 w 487"/>
                  <a:gd name="T3" fmla="*/ 144 h 282"/>
                  <a:gd name="T4" fmla="*/ 465 w 487"/>
                  <a:gd name="T5" fmla="*/ 282 h 282"/>
                  <a:gd name="T6" fmla="*/ 487 w 487"/>
                  <a:gd name="T7" fmla="*/ 268 h 282"/>
                  <a:gd name="T8" fmla="*/ 227 w 487"/>
                  <a:gd name="T9" fmla="*/ 119 h 282"/>
                  <a:gd name="T10" fmla="*/ 22 w 487"/>
                  <a:gd name="T11" fmla="*/ 0 h 282"/>
                  <a:gd name="T12" fmla="*/ 0 w 487"/>
                  <a:gd name="T13" fmla="*/ 14 h 282"/>
                  <a:gd name="T14" fmla="*/ 59 w 487"/>
                  <a:gd name="T15" fmla="*/ 48 h 282"/>
                  <a:gd name="T16" fmla="*/ 59 w 487"/>
                  <a:gd name="T17" fmla="*/ 22 h 282"/>
                  <a:gd name="T18" fmla="*/ 22 w 487"/>
                  <a:gd name="T1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7" h="282">
                    <a:moveTo>
                      <a:pt x="227" y="119"/>
                    </a:moveTo>
                    <a:lnTo>
                      <a:pt x="227" y="144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227" y="119"/>
                    </a:lnTo>
                    <a:moveTo>
                      <a:pt x="22" y="0"/>
                    </a:moveTo>
                    <a:lnTo>
                      <a:pt x="0" y="14"/>
                    </a:lnTo>
                    <a:lnTo>
                      <a:pt x="59" y="48"/>
                    </a:lnTo>
                    <a:lnTo>
                      <a:pt x="59" y="22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8" name="îšľiďé"/>
              <p:cNvSpPr/>
              <p:nvPr/>
            </p:nvSpPr>
            <p:spPr bwMode="auto">
              <a:xfrm>
                <a:off x="3510" y="1811"/>
                <a:ext cx="465" cy="318"/>
              </a:xfrm>
              <a:custGeom>
                <a:avLst/>
                <a:gdLst>
                  <a:gd name="T0" fmla="*/ 382 w 465"/>
                  <a:gd name="T1" fmla="*/ 221 h 318"/>
                  <a:gd name="T2" fmla="*/ 372 w 465"/>
                  <a:gd name="T3" fmla="*/ 265 h 318"/>
                  <a:gd name="T4" fmla="*/ 465 w 465"/>
                  <a:gd name="T5" fmla="*/ 318 h 318"/>
                  <a:gd name="T6" fmla="*/ 465 w 465"/>
                  <a:gd name="T7" fmla="*/ 268 h 318"/>
                  <a:gd name="T8" fmla="*/ 382 w 465"/>
                  <a:gd name="T9" fmla="*/ 221 h 318"/>
                  <a:gd name="T10" fmla="*/ 186 w 465"/>
                  <a:gd name="T11" fmla="*/ 109 h 318"/>
                  <a:gd name="T12" fmla="*/ 186 w 465"/>
                  <a:gd name="T13" fmla="*/ 151 h 318"/>
                  <a:gd name="T14" fmla="*/ 120 w 465"/>
                  <a:gd name="T15" fmla="*/ 114 h 318"/>
                  <a:gd name="T16" fmla="*/ 118 w 465"/>
                  <a:gd name="T17" fmla="*/ 117 h 318"/>
                  <a:gd name="T18" fmla="*/ 339 w 465"/>
                  <a:gd name="T19" fmla="*/ 246 h 318"/>
                  <a:gd name="T20" fmla="*/ 350 w 465"/>
                  <a:gd name="T21" fmla="*/ 202 h 318"/>
                  <a:gd name="T22" fmla="*/ 186 w 465"/>
                  <a:gd name="T23" fmla="*/ 109 h 318"/>
                  <a:gd name="T24" fmla="*/ 0 w 465"/>
                  <a:gd name="T25" fmla="*/ 0 h 318"/>
                  <a:gd name="T26" fmla="*/ 0 w 465"/>
                  <a:gd name="T27" fmla="*/ 50 h 318"/>
                  <a:gd name="T28" fmla="*/ 44 w 465"/>
                  <a:gd name="T29" fmla="*/ 75 h 318"/>
                  <a:gd name="T30" fmla="*/ 54 w 465"/>
                  <a:gd name="T31" fmla="*/ 33 h 318"/>
                  <a:gd name="T32" fmla="*/ 0 w 465"/>
                  <a:gd name="T33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5" h="318">
                    <a:moveTo>
                      <a:pt x="382" y="221"/>
                    </a:moveTo>
                    <a:lnTo>
                      <a:pt x="372" y="265"/>
                    </a:lnTo>
                    <a:lnTo>
                      <a:pt x="465" y="318"/>
                    </a:lnTo>
                    <a:lnTo>
                      <a:pt x="465" y="268"/>
                    </a:lnTo>
                    <a:lnTo>
                      <a:pt x="382" y="221"/>
                    </a:lnTo>
                    <a:close/>
                    <a:moveTo>
                      <a:pt x="186" y="109"/>
                    </a:moveTo>
                    <a:lnTo>
                      <a:pt x="186" y="151"/>
                    </a:lnTo>
                    <a:lnTo>
                      <a:pt x="120" y="114"/>
                    </a:lnTo>
                    <a:lnTo>
                      <a:pt x="118" y="117"/>
                    </a:lnTo>
                    <a:lnTo>
                      <a:pt x="339" y="246"/>
                    </a:lnTo>
                    <a:lnTo>
                      <a:pt x="350" y="202"/>
                    </a:lnTo>
                    <a:lnTo>
                      <a:pt x="186" y="109"/>
                    </a:lnTo>
                    <a:close/>
                    <a:moveTo>
                      <a:pt x="0" y="0"/>
                    </a:moveTo>
                    <a:lnTo>
                      <a:pt x="0" y="50"/>
                    </a:lnTo>
                    <a:lnTo>
                      <a:pt x="44" y="75"/>
                    </a:lnTo>
                    <a:lnTo>
                      <a:pt x="54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9" name="îS1ïḋe"/>
              <p:cNvSpPr/>
              <p:nvPr/>
            </p:nvSpPr>
            <p:spPr bwMode="auto">
              <a:xfrm>
                <a:off x="3510" y="1811"/>
                <a:ext cx="465" cy="318"/>
              </a:xfrm>
              <a:custGeom>
                <a:avLst/>
                <a:gdLst>
                  <a:gd name="T0" fmla="*/ 382 w 465"/>
                  <a:gd name="T1" fmla="*/ 221 h 318"/>
                  <a:gd name="T2" fmla="*/ 372 w 465"/>
                  <a:gd name="T3" fmla="*/ 265 h 318"/>
                  <a:gd name="T4" fmla="*/ 465 w 465"/>
                  <a:gd name="T5" fmla="*/ 318 h 318"/>
                  <a:gd name="T6" fmla="*/ 465 w 465"/>
                  <a:gd name="T7" fmla="*/ 268 h 318"/>
                  <a:gd name="T8" fmla="*/ 382 w 465"/>
                  <a:gd name="T9" fmla="*/ 221 h 318"/>
                  <a:gd name="T10" fmla="*/ 186 w 465"/>
                  <a:gd name="T11" fmla="*/ 109 h 318"/>
                  <a:gd name="T12" fmla="*/ 186 w 465"/>
                  <a:gd name="T13" fmla="*/ 151 h 318"/>
                  <a:gd name="T14" fmla="*/ 120 w 465"/>
                  <a:gd name="T15" fmla="*/ 114 h 318"/>
                  <a:gd name="T16" fmla="*/ 118 w 465"/>
                  <a:gd name="T17" fmla="*/ 117 h 318"/>
                  <a:gd name="T18" fmla="*/ 339 w 465"/>
                  <a:gd name="T19" fmla="*/ 246 h 318"/>
                  <a:gd name="T20" fmla="*/ 350 w 465"/>
                  <a:gd name="T21" fmla="*/ 202 h 318"/>
                  <a:gd name="T22" fmla="*/ 186 w 465"/>
                  <a:gd name="T23" fmla="*/ 109 h 318"/>
                  <a:gd name="T24" fmla="*/ 0 w 465"/>
                  <a:gd name="T25" fmla="*/ 0 h 318"/>
                  <a:gd name="T26" fmla="*/ 0 w 465"/>
                  <a:gd name="T27" fmla="*/ 50 h 318"/>
                  <a:gd name="T28" fmla="*/ 44 w 465"/>
                  <a:gd name="T29" fmla="*/ 75 h 318"/>
                  <a:gd name="T30" fmla="*/ 54 w 465"/>
                  <a:gd name="T31" fmla="*/ 33 h 318"/>
                  <a:gd name="T32" fmla="*/ 0 w 465"/>
                  <a:gd name="T33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5" h="318">
                    <a:moveTo>
                      <a:pt x="382" y="221"/>
                    </a:moveTo>
                    <a:lnTo>
                      <a:pt x="372" y="265"/>
                    </a:lnTo>
                    <a:lnTo>
                      <a:pt x="465" y="318"/>
                    </a:lnTo>
                    <a:lnTo>
                      <a:pt x="465" y="268"/>
                    </a:lnTo>
                    <a:lnTo>
                      <a:pt x="382" y="221"/>
                    </a:lnTo>
                    <a:moveTo>
                      <a:pt x="186" y="109"/>
                    </a:moveTo>
                    <a:lnTo>
                      <a:pt x="186" y="151"/>
                    </a:lnTo>
                    <a:lnTo>
                      <a:pt x="120" y="114"/>
                    </a:lnTo>
                    <a:lnTo>
                      <a:pt x="118" y="117"/>
                    </a:lnTo>
                    <a:lnTo>
                      <a:pt x="339" y="246"/>
                    </a:lnTo>
                    <a:lnTo>
                      <a:pt x="350" y="202"/>
                    </a:lnTo>
                    <a:lnTo>
                      <a:pt x="186" y="109"/>
                    </a:lnTo>
                    <a:moveTo>
                      <a:pt x="0" y="0"/>
                    </a:moveTo>
                    <a:lnTo>
                      <a:pt x="0" y="50"/>
                    </a:lnTo>
                    <a:lnTo>
                      <a:pt x="44" y="75"/>
                    </a:lnTo>
                    <a:lnTo>
                      <a:pt x="54" y="3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0" name="ïŝliḓé"/>
              <p:cNvSpPr/>
              <p:nvPr/>
            </p:nvSpPr>
            <p:spPr bwMode="auto">
              <a:xfrm>
                <a:off x="3510" y="1811"/>
                <a:ext cx="465" cy="318"/>
              </a:xfrm>
              <a:custGeom>
                <a:avLst/>
                <a:gdLst>
                  <a:gd name="T0" fmla="*/ 382 w 465"/>
                  <a:gd name="T1" fmla="*/ 221 h 318"/>
                  <a:gd name="T2" fmla="*/ 372 w 465"/>
                  <a:gd name="T3" fmla="*/ 265 h 318"/>
                  <a:gd name="T4" fmla="*/ 465 w 465"/>
                  <a:gd name="T5" fmla="*/ 318 h 318"/>
                  <a:gd name="T6" fmla="*/ 465 w 465"/>
                  <a:gd name="T7" fmla="*/ 268 h 318"/>
                  <a:gd name="T8" fmla="*/ 382 w 465"/>
                  <a:gd name="T9" fmla="*/ 221 h 318"/>
                  <a:gd name="T10" fmla="*/ 186 w 465"/>
                  <a:gd name="T11" fmla="*/ 109 h 318"/>
                  <a:gd name="T12" fmla="*/ 186 w 465"/>
                  <a:gd name="T13" fmla="*/ 151 h 318"/>
                  <a:gd name="T14" fmla="*/ 120 w 465"/>
                  <a:gd name="T15" fmla="*/ 114 h 318"/>
                  <a:gd name="T16" fmla="*/ 118 w 465"/>
                  <a:gd name="T17" fmla="*/ 117 h 318"/>
                  <a:gd name="T18" fmla="*/ 339 w 465"/>
                  <a:gd name="T19" fmla="*/ 246 h 318"/>
                  <a:gd name="T20" fmla="*/ 350 w 465"/>
                  <a:gd name="T21" fmla="*/ 202 h 318"/>
                  <a:gd name="T22" fmla="*/ 186 w 465"/>
                  <a:gd name="T23" fmla="*/ 109 h 318"/>
                  <a:gd name="T24" fmla="*/ 0 w 465"/>
                  <a:gd name="T25" fmla="*/ 0 h 318"/>
                  <a:gd name="T26" fmla="*/ 0 w 465"/>
                  <a:gd name="T27" fmla="*/ 50 h 318"/>
                  <a:gd name="T28" fmla="*/ 44 w 465"/>
                  <a:gd name="T29" fmla="*/ 75 h 318"/>
                  <a:gd name="T30" fmla="*/ 54 w 465"/>
                  <a:gd name="T31" fmla="*/ 33 h 318"/>
                  <a:gd name="T32" fmla="*/ 0 w 465"/>
                  <a:gd name="T33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5" h="318">
                    <a:moveTo>
                      <a:pt x="382" y="221"/>
                    </a:moveTo>
                    <a:lnTo>
                      <a:pt x="372" y="265"/>
                    </a:lnTo>
                    <a:lnTo>
                      <a:pt x="465" y="318"/>
                    </a:lnTo>
                    <a:lnTo>
                      <a:pt x="465" y="268"/>
                    </a:lnTo>
                    <a:lnTo>
                      <a:pt x="382" y="221"/>
                    </a:lnTo>
                    <a:close/>
                    <a:moveTo>
                      <a:pt x="186" y="109"/>
                    </a:moveTo>
                    <a:lnTo>
                      <a:pt x="186" y="151"/>
                    </a:lnTo>
                    <a:lnTo>
                      <a:pt x="120" y="114"/>
                    </a:lnTo>
                    <a:lnTo>
                      <a:pt x="118" y="117"/>
                    </a:lnTo>
                    <a:lnTo>
                      <a:pt x="339" y="246"/>
                    </a:lnTo>
                    <a:lnTo>
                      <a:pt x="350" y="202"/>
                    </a:lnTo>
                    <a:lnTo>
                      <a:pt x="186" y="109"/>
                    </a:lnTo>
                    <a:close/>
                    <a:moveTo>
                      <a:pt x="0" y="0"/>
                    </a:moveTo>
                    <a:lnTo>
                      <a:pt x="0" y="50"/>
                    </a:lnTo>
                    <a:lnTo>
                      <a:pt x="44" y="75"/>
                    </a:lnTo>
                    <a:lnTo>
                      <a:pt x="54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1" name="ísľiḑè"/>
              <p:cNvSpPr/>
              <p:nvPr/>
            </p:nvSpPr>
            <p:spPr bwMode="auto">
              <a:xfrm>
                <a:off x="3510" y="1811"/>
                <a:ext cx="465" cy="318"/>
              </a:xfrm>
              <a:custGeom>
                <a:avLst/>
                <a:gdLst>
                  <a:gd name="T0" fmla="*/ 382 w 465"/>
                  <a:gd name="T1" fmla="*/ 221 h 318"/>
                  <a:gd name="T2" fmla="*/ 372 w 465"/>
                  <a:gd name="T3" fmla="*/ 265 h 318"/>
                  <a:gd name="T4" fmla="*/ 465 w 465"/>
                  <a:gd name="T5" fmla="*/ 318 h 318"/>
                  <a:gd name="T6" fmla="*/ 465 w 465"/>
                  <a:gd name="T7" fmla="*/ 268 h 318"/>
                  <a:gd name="T8" fmla="*/ 382 w 465"/>
                  <a:gd name="T9" fmla="*/ 221 h 318"/>
                  <a:gd name="T10" fmla="*/ 186 w 465"/>
                  <a:gd name="T11" fmla="*/ 109 h 318"/>
                  <a:gd name="T12" fmla="*/ 186 w 465"/>
                  <a:gd name="T13" fmla="*/ 151 h 318"/>
                  <a:gd name="T14" fmla="*/ 120 w 465"/>
                  <a:gd name="T15" fmla="*/ 114 h 318"/>
                  <a:gd name="T16" fmla="*/ 118 w 465"/>
                  <a:gd name="T17" fmla="*/ 117 h 318"/>
                  <a:gd name="T18" fmla="*/ 339 w 465"/>
                  <a:gd name="T19" fmla="*/ 246 h 318"/>
                  <a:gd name="T20" fmla="*/ 350 w 465"/>
                  <a:gd name="T21" fmla="*/ 202 h 318"/>
                  <a:gd name="T22" fmla="*/ 186 w 465"/>
                  <a:gd name="T23" fmla="*/ 109 h 318"/>
                  <a:gd name="T24" fmla="*/ 0 w 465"/>
                  <a:gd name="T25" fmla="*/ 0 h 318"/>
                  <a:gd name="T26" fmla="*/ 0 w 465"/>
                  <a:gd name="T27" fmla="*/ 50 h 318"/>
                  <a:gd name="T28" fmla="*/ 44 w 465"/>
                  <a:gd name="T29" fmla="*/ 75 h 318"/>
                  <a:gd name="T30" fmla="*/ 54 w 465"/>
                  <a:gd name="T31" fmla="*/ 33 h 318"/>
                  <a:gd name="T32" fmla="*/ 0 w 465"/>
                  <a:gd name="T33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5" h="318">
                    <a:moveTo>
                      <a:pt x="382" y="221"/>
                    </a:moveTo>
                    <a:lnTo>
                      <a:pt x="372" y="265"/>
                    </a:lnTo>
                    <a:lnTo>
                      <a:pt x="465" y="318"/>
                    </a:lnTo>
                    <a:lnTo>
                      <a:pt x="465" y="268"/>
                    </a:lnTo>
                    <a:lnTo>
                      <a:pt x="382" y="221"/>
                    </a:lnTo>
                    <a:moveTo>
                      <a:pt x="186" y="109"/>
                    </a:moveTo>
                    <a:lnTo>
                      <a:pt x="186" y="151"/>
                    </a:lnTo>
                    <a:lnTo>
                      <a:pt x="120" y="114"/>
                    </a:lnTo>
                    <a:lnTo>
                      <a:pt x="118" y="117"/>
                    </a:lnTo>
                    <a:lnTo>
                      <a:pt x="339" y="246"/>
                    </a:lnTo>
                    <a:lnTo>
                      <a:pt x="350" y="202"/>
                    </a:lnTo>
                    <a:lnTo>
                      <a:pt x="186" y="109"/>
                    </a:lnTo>
                    <a:moveTo>
                      <a:pt x="0" y="0"/>
                    </a:moveTo>
                    <a:lnTo>
                      <a:pt x="0" y="50"/>
                    </a:lnTo>
                    <a:lnTo>
                      <a:pt x="44" y="75"/>
                    </a:lnTo>
                    <a:lnTo>
                      <a:pt x="54" y="3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2" name="ïsḷîďè"/>
              <p:cNvSpPr/>
              <p:nvPr/>
            </p:nvSpPr>
            <p:spPr bwMode="auto">
              <a:xfrm>
                <a:off x="3975" y="2068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9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3" name="íṡlíďê"/>
              <p:cNvSpPr/>
              <p:nvPr/>
            </p:nvSpPr>
            <p:spPr bwMode="auto">
              <a:xfrm>
                <a:off x="3975" y="2068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9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4" name="íş1ïḑê"/>
              <p:cNvSpPr/>
              <p:nvPr/>
            </p:nvSpPr>
            <p:spPr bwMode="auto">
              <a:xfrm>
                <a:off x="3975" y="2068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9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5" name="îSḻíḍe"/>
              <p:cNvSpPr/>
              <p:nvPr/>
            </p:nvSpPr>
            <p:spPr bwMode="auto">
              <a:xfrm>
                <a:off x="3975" y="2068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9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6" name="îśļïḍê"/>
              <p:cNvSpPr/>
              <p:nvPr/>
            </p:nvSpPr>
            <p:spPr bwMode="auto">
              <a:xfrm>
                <a:off x="3510" y="1800"/>
                <a:ext cx="487" cy="279"/>
              </a:xfrm>
              <a:custGeom>
                <a:avLst/>
                <a:gdLst>
                  <a:gd name="T0" fmla="*/ 387 w 487"/>
                  <a:gd name="T1" fmla="*/ 210 h 279"/>
                  <a:gd name="T2" fmla="*/ 382 w 487"/>
                  <a:gd name="T3" fmla="*/ 232 h 279"/>
                  <a:gd name="T4" fmla="*/ 465 w 487"/>
                  <a:gd name="T5" fmla="*/ 279 h 279"/>
                  <a:gd name="T6" fmla="*/ 487 w 487"/>
                  <a:gd name="T7" fmla="*/ 268 h 279"/>
                  <a:gd name="T8" fmla="*/ 387 w 487"/>
                  <a:gd name="T9" fmla="*/ 210 h 279"/>
                  <a:gd name="T10" fmla="*/ 186 w 487"/>
                  <a:gd name="T11" fmla="*/ 115 h 279"/>
                  <a:gd name="T12" fmla="*/ 186 w 487"/>
                  <a:gd name="T13" fmla="*/ 120 h 279"/>
                  <a:gd name="T14" fmla="*/ 350 w 487"/>
                  <a:gd name="T15" fmla="*/ 213 h 279"/>
                  <a:gd name="T16" fmla="*/ 353 w 487"/>
                  <a:gd name="T17" fmla="*/ 196 h 279"/>
                  <a:gd name="T18" fmla="*/ 310 w 487"/>
                  <a:gd name="T19" fmla="*/ 173 h 279"/>
                  <a:gd name="T20" fmla="*/ 317 w 487"/>
                  <a:gd name="T21" fmla="*/ 169 h 279"/>
                  <a:gd name="T22" fmla="*/ 227 w 487"/>
                  <a:gd name="T23" fmla="*/ 117 h 279"/>
                  <a:gd name="T24" fmla="*/ 227 w 487"/>
                  <a:gd name="T25" fmla="*/ 139 h 279"/>
                  <a:gd name="T26" fmla="*/ 227 w 487"/>
                  <a:gd name="T27" fmla="*/ 139 h 279"/>
                  <a:gd name="T28" fmla="*/ 227 w 487"/>
                  <a:gd name="T29" fmla="*/ 139 h 279"/>
                  <a:gd name="T30" fmla="*/ 186 w 487"/>
                  <a:gd name="T31" fmla="*/ 115 h 279"/>
                  <a:gd name="T32" fmla="*/ 22 w 487"/>
                  <a:gd name="T33" fmla="*/ 0 h 279"/>
                  <a:gd name="T34" fmla="*/ 0 w 487"/>
                  <a:gd name="T35" fmla="*/ 11 h 279"/>
                  <a:gd name="T36" fmla="*/ 54 w 487"/>
                  <a:gd name="T37" fmla="*/ 44 h 279"/>
                  <a:gd name="T38" fmla="*/ 57 w 487"/>
                  <a:gd name="T39" fmla="*/ 25 h 279"/>
                  <a:gd name="T40" fmla="*/ 59 w 487"/>
                  <a:gd name="T41" fmla="*/ 25 h 279"/>
                  <a:gd name="T42" fmla="*/ 59 w 487"/>
                  <a:gd name="T43" fmla="*/ 20 h 279"/>
                  <a:gd name="T44" fmla="*/ 22 w 487"/>
                  <a:gd name="T45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7" h="279">
                    <a:moveTo>
                      <a:pt x="387" y="210"/>
                    </a:moveTo>
                    <a:lnTo>
                      <a:pt x="382" y="232"/>
                    </a:lnTo>
                    <a:lnTo>
                      <a:pt x="465" y="279"/>
                    </a:lnTo>
                    <a:lnTo>
                      <a:pt x="487" y="268"/>
                    </a:lnTo>
                    <a:lnTo>
                      <a:pt x="387" y="210"/>
                    </a:lnTo>
                    <a:close/>
                    <a:moveTo>
                      <a:pt x="186" y="115"/>
                    </a:moveTo>
                    <a:lnTo>
                      <a:pt x="186" y="120"/>
                    </a:lnTo>
                    <a:lnTo>
                      <a:pt x="350" y="213"/>
                    </a:lnTo>
                    <a:lnTo>
                      <a:pt x="353" y="196"/>
                    </a:lnTo>
                    <a:lnTo>
                      <a:pt x="310" y="173"/>
                    </a:lnTo>
                    <a:lnTo>
                      <a:pt x="317" y="169"/>
                    </a:lnTo>
                    <a:lnTo>
                      <a:pt x="227" y="117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186" y="115"/>
                    </a:lnTo>
                    <a:close/>
                    <a:moveTo>
                      <a:pt x="22" y="0"/>
                    </a:moveTo>
                    <a:lnTo>
                      <a:pt x="0" y="11"/>
                    </a:lnTo>
                    <a:lnTo>
                      <a:pt x="54" y="44"/>
                    </a:lnTo>
                    <a:lnTo>
                      <a:pt x="57" y="25"/>
                    </a:lnTo>
                    <a:lnTo>
                      <a:pt x="59" y="25"/>
                    </a:lnTo>
                    <a:lnTo>
                      <a:pt x="59" y="2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7" name="ïṣlïdê"/>
              <p:cNvSpPr/>
              <p:nvPr/>
            </p:nvSpPr>
            <p:spPr bwMode="auto">
              <a:xfrm>
                <a:off x="3510" y="1800"/>
                <a:ext cx="487" cy="279"/>
              </a:xfrm>
              <a:custGeom>
                <a:avLst/>
                <a:gdLst>
                  <a:gd name="T0" fmla="*/ 387 w 487"/>
                  <a:gd name="T1" fmla="*/ 210 h 279"/>
                  <a:gd name="T2" fmla="*/ 382 w 487"/>
                  <a:gd name="T3" fmla="*/ 232 h 279"/>
                  <a:gd name="T4" fmla="*/ 465 w 487"/>
                  <a:gd name="T5" fmla="*/ 279 h 279"/>
                  <a:gd name="T6" fmla="*/ 487 w 487"/>
                  <a:gd name="T7" fmla="*/ 268 h 279"/>
                  <a:gd name="T8" fmla="*/ 387 w 487"/>
                  <a:gd name="T9" fmla="*/ 210 h 279"/>
                  <a:gd name="T10" fmla="*/ 186 w 487"/>
                  <a:gd name="T11" fmla="*/ 115 h 279"/>
                  <a:gd name="T12" fmla="*/ 186 w 487"/>
                  <a:gd name="T13" fmla="*/ 120 h 279"/>
                  <a:gd name="T14" fmla="*/ 350 w 487"/>
                  <a:gd name="T15" fmla="*/ 213 h 279"/>
                  <a:gd name="T16" fmla="*/ 353 w 487"/>
                  <a:gd name="T17" fmla="*/ 196 h 279"/>
                  <a:gd name="T18" fmla="*/ 310 w 487"/>
                  <a:gd name="T19" fmla="*/ 173 h 279"/>
                  <a:gd name="T20" fmla="*/ 317 w 487"/>
                  <a:gd name="T21" fmla="*/ 169 h 279"/>
                  <a:gd name="T22" fmla="*/ 227 w 487"/>
                  <a:gd name="T23" fmla="*/ 117 h 279"/>
                  <a:gd name="T24" fmla="*/ 227 w 487"/>
                  <a:gd name="T25" fmla="*/ 139 h 279"/>
                  <a:gd name="T26" fmla="*/ 227 w 487"/>
                  <a:gd name="T27" fmla="*/ 139 h 279"/>
                  <a:gd name="T28" fmla="*/ 227 w 487"/>
                  <a:gd name="T29" fmla="*/ 139 h 279"/>
                  <a:gd name="T30" fmla="*/ 186 w 487"/>
                  <a:gd name="T31" fmla="*/ 115 h 279"/>
                  <a:gd name="T32" fmla="*/ 22 w 487"/>
                  <a:gd name="T33" fmla="*/ 0 h 279"/>
                  <a:gd name="T34" fmla="*/ 0 w 487"/>
                  <a:gd name="T35" fmla="*/ 11 h 279"/>
                  <a:gd name="T36" fmla="*/ 54 w 487"/>
                  <a:gd name="T37" fmla="*/ 44 h 279"/>
                  <a:gd name="T38" fmla="*/ 57 w 487"/>
                  <a:gd name="T39" fmla="*/ 25 h 279"/>
                  <a:gd name="T40" fmla="*/ 59 w 487"/>
                  <a:gd name="T41" fmla="*/ 25 h 279"/>
                  <a:gd name="T42" fmla="*/ 59 w 487"/>
                  <a:gd name="T43" fmla="*/ 20 h 279"/>
                  <a:gd name="T44" fmla="*/ 22 w 487"/>
                  <a:gd name="T45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7" h="279">
                    <a:moveTo>
                      <a:pt x="387" y="210"/>
                    </a:moveTo>
                    <a:lnTo>
                      <a:pt x="382" y="232"/>
                    </a:lnTo>
                    <a:lnTo>
                      <a:pt x="465" y="279"/>
                    </a:lnTo>
                    <a:lnTo>
                      <a:pt x="487" y="268"/>
                    </a:lnTo>
                    <a:lnTo>
                      <a:pt x="387" y="210"/>
                    </a:lnTo>
                    <a:moveTo>
                      <a:pt x="186" y="115"/>
                    </a:moveTo>
                    <a:lnTo>
                      <a:pt x="186" y="120"/>
                    </a:lnTo>
                    <a:lnTo>
                      <a:pt x="350" y="213"/>
                    </a:lnTo>
                    <a:lnTo>
                      <a:pt x="353" y="196"/>
                    </a:lnTo>
                    <a:lnTo>
                      <a:pt x="310" y="173"/>
                    </a:lnTo>
                    <a:lnTo>
                      <a:pt x="317" y="169"/>
                    </a:lnTo>
                    <a:lnTo>
                      <a:pt x="227" y="117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186" y="115"/>
                    </a:lnTo>
                    <a:moveTo>
                      <a:pt x="22" y="0"/>
                    </a:moveTo>
                    <a:lnTo>
                      <a:pt x="0" y="11"/>
                    </a:lnTo>
                    <a:lnTo>
                      <a:pt x="54" y="44"/>
                    </a:lnTo>
                    <a:lnTo>
                      <a:pt x="57" y="25"/>
                    </a:lnTo>
                    <a:lnTo>
                      <a:pt x="59" y="25"/>
                    </a:lnTo>
                    <a:lnTo>
                      <a:pt x="59" y="2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8" name="ïş1ïḑê"/>
              <p:cNvSpPr/>
              <p:nvPr/>
            </p:nvSpPr>
            <p:spPr bwMode="auto">
              <a:xfrm>
                <a:off x="3510" y="1800"/>
                <a:ext cx="487" cy="279"/>
              </a:xfrm>
              <a:custGeom>
                <a:avLst/>
                <a:gdLst>
                  <a:gd name="T0" fmla="*/ 387 w 487"/>
                  <a:gd name="T1" fmla="*/ 210 h 279"/>
                  <a:gd name="T2" fmla="*/ 382 w 487"/>
                  <a:gd name="T3" fmla="*/ 232 h 279"/>
                  <a:gd name="T4" fmla="*/ 465 w 487"/>
                  <a:gd name="T5" fmla="*/ 279 h 279"/>
                  <a:gd name="T6" fmla="*/ 487 w 487"/>
                  <a:gd name="T7" fmla="*/ 268 h 279"/>
                  <a:gd name="T8" fmla="*/ 387 w 487"/>
                  <a:gd name="T9" fmla="*/ 210 h 279"/>
                  <a:gd name="T10" fmla="*/ 186 w 487"/>
                  <a:gd name="T11" fmla="*/ 115 h 279"/>
                  <a:gd name="T12" fmla="*/ 186 w 487"/>
                  <a:gd name="T13" fmla="*/ 120 h 279"/>
                  <a:gd name="T14" fmla="*/ 350 w 487"/>
                  <a:gd name="T15" fmla="*/ 213 h 279"/>
                  <a:gd name="T16" fmla="*/ 353 w 487"/>
                  <a:gd name="T17" fmla="*/ 196 h 279"/>
                  <a:gd name="T18" fmla="*/ 310 w 487"/>
                  <a:gd name="T19" fmla="*/ 173 h 279"/>
                  <a:gd name="T20" fmla="*/ 317 w 487"/>
                  <a:gd name="T21" fmla="*/ 169 h 279"/>
                  <a:gd name="T22" fmla="*/ 227 w 487"/>
                  <a:gd name="T23" fmla="*/ 117 h 279"/>
                  <a:gd name="T24" fmla="*/ 227 w 487"/>
                  <a:gd name="T25" fmla="*/ 139 h 279"/>
                  <a:gd name="T26" fmla="*/ 227 w 487"/>
                  <a:gd name="T27" fmla="*/ 139 h 279"/>
                  <a:gd name="T28" fmla="*/ 227 w 487"/>
                  <a:gd name="T29" fmla="*/ 139 h 279"/>
                  <a:gd name="T30" fmla="*/ 186 w 487"/>
                  <a:gd name="T31" fmla="*/ 115 h 279"/>
                  <a:gd name="T32" fmla="*/ 22 w 487"/>
                  <a:gd name="T33" fmla="*/ 0 h 279"/>
                  <a:gd name="T34" fmla="*/ 0 w 487"/>
                  <a:gd name="T35" fmla="*/ 11 h 279"/>
                  <a:gd name="T36" fmla="*/ 54 w 487"/>
                  <a:gd name="T37" fmla="*/ 44 h 279"/>
                  <a:gd name="T38" fmla="*/ 57 w 487"/>
                  <a:gd name="T39" fmla="*/ 25 h 279"/>
                  <a:gd name="T40" fmla="*/ 59 w 487"/>
                  <a:gd name="T41" fmla="*/ 25 h 279"/>
                  <a:gd name="T42" fmla="*/ 59 w 487"/>
                  <a:gd name="T43" fmla="*/ 20 h 279"/>
                  <a:gd name="T44" fmla="*/ 22 w 487"/>
                  <a:gd name="T45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7" h="279">
                    <a:moveTo>
                      <a:pt x="387" y="210"/>
                    </a:moveTo>
                    <a:lnTo>
                      <a:pt x="382" y="232"/>
                    </a:lnTo>
                    <a:lnTo>
                      <a:pt x="465" y="279"/>
                    </a:lnTo>
                    <a:lnTo>
                      <a:pt x="487" y="268"/>
                    </a:lnTo>
                    <a:lnTo>
                      <a:pt x="387" y="210"/>
                    </a:lnTo>
                    <a:close/>
                    <a:moveTo>
                      <a:pt x="186" y="115"/>
                    </a:moveTo>
                    <a:lnTo>
                      <a:pt x="186" y="120"/>
                    </a:lnTo>
                    <a:lnTo>
                      <a:pt x="350" y="213"/>
                    </a:lnTo>
                    <a:lnTo>
                      <a:pt x="353" y="196"/>
                    </a:lnTo>
                    <a:lnTo>
                      <a:pt x="310" y="173"/>
                    </a:lnTo>
                    <a:lnTo>
                      <a:pt x="317" y="169"/>
                    </a:lnTo>
                    <a:lnTo>
                      <a:pt x="227" y="117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186" y="115"/>
                    </a:lnTo>
                    <a:close/>
                    <a:moveTo>
                      <a:pt x="22" y="0"/>
                    </a:moveTo>
                    <a:lnTo>
                      <a:pt x="0" y="11"/>
                    </a:lnTo>
                    <a:lnTo>
                      <a:pt x="54" y="44"/>
                    </a:lnTo>
                    <a:lnTo>
                      <a:pt x="57" y="25"/>
                    </a:lnTo>
                    <a:lnTo>
                      <a:pt x="59" y="25"/>
                    </a:lnTo>
                    <a:lnTo>
                      <a:pt x="59" y="2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9" name="ïṥḷíďê"/>
              <p:cNvSpPr/>
              <p:nvPr/>
            </p:nvSpPr>
            <p:spPr bwMode="auto">
              <a:xfrm>
                <a:off x="3510" y="1800"/>
                <a:ext cx="487" cy="279"/>
              </a:xfrm>
              <a:custGeom>
                <a:avLst/>
                <a:gdLst>
                  <a:gd name="T0" fmla="*/ 387 w 487"/>
                  <a:gd name="T1" fmla="*/ 210 h 279"/>
                  <a:gd name="T2" fmla="*/ 382 w 487"/>
                  <a:gd name="T3" fmla="*/ 232 h 279"/>
                  <a:gd name="T4" fmla="*/ 465 w 487"/>
                  <a:gd name="T5" fmla="*/ 279 h 279"/>
                  <a:gd name="T6" fmla="*/ 487 w 487"/>
                  <a:gd name="T7" fmla="*/ 268 h 279"/>
                  <a:gd name="T8" fmla="*/ 387 w 487"/>
                  <a:gd name="T9" fmla="*/ 210 h 279"/>
                  <a:gd name="T10" fmla="*/ 186 w 487"/>
                  <a:gd name="T11" fmla="*/ 115 h 279"/>
                  <a:gd name="T12" fmla="*/ 186 w 487"/>
                  <a:gd name="T13" fmla="*/ 120 h 279"/>
                  <a:gd name="T14" fmla="*/ 350 w 487"/>
                  <a:gd name="T15" fmla="*/ 213 h 279"/>
                  <a:gd name="T16" fmla="*/ 353 w 487"/>
                  <a:gd name="T17" fmla="*/ 196 h 279"/>
                  <a:gd name="T18" fmla="*/ 310 w 487"/>
                  <a:gd name="T19" fmla="*/ 173 h 279"/>
                  <a:gd name="T20" fmla="*/ 317 w 487"/>
                  <a:gd name="T21" fmla="*/ 169 h 279"/>
                  <a:gd name="T22" fmla="*/ 227 w 487"/>
                  <a:gd name="T23" fmla="*/ 117 h 279"/>
                  <a:gd name="T24" fmla="*/ 227 w 487"/>
                  <a:gd name="T25" fmla="*/ 139 h 279"/>
                  <a:gd name="T26" fmla="*/ 227 w 487"/>
                  <a:gd name="T27" fmla="*/ 139 h 279"/>
                  <a:gd name="T28" fmla="*/ 227 w 487"/>
                  <a:gd name="T29" fmla="*/ 139 h 279"/>
                  <a:gd name="T30" fmla="*/ 186 w 487"/>
                  <a:gd name="T31" fmla="*/ 115 h 279"/>
                  <a:gd name="T32" fmla="*/ 22 w 487"/>
                  <a:gd name="T33" fmla="*/ 0 h 279"/>
                  <a:gd name="T34" fmla="*/ 0 w 487"/>
                  <a:gd name="T35" fmla="*/ 11 h 279"/>
                  <a:gd name="T36" fmla="*/ 54 w 487"/>
                  <a:gd name="T37" fmla="*/ 44 h 279"/>
                  <a:gd name="T38" fmla="*/ 57 w 487"/>
                  <a:gd name="T39" fmla="*/ 25 h 279"/>
                  <a:gd name="T40" fmla="*/ 59 w 487"/>
                  <a:gd name="T41" fmla="*/ 25 h 279"/>
                  <a:gd name="T42" fmla="*/ 59 w 487"/>
                  <a:gd name="T43" fmla="*/ 20 h 279"/>
                  <a:gd name="T44" fmla="*/ 22 w 487"/>
                  <a:gd name="T45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7" h="279">
                    <a:moveTo>
                      <a:pt x="387" y="210"/>
                    </a:moveTo>
                    <a:lnTo>
                      <a:pt x="382" y="232"/>
                    </a:lnTo>
                    <a:lnTo>
                      <a:pt x="465" y="279"/>
                    </a:lnTo>
                    <a:lnTo>
                      <a:pt x="487" y="268"/>
                    </a:lnTo>
                    <a:lnTo>
                      <a:pt x="387" y="210"/>
                    </a:lnTo>
                    <a:moveTo>
                      <a:pt x="186" y="115"/>
                    </a:moveTo>
                    <a:lnTo>
                      <a:pt x="186" y="120"/>
                    </a:lnTo>
                    <a:lnTo>
                      <a:pt x="350" y="213"/>
                    </a:lnTo>
                    <a:lnTo>
                      <a:pt x="353" y="196"/>
                    </a:lnTo>
                    <a:lnTo>
                      <a:pt x="310" y="173"/>
                    </a:lnTo>
                    <a:lnTo>
                      <a:pt x="317" y="169"/>
                    </a:lnTo>
                    <a:lnTo>
                      <a:pt x="227" y="117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227" y="139"/>
                    </a:lnTo>
                    <a:lnTo>
                      <a:pt x="186" y="115"/>
                    </a:lnTo>
                    <a:moveTo>
                      <a:pt x="22" y="0"/>
                    </a:moveTo>
                    <a:lnTo>
                      <a:pt x="0" y="11"/>
                    </a:lnTo>
                    <a:lnTo>
                      <a:pt x="54" y="44"/>
                    </a:lnTo>
                    <a:lnTo>
                      <a:pt x="57" y="25"/>
                    </a:lnTo>
                    <a:lnTo>
                      <a:pt x="59" y="25"/>
                    </a:lnTo>
                    <a:lnTo>
                      <a:pt x="59" y="2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0" name="íṥļîḍé"/>
              <p:cNvSpPr/>
              <p:nvPr/>
            </p:nvSpPr>
            <p:spPr bwMode="auto">
              <a:xfrm>
                <a:off x="3510" y="1910"/>
                <a:ext cx="465" cy="317"/>
              </a:xfrm>
              <a:custGeom>
                <a:avLst/>
                <a:gdLst>
                  <a:gd name="T0" fmla="*/ 321 w 465"/>
                  <a:gd name="T1" fmla="*/ 229 h 317"/>
                  <a:gd name="T2" fmla="*/ 317 w 465"/>
                  <a:gd name="T3" fmla="*/ 232 h 317"/>
                  <a:gd name="T4" fmla="*/ 321 w 465"/>
                  <a:gd name="T5" fmla="*/ 234 h 317"/>
                  <a:gd name="T6" fmla="*/ 321 w 465"/>
                  <a:gd name="T7" fmla="*/ 229 h 317"/>
                  <a:gd name="T8" fmla="*/ 363 w 465"/>
                  <a:gd name="T9" fmla="*/ 208 h 317"/>
                  <a:gd name="T10" fmla="*/ 353 w 465"/>
                  <a:gd name="T11" fmla="*/ 253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363 w 465"/>
                  <a:gd name="T17" fmla="*/ 208 h 317"/>
                  <a:gd name="T18" fmla="*/ 0 w 465"/>
                  <a:gd name="T19" fmla="*/ 0 h 317"/>
                  <a:gd name="T20" fmla="*/ 0 w 465"/>
                  <a:gd name="T21" fmla="*/ 49 h 317"/>
                  <a:gd name="T22" fmla="*/ 25 w 465"/>
                  <a:gd name="T23" fmla="*/ 63 h 317"/>
                  <a:gd name="T24" fmla="*/ 34 w 465"/>
                  <a:gd name="T25" fmla="*/ 18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321" y="229"/>
                    </a:moveTo>
                    <a:lnTo>
                      <a:pt x="317" y="232"/>
                    </a:lnTo>
                    <a:lnTo>
                      <a:pt x="321" y="234"/>
                    </a:lnTo>
                    <a:lnTo>
                      <a:pt x="321" y="229"/>
                    </a:lnTo>
                    <a:close/>
                    <a:moveTo>
                      <a:pt x="363" y="208"/>
                    </a:moveTo>
                    <a:lnTo>
                      <a:pt x="353" y="253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363" y="208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25" y="63"/>
                    </a:lnTo>
                    <a:lnTo>
                      <a:pt x="34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1" name="îṩḷîdé"/>
              <p:cNvSpPr/>
              <p:nvPr/>
            </p:nvSpPr>
            <p:spPr bwMode="auto">
              <a:xfrm>
                <a:off x="3510" y="1910"/>
                <a:ext cx="465" cy="317"/>
              </a:xfrm>
              <a:custGeom>
                <a:avLst/>
                <a:gdLst>
                  <a:gd name="T0" fmla="*/ 321 w 465"/>
                  <a:gd name="T1" fmla="*/ 229 h 317"/>
                  <a:gd name="T2" fmla="*/ 317 w 465"/>
                  <a:gd name="T3" fmla="*/ 232 h 317"/>
                  <a:gd name="T4" fmla="*/ 321 w 465"/>
                  <a:gd name="T5" fmla="*/ 234 h 317"/>
                  <a:gd name="T6" fmla="*/ 321 w 465"/>
                  <a:gd name="T7" fmla="*/ 229 h 317"/>
                  <a:gd name="T8" fmla="*/ 363 w 465"/>
                  <a:gd name="T9" fmla="*/ 208 h 317"/>
                  <a:gd name="T10" fmla="*/ 353 w 465"/>
                  <a:gd name="T11" fmla="*/ 253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363 w 465"/>
                  <a:gd name="T17" fmla="*/ 208 h 317"/>
                  <a:gd name="T18" fmla="*/ 0 w 465"/>
                  <a:gd name="T19" fmla="*/ 0 h 317"/>
                  <a:gd name="T20" fmla="*/ 0 w 465"/>
                  <a:gd name="T21" fmla="*/ 49 h 317"/>
                  <a:gd name="T22" fmla="*/ 25 w 465"/>
                  <a:gd name="T23" fmla="*/ 63 h 317"/>
                  <a:gd name="T24" fmla="*/ 34 w 465"/>
                  <a:gd name="T25" fmla="*/ 18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321" y="229"/>
                    </a:moveTo>
                    <a:lnTo>
                      <a:pt x="317" y="232"/>
                    </a:lnTo>
                    <a:lnTo>
                      <a:pt x="321" y="234"/>
                    </a:lnTo>
                    <a:lnTo>
                      <a:pt x="321" y="229"/>
                    </a:lnTo>
                    <a:moveTo>
                      <a:pt x="363" y="208"/>
                    </a:moveTo>
                    <a:lnTo>
                      <a:pt x="353" y="253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363" y="208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25" y="63"/>
                    </a:lnTo>
                    <a:lnTo>
                      <a:pt x="34" y="1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2" name="ïṩḻíḑè"/>
              <p:cNvSpPr/>
              <p:nvPr/>
            </p:nvSpPr>
            <p:spPr bwMode="auto">
              <a:xfrm>
                <a:off x="3510" y="1910"/>
                <a:ext cx="465" cy="317"/>
              </a:xfrm>
              <a:custGeom>
                <a:avLst/>
                <a:gdLst>
                  <a:gd name="T0" fmla="*/ 321 w 465"/>
                  <a:gd name="T1" fmla="*/ 229 h 317"/>
                  <a:gd name="T2" fmla="*/ 317 w 465"/>
                  <a:gd name="T3" fmla="*/ 232 h 317"/>
                  <a:gd name="T4" fmla="*/ 321 w 465"/>
                  <a:gd name="T5" fmla="*/ 234 h 317"/>
                  <a:gd name="T6" fmla="*/ 321 w 465"/>
                  <a:gd name="T7" fmla="*/ 229 h 317"/>
                  <a:gd name="T8" fmla="*/ 363 w 465"/>
                  <a:gd name="T9" fmla="*/ 208 h 317"/>
                  <a:gd name="T10" fmla="*/ 353 w 465"/>
                  <a:gd name="T11" fmla="*/ 253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363 w 465"/>
                  <a:gd name="T17" fmla="*/ 208 h 317"/>
                  <a:gd name="T18" fmla="*/ 0 w 465"/>
                  <a:gd name="T19" fmla="*/ 0 h 317"/>
                  <a:gd name="T20" fmla="*/ 0 w 465"/>
                  <a:gd name="T21" fmla="*/ 49 h 317"/>
                  <a:gd name="T22" fmla="*/ 25 w 465"/>
                  <a:gd name="T23" fmla="*/ 63 h 317"/>
                  <a:gd name="T24" fmla="*/ 34 w 465"/>
                  <a:gd name="T25" fmla="*/ 18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321" y="229"/>
                    </a:moveTo>
                    <a:lnTo>
                      <a:pt x="317" y="232"/>
                    </a:lnTo>
                    <a:lnTo>
                      <a:pt x="321" y="234"/>
                    </a:lnTo>
                    <a:lnTo>
                      <a:pt x="321" y="229"/>
                    </a:lnTo>
                    <a:close/>
                    <a:moveTo>
                      <a:pt x="363" y="208"/>
                    </a:moveTo>
                    <a:lnTo>
                      <a:pt x="353" y="253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363" y="208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25" y="63"/>
                    </a:lnTo>
                    <a:lnTo>
                      <a:pt x="34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3" name="îśḷídé"/>
              <p:cNvSpPr/>
              <p:nvPr/>
            </p:nvSpPr>
            <p:spPr bwMode="auto">
              <a:xfrm>
                <a:off x="3510" y="1910"/>
                <a:ext cx="465" cy="317"/>
              </a:xfrm>
              <a:custGeom>
                <a:avLst/>
                <a:gdLst>
                  <a:gd name="T0" fmla="*/ 321 w 465"/>
                  <a:gd name="T1" fmla="*/ 229 h 317"/>
                  <a:gd name="T2" fmla="*/ 317 w 465"/>
                  <a:gd name="T3" fmla="*/ 232 h 317"/>
                  <a:gd name="T4" fmla="*/ 321 w 465"/>
                  <a:gd name="T5" fmla="*/ 234 h 317"/>
                  <a:gd name="T6" fmla="*/ 321 w 465"/>
                  <a:gd name="T7" fmla="*/ 229 h 317"/>
                  <a:gd name="T8" fmla="*/ 363 w 465"/>
                  <a:gd name="T9" fmla="*/ 208 h 317"/>
                  <a:gd name="T10" fmla="*/ 353 w 465"/>
                  <a:gd name="T11" fmla="*/ 253 h 317"/>
                  <a:gd name="T12" fmla="*/ 465 w 465"/>
                  <a:gd name="T13" fmla="*/ 317 h 317"/>
                  <a:gd name="T14" fmla="*/ 465 w 465"/>
                  <a:gd name="T15" fmla="*/ 268 h 317"/>
                  <a:gd name="T16" fmla="*/ 363 w 465"/>
                  <a:gd name="T17" fmla="*/ 208 h 317"/>
                  <a:gd name="T18" fmla="*/ 0 w 465"/>
                  <a:gd name="T19" fmla="*/ 0 h 317"/>
                  <a:gd name="T20" fmla="*/ 0 w 465"/>
                  <a:gd name="T21" fmla="*/ 49 h 317"/>
                  <a:gd name="T22" fmla="*/ 25 w 465"/>
                  <a:gd name="T23" fmla="*/ 63 h 317"/>
                  <a:gd name="T24" fmla="*/ 34 w 465"/>
                  <a:gd name="T25" fmla="*/ 18 h 317"/>
                  <a:gd name="T26" fmla="*/ 0 w 465"/>
                  <a:gd name="T27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17">
                    <a:moveTo>
                      <a:pt x="321" y="229"/>
                    </a:moveTo>
                    <a:lnTo>
                      <a:pt x="317" y="232"/>
                    </a:lnTo>
                    <a:lnTo>
                      <a:pt x="321" y="234"/>
                    </a:lnTo>
                    <a:lnTo>
                      <a:pt x="321" y="229"/>
                    </a:lnTo>
                    <a:moveTo>
                      <a:pt x="363" y="208"/>
                    </a:moveTo>
                    <a:lnTo>
                      <a:pt x="353" y="253"/>
                    </a:lnTo>
                    <a:lnTo>
                      <a:pt x="465" y="317"/>
                    </a:lnTo>
                    <a:lnTo>
                      <a:pt x="465" y="268"/>
                    </a:lnTo>
                    <a:lnTo>
                      <a:pt x="363" y="208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25" y="63"/>
                    </a:lnTo>
                    <a:lnTo>
                      <a:pt x="34" y="1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4" name="îšļïḑê"/>
              <p:cNvSpPr/>
              <p:nvPr/>
            </p:nvSpPr>
            <p:spPr bwMode="auto">
              <a:xfrm>
                <a:off x="3975" y="2164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5" name="í$ľïḑê"/>
              <p:cNvSpPr/>
              <p:nvPr/>
            </p:nvSpPr>
            <p:spPr bwMode="auto">
              <a:xfrm>
                <a:off x="3975" y="2164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6" name="íś1îḍé"/>
              <p:cNvSpPr/>
              <p:nvPr/>
            </p:nvSpPr>
            <p:spPr bwMode="auto">
              <a:xfrm>
                <a:off x="3975" y="2164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7" name="i$ḷîďe"/>
              <p:cNvSpPr/>
              <p:nvPr/>
            </p:nvSpPr>
            <p:spPr bwMode="auto">
              <a:xfrm>
                <a:off x="3975" y="2164"/>
                <a:ext cx="22" cy="63"/>
              </a:xfrm>
              <a:custGeom>
                <a:avLst/>
                <a:gdLst>
                  <a:gd name="T0" fmla="*/ 22 w 22"/>
                  <a:gd name="T1" fmla="*/ 0 h 63"/>
                  <a:gd name="T2" fmla="*/ 0 w 22"/>
                  <a:gd name="T3" fmla="*/ 14 h 63"/>
                  <a:gd name="T4" fmla="*/ 0 w 22"/>
                  <a:gd name="T5" fmla="*/ 63 h 63"/>
                  <a:gd name="T6" fmla="*/ 22 w 22"/>
                  <a:gd name="T7" fmla="*/ 49 h 63"/>
                  <a:gd name="T8" fmla="*/ 22 w 22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2">
                    <a:moveTo>
                      <a:pt x="22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49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8" name="ïṡḻíḓé"/>
              <p:cNvSpPr/>
              <p:nvPr/>
            </p:nvSpPr>
            <p:spPr bwMode="auto">
              <a:xfrm>
                <a:off x="3510" y="1896"/>
                <a:ext cx="487" cy="282"/>
              </a:xfrm>
              <a:custGeom>
                <a:avLst/>
                <a:gdLst>
                  <a:gd name="T0" fmla="*/ 368 w 487"/>
                  <a:gd name="T1" fmla="*/ 199 h 282"/>
                  <a:gd name="T2" fmla="*/ 363 w 487"/>
                  <a:gd name="T3" fmla="*/ 222 h 282"/>
                  <a:gd name="T4" fmla="*/ 465 w 487"/>
                  <a:gd name="T5" fmla="*/ 282 h 282"/>
                  <a:gd name="T6" fmla="*/ 487 w 487"/>
                  <a:gd name="T7" fmla="*/ 268 h 282"/>
                  <a:gd name="T8" fmla="*/ 368 w 487"/>
                  <a:gd name="T9" fmla="*/ 199 h 282"/>
                  <a:gd name="T10" fmla="*/ 113 w 487"/>
                  <a:gd name="T11" fmla="*/ 53 h 282"/>
                  <a:gd name="T12" fmla="*/ 113 w 487"/>
                  <a:gd name="T13" fmla="*/ 60 h 282"/>
                  <a:gd name="T14" fmla="*/ 113 w 487"/>
                  <a:gd name="T15" fmla="*/ 60 h 282"/>
                  <a:gd name="T16" fmla="*/ 113 w 487"/>
                  <a:gd name="T17" fmla="*/ 60 h 282"/>
                  <a:gd name="T18" fmla="*/ 334 w 487"/>
                  <a:gd name="T19" fmla="*/ 187 h 282"/>
                  <a:gd name="T20" fmla="*/ 336 w 487"/>
                  <a:gd name="T21" fmla="*/ 180 h 282"/>
                  <a:gd name="T22" fmla="*/ 113 w 487"/>
                  <a:gd name="T23" fmla="*/ 53 h 282"/>
                  <a:gd name="T24" fmla="*/ 22 w 487"/>
                  <a:gd name="T25" fmla="*/ 0 h 282"/>
                  <a:gd name="T26" fmla="*/ 0 w 487"/>
                  <a:gd name="T27" fmla="*/ 14 h 282"/>
                  <a:gd name="T28" fmla="*/ 34 w 487"/>
                  <a:gd name="T29" fmla="*/ 32 h 282"/>
                  <a:gd name="T30" fmla="*/ 39 w 487"/>
                  <a:gd name="T31" fmla="*/ 10 h 282"/>
                  <a:gd name="T32" fmla="*/ 22 w 487"/>
                  <a:gd name="T3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7" h="282">
                    <a:moveTo>
                      <a:pt x="368" y="199"/>
                    </a:moveTo>
                    <a:lnTo>
                      <a:pt x="363" y="222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368" y="199"/>
                    </a:lnTo>
                    <a:close/>
                    <a:moveTo>
                      <a:pt x="113" y="53"/>
                    </a:moveTo>
                    <a:lnTo>
                      <a:pt x="113" y="60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334" y="187"/>
                    </a:lnTo>
                    <a:lnTo>
                      <a:pt x="336" y="180"/>
                    </a:lnTo>
                    <a:lnTo>
                      <a:pt x="113" y="53"/>
                    </a:lnTo>
                    <a:close/>
                    <a:moveTo>
                      <a:pt x="22" y="0"/>
                    </a:moveTo>
                    <a:lnTo>
                      <a:pt x="0" y="14"/>
                    </a:lnTo>
                    <a:lnTo>
                      <a:pt x="34" y="32"/>
                    </a:lnTo>
                    <a:lnTo>
                      <a:pt x="39" y="1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9" name="isļïďé"/>
              <p:cNvSpPr/>
              <p:nvPr/>
            </p:nvSpPr>
            <p:spPr bwMode="auto">
              <a:xfrm>
                <a:off x="3510" y="1896"/>
                <a:ext cx="487" cy="282"/>
              </a:xfrm>
              <a:custGeom>
                <a:avLst/>
                <a:gdLst>
                  <a:gd name="T0" fmla="*/ 368 w 487"/>
                  <a:gd name="T1" fmla="*/ 199 h 282"/>
                  <a:gd name="T2" fmla="*/ 363 w 487"/>
                  <a:gd name="T3" fmla="*/ 222 h 282"/>
                  <a:gd name="T4" fmla="*/ 465 w 487"/>
                  <a:gd name="T5" fmla="*/ 282 h 282"/>
                  <a:gd name="T6" fmla="*/ 487 w 487"/>
                  <a:gd name="T7" fmla="*/ 268 h 282"/>
                  <a:gd name="T8" fmla="*/ 368 w 487"/>
                  <a:gd name="T9" fmla="*/ 199 h 282"/>
                  <a:gd name="T10" fmla="*/ 113 w 487"/>
                  <a:gd name="T11" fmla="*/ 53 h 282"/>
                  <a:gd name="T12" fmla="*/ 113 w 487"/>
                  <a:gd name="T13" fmla="*/ 60 h 282"/>
                  <a:gd name="T14" fmla="*/ 113 w 487"/>
                  <a:gd name="T15" fmla="*/ 60 h 282"/>
                  <a:gd name="T16" fmla="*/ 113 w 487"/>
                  <a:gd name="T17" fmla="*/ 60 h 282"/>
                  <a:gd name="T18" fmla="*/ 334 w 487"/>
                  <a:gd name="T19" fmla="*/ 187 h 282"/>
                  <a:gd name="T20" fmla="*/ 336 w 487"/>
                  <a:gd name="T21" fmla="*/ 180 h 282"/>
                  <a:gd name="T22" fmla="*/ 113 w 487"/>
                  <a:gd name="T23" fmla="*/ 53 h 282"/>
                  <a:gd name="T24" fmla="*/ 22 w 487"/>
                  <a:gd name="T25" fmla="*/ 0 h 282"/>
                  <a:gd name="T26" fmla="*/ 0 w 487"/>
                  <a:gd name="T27" fmla="*/ 14 h 282"/>
                  <a:gd name="T28" fmla="*/ 34 w 487"/>
                  <a:gd name="T29" fmla="*/ 32 h 282"/>
                  <a:gd name="T30" fmla="*/ 39 w 487"/>
                  <a:gd name="T31" fmla="*/ 10 h 282"/>
                  <a:gd name="T32" fmla="*/ 22 w 487"/>
                  <a:gd name="T3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7" h="282">
                    <a:moveTo>
                      <a:pt x="368" y="199"/>
                    </a:moveTo>
                    <a:lnTo>
                      <a:pt x="363" y="222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368" y="199"/>
                    </a:lnTo>
                    <a:moveTo>
                      <a:pt x="113" y="53"/>
                    </a:moveTo>
                    <a:lnTo>
                      <a:pt x="113" y="60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334" y="187"/>
                    </a:lnTo>
                    <a:lnTo>
                      <a:pt x="336" y="180"/>
                    </a:lnTo>
                    <a:lnTo>
                      <a:pt x="113" y="53"/>
                    </a:lnTo>
                    <a:moveTo>
                      <a:pt x="22" y="0"/>
                    </a:moveTo>
                    <a:lnTo>
                      <a:pt x="0" y="14"/>
                    </a:lnTo>
                    <a:lnTo>
                      <a:pt x="34" y="32"/>
                    </a:lnTo>
                    <a:lnTo>
                      <a:pt x="39" y="1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0" name="iṣḻïḋê"/>
              <p:cNvSpPr/>
              <p:nvPr/>
            </p:nvSpPr>
            <p:spPr bwMode="auto">
              <a:xfrm>
                <a:off x="3510" y="1896"/>
                <a:ext cx="487" cy="282"/>
              </a:xfrm>
              <a:custGeom>
                <a:avLst/>
                <a:gdLst>
                  <a:gd name="T0" fmla="*/ 368 w 487"/>
                  <a:gd name="T1" fmla="*/ 199 h 282"/>
                  <a:gd name="T2" fmla="*/ 363 w 487"/>
                  <a:gd name="T3" fmla="*/ 222 h 282"/>
                  <a:gd name="T4" fmla="*/ 465 w 487"/>
                  <a:gd name="T5" fmla="*/ 282 h 282"/>
                  <a:gd name="T6" fmla="*/ 487 w 487"/>
                  <a:gd name="T7" fmla="*/ 268 h 282"/>
                  <a:gd name="T8" fmla="*/ 368 w 487"/>
                  <a:gd name="T9" fmla="*/ 199 h 282"/>
                  <a:gd name="T10" fmla="*/ 113 w 487"/>
                  <a:gd name="T11" fmla="*/ 53 h 282"/>
                  <a:gd name="T12" fmla="*/ 113 w 487"/>
                  <a:gd name="T13" fmla="*/ 60 h 282"/>
                  <a:gd name="T14" fmla="*/ 113 w 487"/>
                  <a:gd name="T15" fmla="*/ 60 h 282"/>
                  <a:gd name="T16" fmla="*/ 113 w 487"/>
                  <a:gd name="T17" fmla="*/ 60 h 282"/>
                  <a:gd name="T18" fmla="*/ 334 w 487"/>
                  <a:gd name="T19" fmla="*/ 187 h 282"/>
                  <a:gd name="T20" fmla="*/ 336 w 487"/>
                  <a:gd name="T21" fmla="*/ 180 h 282"/>
                  <a:gd name="T22" fmla="*/ 113 w 487"/>
                  <a:gd name="T23" fmla="*/ 53 h 282"/>
                  <a:gd name="T24" fmla="*/ 22 w 487"/>
                  <a:gd name="T25" fmla="*/ 0 h 282"/>
                  <a:gd name="T26" fmla="*/ 0 w 487"/>
                  <a:gd name="T27" fmla="*/ 14 h 282"/>
                  <a:gd name="T28" fmla="*/ 34 w 487"/>
                  <a:gd name="T29" fmla="*/ 32 h 282"/>
                  <a:gd name="T30" fmla="*/ 39 w 487"/>
                  <a:gd name="T31" fmla="*/ 10 h 282"/>
                  <a:gd name="T32" fmla="*/ 22 w 487"/>
                  <a:gd name="T3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7" h="282">
                    <a:moveTo>
                      <a:pt x="368" y="199"/>
                    </a:moveTo>
                    <a:lnTo>
                      <a:pt x="363" y="222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368" y="199"/>
                    </a:lnTo>
                    <a:close/>
                    <a:moveTo>
                      <a:pt x="113" y="53"/>
                    </a:moveTo>
                    <a:lnTo>
                      <a:pt x="113" y="60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334" y="187"/>
                    </a:lnTo>
                    <a:lnTo>
                      <a:pt x="336" y="180"/>
                    </a:lnTo>
                    <a:lnTo>
                      <a:pt x="113" y="53"/>
                    </a:lnTo>
                    <a:close/>
                    <a:moveTo>
                      <a:pt x="22" y="0"/>
                    </a:moveTo>
                    <a:lnTo>
                      <a:pt x="0" y="14"/>
                    </a:lnTo>
                    <a:lnTo>
                      <a:pt x="34" y="32"/>
                    </a:lnTo>
                    <a:lnTo>
                      <a:pt x="39" y="1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1" name="iSḻidè"/>
              <p:cNvSpPr/>
              <p:nvPr/>
            </p:nvSpPr>
            <p:spPr bwMode="auto">
              <a:xfrm>
                <a:off x="3510" y="1896"/>
                <a:ext cx="487" cy="282"/>
              </a:xfrm>
              <a:custGeom>
                <a:avLst/>
                <a:gdLst>
                  <a:gd name="T0" fmla="*/ 368 w 487"/>
                  <a:gd name="T1" fmla="*/ 199 h 282"/>
                  <a:gd name="T2" fmla="*/ 363 w 487"/>
                  <a:gd name="T3" fmla="*/ 222 h 282"/>
                  <a:gd name="T4" fmla="*/ 465 w 487"/>
                  <a:gd name="T5" fmla="*/ 282 h 282"/>
                  <a:gd name="T6" fmla="*/ 487 w 487"/>
                  <a:gd name="T7" fmla="*/ 268 h 282"/>
                  <a:gd name="T8" fmla="*/ 368 w 487"/>
                  <a:gd name="T9" fmla="*/ 199 h 282"/>
                  <a:gd name="T10" fmla="*/ 113 w 487"/>
                  <a:gd name="T11" fmla="*/ 53 h 282"/>
                  <a:gd name="T12" fmla="*/ 113 w 487"/>
                  <a:gd name="T13" fmla="*/ 60 h 282"/>
                  <a:gd name="T14" fmla="*/ 113 w 487"/>
                  <a:gd name="T15" fmla="*/ 60 h 282"/>
                  <a:gd name="T16" fmla="*/ 113 w 487"/>
                  <a:gd name="T17" fmla="*/ 60 h 282"/>
                  <a:gd name="T18" fmla="*/ 334 w 487"/>
                  <a:gd name="T19" fmla="*/ 187 h 282"/>
                  <a:gd name="T20" fmla="*/ 336 w 487"/>
                  <a:gd name="T21" fmla="*/ 180 h 282"/>
                  <a:gd name="T22" fmla="*/ 113 w 487"/>
                  <a:gd name="T23" fmla="*/ 53 h 282"/>
                  <a:gd name="T24" fmla="*/ 22 w 487"/>
                  <a:gd name="T25" fmla="*/ 0 h 282"/>
                  <a:gd name="T26" fmla="*/ 0 w 487"/>
                  <a:gd name="T27" fmla="*/ 14 h 282"/>
                  <a:gd name="T28" fmla="*/ 34 w 487"/>
                  <a:gd name="T29" fmla="*/ 32 h 282"/>
                  <a:gd name="T30" fmla="*/ 39 w 487"/>
                  <a:gd name="T31" fmla="*/ 10 h 282"/>
                  <a:gd name="T32" fmla="*/ 22 w 487"/>
                  <a:gd name="T3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7" h="282">
                    <a:moveTo>
                      <a:pt x="368" y="199"/>
                    </a:moveTo>
                    <a:lnTo>
                      <a:pt x="363" y="222"/>
                    </a:lnTo>
                    <a:lnTo>
                      <a:pt x="465" y="282"/>
                    </a:lnTo>
                    <a:lnTo>
                      <a:pt x="487" y="268"/>
                    </a:lnTo>
                    <a:lnTo>
                      <a:pt x="368" y="199"/>
                    </a:lnTo>
                    <a:moveTo>
                      <a:pt x="113" y="53"/>
                    </a:moveTo>
                    <a:lnTo>
                      <a:pt x="113" y="60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334" y="187"/>
                    </a:lnTo>
                    <a:lnTo>
                      <a:pt x="336" y="180"/>
                    </a:lnTo>
                    <a:lnTo>
                      <a:pt x="113" y="53"/>
                    </a:lnTo>
                    <a:moveTo>
                      <a:pt x="22" y="0"/>
                    </a:moveTo>
                    <a:lnTo>
                      <a:pt x="0" y="14"/>
                    </a:lnTo>
                    <a:lnTo>
                      <a:pt x="34" y="32"/>
                    </a:lnTo>
                    <a:lnTo>
                      <a:pt x="39" y="1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2" name="işḻiḋê"/>
              <p:cNvSpPr/>
              <p:nvPr/>
            </p:nvSpPr>
            <p:spPr bwMode="auto">
              <a:xfrm>
                <a:off x="3510" y="2007"/>
                <a:ext cx="465" cy="317"/>
              </a:xfrm>
              <a:custGeom>
                <a:avLst/>
                <a:gdLst>
                  <a:gd name="T0" fmla="*/ 343 w 465"/>
                  <a:gd name="T1" fmla="*/ 198 h 317"/>
                  <a:gd name="T2" fmla="*/ 334 w 465"/>
                  <a:gd name="T3" fmla="*/ 242 h 317"/>
                  <a:gd name="T4" fmla="*/ 465 w 465"/>
                  <a:gd name="T5" fmla="*/ 317 h 317"/>
                  <a:gd name="T6" fmla="*/ 465 w 465"/>
                  <a:gd name="T7" fmla="*/ 267 h 317"/>
                  <a:gd name="T8" fmla="*/ 343 w 465"/>
                  <a:gd name="T9" fmla="*/ 198 h 317"/>
                  <a:gd name="T10" fmla="*/ 90 w 465"/>
                  <a:gd name="T11" fmla="*/ 52 h 317"/>
                  <a:gd name="T12" fmla="*/ 79 w 465"/>
                  <a:gd name="T13" fmla="*/ 94 h 317"/>
                  <a:gd name="T14" fmla="*/ 302 w 465"/>
                  <a:gd name="T15" fmla="*/ 223 h 317"/>
                  <a:gd name="T16" fmla="*/ 310 w 465"/>
                  <a:gd name="T17" fmla="*/ 179 h 317"/>
                  <a:gd name="T18" fmla="*/ 90 w 465"/>
                  <a:gd name="T19" fmla="*/ 52 h 317"/>
                  <a:gd name="T20" fmla="*/ 0 w 465"/>
                  <a:gd name="T21" fmla="*/ 0 h 317"/>
                  <a:gd name="T22" fmla="*/ 0 w 465"/>
                  <a:gd name="T23" fmla="*/ 49 h 317"/>
                  <a:gd name="T24" fmla="*/ 5 w 465"/>
                  <a:gd name="T25" fmla="*/ 52 h 317"/>
                  <a:gd name="T26" fmla="*/ 15 w 465"/>
                  <a:gd name="T27" fmla="*/ 8 h 317"/>
                  <a:gd name="T28" fmla="*/ 0 w 465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5" h="317">
                    <a:moveTo>
                      <a:pt x="343" y="198"/>
                    </a:moveTo>
                    <a:lnTo>
                      <a:pt x="334" y="242"/>
                    </a:lnTo>
                    <a:lnTo>
                      <a:pt x="465" y="317"/>
                    </a:lnTo>
                    <a:lnTo>
                      <a:pt x="465" y="267"/>
                    </a:lnTo>
                    <a:lnTo>
                      <a:pt x="343" y="198"/>
                    </a:lnTo>
                    <a:close/>
                    <a:moveTo>
                      <a:pt x="90" y="52"/>
                    </a:moveTo>
                    <a:lnTo>
                      <a:pt x="79" y="94"/>
                    </a:lnTo>
                    <a:lnTo>
                      <a:pt x="302" y="223"/>
                    </a:lnTo>
                    <a:lnTo>
                      <a:pt x="310" y="179"/>
                    </a:lnTo>
                    <a:lnTo>
                      <a:pt x="90" y="52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5" y="52"/>
                    </a:lnTo>
                    <a:lnTo>
                      <a:pt x="15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3" name="ïsḻíde"/>
              <p:cNvSpPr/>
              <p:nvPr/>
            </p:nvSpPr>
            <p:spPr bwMode="auto">
              <a:xfrm>
                <a:off x="3510" y="2007"/>
                <a:ext cx="465" cy="317"/>
              </a:xfrm>
              <a:custGeom>
                <a:avLst/>
                <a:gdLst>
                  <a:gd name="T0" fmla="*/ 343 w 465"/>
                  <a:gd name="T1" fmla="*/ 198 h 317"/>
                  <a:gd name="T2" fmla="*/ 334 w 465"/>
                  <a:gd name="T3" fmla="*/ 242 h 317"/>
                  <a:gd name="T4" fmla="*/ 465 w 465"/>
                  <a:gd name="T5" fmla="*/ 317 h 317"/>
                  <a:gd name="T6" fmla="*/ 465 w 465"/>
                  <a:gd name="T7" fmla="*/ 267 h 317"/>
                  <a:gd name="T8" fmla="*/ 343 w 465"/>
                  <a:gd name="T9" fmla="*/ 198 h 317"/>
                  <a:gd name="T10" fmla="*/ 90 w 465"/>
                  <a:gd name="T11" fmla="*/ 52 h 317"/>
                  <a:gd name="T12" fmla="*/ 79 w 465"/>
                  <a:gd name="T13" fmla="*/ 94 h 317"/>
                  <a:gd name="T14" fmla="*/ 302 w 465"/>
                  <a:gd name="T15" fmla="*/ 223 h 317"/>
                  <a:gd name="T16" fmla="*/ 310 w 465"/>
                  <a:gd name="T17" fmla="*/ 179 h 317"/>
                  <a:gd name="T18" fmla="*/ 90 w 465"/>
                  <a:gd name="T19" fmla="*/ 52 h 317"/>
                  <a:gd name="T20" fmla="*/ 0 w 465"/>
                  <a:gd name="T21" fmla="*/ 0 h 317"/>
                  <a:gd name="T22" fmla="*/ 0 w 465"/>
                  <a:gd name="T23" fmla="*/ 49 h 317"/>
                  <a:gd name="T24" fmla="*/ 5 w 465"/>
                  <a:gd name="T25" fmla="*/ 52 h 317"/>
                  <a:gd name="T26" fmla="*/ 15 w 465"/>
                  <a:gd name="T27" fmla="*/ 8 h 317"/>
                  <a:gd name="T28" fmla="*/ 0 w 465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5" h="317">
                    <a:moveTo>
                      <a:pt x="343" y="198"/>
                    </a:moveTo>
                    <a:lnTo>
                      <a:pt x="334" y="242"/>
                    </a:lnTo>
                    <a:lnTo>
                      <a:pt x="465" y="317"/>
                    </a:lnTo>
                    <a:lnTo>
                      <a:pt x="465" y="267"/>
                    </a:lnTo>
                    <a:lnTo>
                      <a:pt x="343" y="198"/>
                    </a:lnTo>
                    <a:moveTo>
                      <a:pt x="90" y="52"/>
                    </a:moveTo>
                    <a:lnTo>
                      <a:pt x="79" y="94"/>
                    </a:lnTo>
                    <a:lnTo>
                      <a:pt x="302" y="223"/>
                    </a:lnTo>
                    <a:lnTo>
                      <a:pt x="310" y="179"/>
                    </a:lnTo>
                    <a:lnTo>
                      <a:pt x="90" y="52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5" y="52"/>
                    </a:lnTo>
                    <a:lnTo>
                      <a:pt x="15" y="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4" name="ïšļïḓè"/>
              <p:cNvSpPr/>
              <p:nvPr/>
            </p:nvSpPr>
            <p:spPr bwMode="auto">
              <a:xfrm>
                <a:off x="3510" y="2007"/>
                <a:ext cx="465" cy="317"/>
              </a:xfrm>
              <a:custGeom>
                <a:avLst/>
                <a:gdLst>
                  <a:gd name="T0" fmla="*/ 343 w 465"/>
                  <a:gd name="T1" fmla="*/ 198 h 317"/>
                  <a:gd name="T2" fmla="*/ 334 w 465"/>
                  <a:gd name="T3" fmla="*/ 242 h 317"/>
                  <a:gd name="T4" fmla="*/ 465 w 465"/>
                  <a:gd name="T5" fmla="*/ 317 h 317"/>
                  <a:gd name="T6" fmla="*/ 465 w 465"/>
                  <a:gd name="T7" fmla="*/ 267 h 317"/>
                  <a:gd name="T8" fmla="*/ 343 w 465"/>
                  <a:gd name="T9" fmla="*/ 198 h 317"/>
                  <a:gd name="T10" fmla="*/ 90 w 465"/>
                  <a:gd name="T11" fmla="*/ 52 h 317"/>
                  <a:gd name="T12" fmla="*/ 79 w 465"/>
                  <a:gd name="T13" fmla="*/ 94 h 317"/>
                  <a:gd name="T14" fmla="*/ 302 w 465"/>
                  <a:gd name="T15" fmla="*/ 223 h 317"/>
                  <a:gd name="T16" fmla="*/ 310 w 465"/>
                  <a:gd name="T17" fmla="*/ 179 h 317"/>
                  <a:gd name="T18" fmla="*/ 90 w 465"/>
                  <a:gd name="T19" fmla="*/ 52 h 317"/>
                  <a:gd name="T20" fmla="*/ 0 w 465"/>
                  <a:gd name="T21" fmla="*/ 0 h 317"/>
                  <a:gd name="T22" fmla="*/ 0 w 465"/>
                  <a:gd name="T23" fmla="*/ 49 h 317"/>
                  <a:gd name="T24" fmla="*/ 5 w 465"/>
                  <a:gd name="T25" fmla="*/ 52 h 317"/>
                  <a:gd name="T26" fmla="*/ 15 w 465"/>
                  <a:gd name="T27" fmla="*/ 8 h 317"/>
                  <a:gd name="T28" fmla="*/ 0 w 465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5" h="317">
                    <a:moveTo>
                      <a:pt x="343" y="198"/>
                    </a:moveTo>
                    <a:lnTo>
                      <a:pt x="334" y="242"/>
                    </a:lnTo>
                    <a:lnTo>
                      <a:pt x="465" y="317"/>
                    </a:lnTo>
                    <a:lnTo>
                      <a:pt x="465" y="267"/>
                    </a:lnTo>
                    <a:lnTo>
                      <a:pt x="343" y="198"/>
                    </a:lnTo>
                    <a:close/>
                    <a:moveTo>
                      <a:pt x="90" y="52"/>
                    </a:moveTo>
                    <a:lnTo>
                      <a:pt x="79" y="94"/>
                    </a:lnTo>
                    <a:lnTo>
                      <a:pt x="302" y="223"/>
                    </a:lnTo>
                    <a:lnTo>
                      <a:pt x="310" y="179"/>
                    </a:lnTo>
                    <a:lnTo>
                      <a:pt x="90" y="52"/>
                    </a:lnTo>
                    <a:close/>
                    <a:moveTo>
                      <a:pt x="0" y="0"/>
                    </a:moveTo>
                    <a:lnTo>
                      <a:pt x="0" y="49"/>
                    </a:lnTo>
                    <a:lnTo>
                      <a:pt x="5" y="52"/>
                    </a:lnTo>
                    <a:lnTo>
                      <a:pt x="15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5" name="íṡľîḑê"/>
              <p:cNvSpPr/>
              <p:nvPr/>
            </p:nvSpPr>
            <p:spPr bwMode="auto">
              <a:xfrm>
                <a:off x="3510" y="2007"/>
                <a:ext cx="465" cy="317"/>
              </a:xfrm>
              <a:custGeom>
                <a:avLst/>
                <a:gdLst>
                  <a:gd name="T0" fmla="*/ 343 w 465"/>
                  <a:gd name="T1" fmla="*/ 198 h 317"/>
                  <a:gd name="T2" fmla="*/ 334 w 465"/>
                  <a:gd name="T3" fmla="*/ 242 h 317"/>
                  <a:gd name="T4" fmla="*/ 465 w 465"/>
                  <a:gd name="T5" fmla="*/ 317 h 317"/>
                  <a:gd name="T6" fmla="*/ 465 w 465"/>
                  <a:gd name="T7" fmla="*/ 267 h 317"/>
                  <a:gd name="T8" fmla="*/ 343 w 465"/>
                  <a:gd name="T9" fmla="*/ 198 h 317"/>
                  <a:gd name="T10" fmla="*/ 90 w 465"/>
                  <a:gd name="T11" fmla="*/ 52 h 317"/>
                  <a:gd name="T12" fmla="*/ 79 w 465"/>
                  <a:gd name="T13" fmla="*/ 94 h 317"/>
                  <a:gd name="T14" fmla="*/ 302 w 465"/>
                  <a:gd name="T15" fmla="*/ 223 h 317"/>
                  <a:gd name="T16" fmla="*/ 310 w 465"/>
                  <a:gd name="T17" fmla="*/ 179 h 317"/>
                  <a:gd name="T18" fmla="*/ 90 w 465"/>
                  <a:gd name="T19" fmla="*/ 52 h 317"/>
                  <a:gd name="T20" fmla="*/ 0 w 465"/>
                  <a:gd name="T21" fmla="*/ 0 h 317"/>
                  <a:gd name="T22" fmla="*/ 0 w 465"/>
                  <a:gd name="T23" fmla="*/ 49 h 317"/>
                  <a:gd name="T24" fmla="*/ 5 w 465"/>
                  <a:gd name="T25" fmla="*/ 52 h 317"/>
                  <a:gd name="T26" fmla="*/ 15 w 465"/>
                  <a:gd name="T27" fmla="*/ 8 h 317"/>
                  <a:gd name="T28" fmla="*/ 0 w 465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5" h="317">
                    <a:moveTo>
                      <a:pt x="343" y="198"/>
                    </a:moveTo>
                    <a:lnTo>
                      <a:pt x="334" y="242"/>
                    </a:lnTo>
                    <a:lnTo>
                      <a:pt x="465" y="317"/>
                    </a:lnTo>
                    <a:lnTo>
                      <a:pt x="465" y="267"/>
                    </a:lnTo>
                    <a:lnTo>
                      <a:pt x="343" y="198"/>
                    </a:lnTo>
                    <a:moveTo>
                      <a:pt x="90" y="52"/>
                    </a:moveTo>
                    <a:lnTo>
                      <a:pt x="79" y="94"/>
                    </a:lnTo>
                    <a:lnTo>
                      <a:pt x="302" y="223"/>
                    </a:lnTo>
                    <a:lnTo>
                      <a:pt x="310" y="179"/>
                    </a:lnTo>
                    <a:lnTo>
                      <a:pt x="90" y="52"/>
                    </a:lnTo>
                    <a:moveTo>
                      <a:pt x="0" y="0"/>
                    </a:moveTo>
                    <a:lnTo>
                      <a:pt x="0" y="49"/>
                    </a:lnTo>
                    <a:lnTo>
                      <a:pt x="5" y="52"/>
                    </a:lnTo>
                    <a:lnTo>
                      <a:pt x="15" y="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6" name="ïSḻïḍê"/>
              <p:cNvSpPr/>
              <p:nvPr/>
            </p:nvSpPr>
            <p:spPr bwMode="auto">
              <a:xfrm>
                <a:off x="3975" y="2263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7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7" name="išlîḋé"/>
              <p:cNvSpPr/>
              <p:nvPr/>
            </p:nvSpPr>
            <p:spPr bwMode="auto">
              <a:xfrm>
                <a:off x="3975" y="2263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7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8" name="îšḻïdê"/>
              <p:cNvSpPr/>
              <p:nvPr/>
            </p:nvSpPr>
            <p:spPr bwMode="auto">
              <a:xfrm>
                <a:off x="3975" y="2263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7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9" name="îṣļîdè"/>
              <p:cNvSpPr/>
              <p:nvPr/>
            </p:nvSpPr>
            <p:spPr bwMode="auto">
              <a:xfrm>
                <a:off x="3975" y="2263"/>
                <a:ext cx="22" cy="61"/>
              </a:xfrm>
              <a:custGeom>
                <a:avLst/>
                <a:gdLst>
                  <a:gd name="T0" fmla="*/ 22 w 22"/>
                  <a:gd name="T1" fmla="*/ 0 h 61"/>
                  <a:gd name="T2" fmla="*/ 0 w 22"/>
                  <a:gd name="T3" fmla="*/ 11 h 61"/>
                  <a:gd name="T4" fmla="*/ 0 w 22"/>
                  <a:gd name="T5" fmla="*/ 61 h 61"/>
                  <a:gd name="T6" fmla="*/ 22 w 22"/>
                  <a:gd name="T7" fmla="*/ 47 h 61"/>
                  <a:gd name="T8" fmla="*/ 22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22" y="0"/>
                    </a:moveTo>
                    <a:lnTo>
                      <a:pt x="0" y="11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0" name="íṡlîḓê"/>
              <p:cNvSpPr/>
              <p:nvPr/>
            </p:nvSpPr>
            <p:spPr bwMode="auto">
              <a:xfrm>
                <a:off x="3510" y="1996"/>
                <a:ext cx="487" cy="278"/>
              </a:xfrm>
              <a:custGeom>
                <a:avLst/>
                <a:gdLst>
                  <a:gd name="T0" fmla="*/ 348 w 487"/>
                  <a:gd name="T1" fmla="*/ 185 h 278"/>
                  <a:gd name="T2" fmla="*/ 343 w 487"/>
                  <a:gd name="T3" fmla="*/ 209 h 278"/>
                  <a:gd name="T4" fmla="*/ 465 w 487"/>
                  <a:gd name="T5" fmla="*/ 278 h 278"/>
                  <a:gd name="T6" fmla="*/ 487 w 487"/>
                  <a:gd name="T7" fmla="*/ 267 h 278"/>
                  <a:gd name="T8" fmla="*/ 348 w 487"/>
                  <a:gd name="T9" fmla="*/ 185 h 278"/>
                  <a:gd name="T10" fmla="*/ 93 w 487"/>
                  <a:gd name="T11" fmla="*/ 46 h 278"/>
                  <a:gd name="T12" fmla="*/ 90 w 487"/>
                  <a:gd name="T13" fmla="*/ 63 h 278"/>
                  <a:gd name="T14" fmla="*/ 310 w 487"/>
                  <a:gd name="T15" fmla="*/ 190 h 278"/>
                  <a:gd name="T16" fmla="*/ 316 w 487"/>
                  <a:gd name="T17" fmla="*/ 167 h 278"/>
                  <a:gd name="T18" fmla="*/ 299 w 487"/>
                  <a:gd name="T19" fmla="*/ 156 h 278"/>
                  <a:gd name="T20" fmla="*/ 292 w 487"/>
                  <a:gd name="T21" fmla="*/ 160 h 278"/>
                  <a:gd name="T22" fmla="*/ 292 w 487"/>
                  <a:gd name="T23" fmla="*/ 153 h 278"/>
                  <a:gd name="T24" fmla="*/ 292 w 487"/>
                  <a:gd name="T25" fmla="*/ 160 h 278"/>
                  <a:gd name="T26" fmla="*/ 93 w 487"/>
                  <a:gd name="T27" fmla="*/ 46 h 278"/>
                  <a:gd name="T28" fmla="*/ 20 w 487"/>
                  <a:gd name="T29" fmla="*/ 0 h 278"/>
                  <a:gd name="T30" fmla="*/ 0 w 487"/>
                  <a:gd name="T31" fmla="*/ 11 h 278"/>
                  <a:gd name="T32" fmla="*/ 15 w 487"/>
                  <a:gd name="T33" fmla="*/ 19 h 278"/>
                  <a:gd name="T34" fmla="*/ 20 w 487"/>
                  <a:gd name="T35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87" h="278">
                    <a:moveTo>
                      <a:pt x="348" y="185"/>
                    </a:moveTo>
                    <a:lnTo>
                      <a:pt x="343" y="209"/>
                    </a:lnTo>
                    <a:lnTo>
                      <a:pt x="465" y="278"/>
                    </a:lnTo>
                    <a:lnTo>
                      <a:pt x="487" y="267"/>
                    </a:lnTo>
                    <a:lnTo>
                      <a:pt x="348" y="185"/>
                    </a:lnTo>
                    <a:close/>
                    <a:moveTo>
                      <a:pt x="93" y="46"/>
                    </a:moveTo>
                    <a:lnTo>
                      <a:pt x="90" y="63"/>
                    </a:lnTo>
                    <a:lnTo>
                      <a:pt x="310" y="190"/>
                    </a:lnTo>
                    <a:lnTo>
                      <a:pt x="316" y="167"/>
                    </a:lnTo>
                    <a:lnTo>
                      <a:pt x="299" y="156"/>
                    </a:lnTo>
                    <a:lnTo>
                      <a:pt x="292" y="160"/>
                    </a:lnTo>
                    <a:lnTo>
                      <a:pt x="292" y="153"/>
                    </a:lnTo>
                    <a:lnTo>
                      <a:pt x="292" y="160"/>
                    </a:lnTo>
                    <a:lnTo>
                      <a:pt x="93" y="46"/>
                    </a:lnTo>
                    <a:close/>
                    <a:moveTo>
                      <a:pt x="20" y="0"/>
                    </a:moveTo>
                    <a:lnTo>
                      <a:pt x="0" y="11"/>
                    </a:lnTo>
                    <a:lnTo>
                      <a:pt x="15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1" name="ïṥľiḋe"/>
              <p:cNvSpPr/>
              <p:nvPr/>
            </p:nvSpPr>
            <p:spPr bwMode="auto">
              <a:xfrm>
                <a:off x="3510" y="1996"/>
                <a:ext cx="487" cy="278"/>
              </a:xfrm>
              <a:custGeom>
                <a:avLst/>
                <a:gdLst>
                  <a:gd name="T0" fmla="*/ 348 w 487"/>
                  <a:gd name="T1" fmla="*/ 185 h 278"/>
                  <a:gd name="T2" fmla="*/ 343 w 487"/>
                  <a:gd name="T3" fmla="*/ 209 h 278"/>
                  <a:gd name="T4" fmla="*/ 465 w 487"/>
                  <a:gd name="T5" fmla="*/ 278 h 278"/>
                  <a:gd name="T6" fmla="*/ 487 w 487"/>
                  <a:gd name="T7" fmla="*/ 267 h 278"/>
                  <a:gd name="T8" fmla="*/ 348 w 487"/>
                  <a:gd name="T9" fmla="*/ 185 h 278"/>
                  <a:gd name="T10" fmla="*/ 93 w 487"/>
                  <a:gd name="T11" fmla="*/ 46 h 278"/>
                  <a:gd name="T12" fmla="*/ 90 w 487"/>
                  <a:gd name="T13" fmla="*/ 63 h 278"/>
                  <a:gd name="T14" fmla="*/ 310 w 487"/>
                  <a:gd name="T15" fmla="*/ 190 h 278"/>
                  <a:gd name="T16" fmla="*/ 316 w 487"/>
                  <a:gd name="T17" fmla="*/ 167 h 278"/>
                  <a:gd name="T18" fmla="*/ 299 w 487"/>
                  <a:gd name="T19" fmla="*/ 156 h 278"/>
                  <a:gd name="T20" fmla="*/ 292 w 487"/>
                  <a:gd name="T21" fmla="*/ 160 h 278"/>
                  <a:gd name="T22" fmla="*/ 292 w 487"/>
                  <a:gd name="T23" fmla="*/ 153 h 278"/>
                  <a:gd name="T24" fmla="*/ 292 w 487"/>
                  <a:gd name="T25" fmla="*/ 160 h 278"/>
                  <a:gd name="T26" fmla="*/ 93 w 487"/>
                  <a:gd name="T27" fmla="*/ 46 h 278"/>
                  <a:gd name="T28" fmla="*/ 20 w 487"/>
                  <a:gd name="T29" fmla="*/ 0 h 278"/>
                  <a:gd name="T30" fmla="*/ 0 w 487"/>
                  <a:gd name="T31" fmla="*/ 11 h 278"/>
                  <a:gd name="T32" fmla="*/ 15 w 487"/>
                  <a:gd name="T33" fmla="*/ 19 h 278"/>
                  <a:gd name="T34" fmla="*/ 20 w 487"/>
                  <a:gd name="T35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87" h="278">
                    <a:moveTo>
                      <a:pt x="348" y="185"/>
                    </a:moveTo>
                    <a:lnTo>
                      <a:pt x="343" y="209"/>
                    </a:lnTo>
                    <a:lnTo>
                      <a:pt x="465" y="278"/>
                    </a:lnTo>
                    <a:lnTo>
                      <a:pt x="487" y="267"/>
                    </a:lnTo>
                    <a:lnTo>
                      <a:pt x="348" y="185"/>
                    </a:lnTo>
                    <a:moveTo>
                      <a:pt x="93" y="46"/>
                    </a:moveTo>
                    <a:lnTo>
                      <a:pt x="90" y="63"/>
                    </a:lnTo>
                    <a:lnTo>
                      <a:pt x="310" y="190"/>
                    </a:lnTo>
                    <a:lnTo>
                      <a:pt x="316" y="167"/>
                    </a:lnTo>
                    <a:lnTo>
                      <a:pt x="299" y="156"/>
                    </a:lnTo>
                    <a:lnTo>
                      <a:pt x="292" y="160"/>
                    </a:lnTo>
                    <a:lnTo>
                      <a:pt x="292" y="153"/>
                    </a:lnTo>
                    <a:lnTo>
                      <a:pt x="292" y="160"/>
                    </a:lnTo>
                    <a:lnTo>
                      <a:pt x="93" y="46"/>
                    </a:lnTo>
                    <a:moveTo>
                      <a:pt x="20" y="0"/>
                    </a:moveTo>
                    <a:lnTo>
                      <a:pt x="0" y="11"/>
                    </a:lnTo>
                    <a:lnTo>
                      <a:pt x="15" y="19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2" name="ïšḷiḋe"/>
              <p:cNvSpPr/>
              <p:nvPr/>
            </p:nvSpPr>
            <p:spPr bwMode="auto">
              <a:xfrm>
                <a:off x="3510" y="1996"/>
                <a:ext cx="487" cy="278"/>
              </a:xfrm>
              <a:custGeom>
                <a:avLst/>
                <a:gdLst>
                  <a:gd name="T0" fmla="*/ 348 w 487"/>
                  <a:gd name="T1" fmla="*/ 185 h 278"/>
                  <a:gd name="T2" fmla="*/ 343 w 487"/>
                  <a:gd name="T3" fmla="*/ 209 h 278"/>
                  <a:gd name="T4" fmla="*/ 465 w 487"/>
                  <a:gd name="T5" fmla="*/ 278 h 278"/>
                  <a:gd name="T6" fmla="*/ 487 w 487"/>
                  <a:gd name="T7" fmla="*/ 267 h 278"/>
                  <a:gd name="T8" fmla="*/ 348 w 487"/>
                  <a:gd name="T9" fmla="*/ 185 h 278"/>
                  <a:gd name="T10" fmla="*/ 93 w 487"/>
                  <a:gd name="T11" fmla="*/ 46 h 278"/>
                  <a:gd name="T12" fmla="*/ 90 w 487"/>
                  <a:gd name="T13" fmla="*/ 63 h 278"/>
                  <a:gd name="T14" fmla="*/ 310 w 487"/>
                  <a:gd name="T15" fmla="*/ 190 h 278"/>
                  <a:gd name="T16" fmla="*/ 316 w 487"/>
                  <a:gd name="T17" fmla="*/ 167 h 278"/>
                  <a:gd name="T18" fmla="*/ 299 w 487"/>
                  <a:gd name="T19" fmla="*/ 156 h 278"/>
                  <a:gd name="T20" fmla="*/ 292 w 487"/>
                  <a:gd name="T21" fmla="*/ 160 h 278"/>
                  <a:gd name="T22" fmla="*/ 292 w 487"/>
                  <a:gd name="T23" fmla="*/ 153 h 278"/>
                  <a:gd name="T24" fmla="*/ 292 w 487"/>
                  <a:gd name="T25" fmla="*/ 160 h 278"/>
                  <a:gd name="T26" fmla="*/ 93 w 487"/>
                  <a:gd name="T27" fmla="*/ 46 h 278"/>
                  <a:gd name="T28" fmla="*/ 20 w 487"/>
                  <a:gd name="T29" fmla="*/ 0 h 278"/>
                  <a:gd name="T30" fmla="*/ 0 w 487"/>
                  <a:gd name="T31" fmla="*/ 11 h 278"/>
                  <a:gd name="T32" fmla="*/ 15 w 487"/>
                  <a:gd name="T33" fmla="*/ 19 h 278"/>
                  <a:gd name="T34" fmla="*/ 20 w 487"/>
                  <a:gd name="T35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87" h="278">
                    <a:moveTo>
                      <a:pt x="348" y="185"/>
                    </a:moveTo>
                    <a:lnTo>
                      <a:pt x="343" y="209"/>
                    </a:lnTo>
                    <a:lnTo>
                      <a:pt x="465" y="278"/>
                    </a:lnTo>
                    <a:lnTo>
                      <a:pt x="487" y="267"/>
                    </a:lnTo>
                    <a:lnTo>
                      <a:pt x="348" y="185"/>
                    </a:lnTo>
                    <a:close/>
                    <a:moveTo>
                      <a:pt x="93" y="46"/>
                    </a:moveTo>
                    <a:lnTo>
                      <a:pt x="90" y="63"/>
                    </a:lnTo>
                    <a:lnTo>
                      <a:pt x="310" y="190"/>
                    </a:lnTo>
                    <a:lnTo>
                      <a:pt x="316" y="167"/>
                    </a:lnTo>
                    <a:lnTo>
                      <a:pt x="299" y="156"/>
                    </a:lnTo>
                    <a:lnTo>
                      <a:pt x="292" y="160"/>
                    </a:lnTo>
                    <a:lnTo>
                      <a:pt x="292" y="153"/>
                    </a:lnTo>
                    <a:lnTo>
                      <a:pt x="292" y="160"/>
                    </a:lnTo>
                    <a:lnTo>
                      <a:pt x="93" y="46"/>
                    </a:lnTo>
                    <a:close/>
                    <a:moveTo>
                      <a:pt x="20" y="0"/>
                    </a:moveTo>
                    <a:lnTo>
                      <a:pt x="0" y="11"/>
                    </a:lnTo>
                    <a:lnTo>
                      <a:pt x="15" y="19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3" name="ïśļïḋê"/>
              <p:cNvSpPr/>
              <p:nvPr/>
            </p:nvSpPr>
            <p:spPr bwMode="auto">
              <a:xfrm>
                <a:off x="3510" y="1996"/>
                <a:ext cx="487" cy="278"/>
              </a:xfrm>
              <a:custGeom>
                <a:avLst/>
                <a:gdLst>
                  <a:gd name="T0" fmla="*/ 348 w 487"/>
                  <a:gd name="T1" fmla="*/ 185 h 278"/>
                  <a:gd name="T2" fmla="*/ 343 w 487"/>
                  <a:gd name="T3" fmla="*/ 209 h 278"/>
                  <a:gd name="T4" fmla="*/ 465 w 487"/>
                  <a:gd name="T5" fmla="*/ 278 h 278"/>
                  <a:gd name="T6" fmla="*/ 487 w 487"/>
                  <a:gd name="T7" fmla="*/ 267 h 278"/>
                  <a:gd name="T8" fmla="*/ 348 w 487"/>
                  <a:gd name="T9" fmla="*/ 185 h 278"/>
                  <a:gd name="T10" fmla="*/ 93 w 487"/>
                  <a:gd name="T11" fmla="*/ 46 h 278"/>
                  <a:gd name="T12" fmla="*/ 90 w 487"/>
                  <a:gd name="T13" fmla="*/ 63 h 278"/>
                  <a:gd name="T14" fmla="*/ 310 w 487"/>
                  <a:gd name="T15" fmla="*/ 190 h 278"/>
                  <a:gd name="T16" fmla="*/ 316 w 487"/>
                  <a:gd name="T17" fmla="*/ 167 h 278"/>
                  <a:gd name="T18" fmla="*/ 299 w 487"/>
                  <a:gd name="T19" fmla="*/ 156 h 278"/>
                  <a:gd name="T20" fmla="*/ 292 w 487"/>
                  <a:gd name="T21" fmla="*/ 160 h 278"/>
                  <a:gd name="T22" fmla="*/ 292 w 487"/>
                  <a:gd name="T23" fmla="*/ 153 h 278"/>
                  <a:gd name="T24" fmla="*/ 292 w 487"/>
                  <a:gd name="T25" fmla="*/ 160 h 278"/>
                  <a:gd name="T26" fmla="*/ 93 w 487"/>
                  <a:gd name="T27" fmla="*/ 46 h 278"/>
                  <a:gd name="T28" fmla="*/ 20 w 487"/>
                  <a:gd name="T29" fmla="*/ 0 h 278"/>
                  <a:gd name="T30" fmla="*/ 0 w 487"/>
                  <a:gd name="T31" fmla="*/ 11 h 278"/>
                  <a:gd name="T32" fmla="*/ 15 w 487"/>
                  <a:gd name="T33" fmla="*/ 19 h 278"/>
                  <a:gd name="T34" fmla="*/ 20 w 487"/>
                  <a:gd name="T35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87" h="278">
                    <a:moveTo>
                      <a:pt x="348" y="185"/>
                    </a:moveTo>
                    <a:lnTo>
                      <a:pt x="343" y="209"/>
                    </a:lnTo>
                    <a:lnTo>
                      <a:pt x="465" y="278"/>
                    </a:lnTo>
                    <a:lnTo>
                      <a:pt x="487" y="267"/>
                    </a:lnTo>
                    <a:lnTo>
                      <a:pt x="348" y="185"/>
                    </a:lnTo>
                    <a:moveTo>
                      <a:pt x="93" y="46"/>
                    </a:moveTo>
                    <a:lnTo>
                      <a:pt x="90" y="63"/>
                    </a:lnTo>
                    <a:lnTo>
                      <a:pt x="310" y="190"/>
                    </a:lnTo>
                    <a:lnTo>
                      <a:pt x="316" y="167"/>
                    </a:lnTo>
                    <a:lnTo>
                      <a:pt x="299" y="156"/>
                    </a:lnTo>
                    <a:lnTo>
                      <a:pt x="292" y="160"/>
                    </a:lnTo>
                    <a:lnTo>
                      <a:pt x="292" y="153"/>
                    </a:lnTo>
                    <a:lnTo>
                      <a:pt x="292" y="160"/>
                    </a:lnTo>
                    <a:lnTo>
                      <a:pt x="93" y="46"/>
                    </a:lnTo>
                    <a:moveTo>
                      <a:pt x="20" y="0"/>
                    </a:moveTo>
                    <a:lnTo>
                      <a:pt x="0" y="11"/>
                    </a:lnTo>
                    <a:lnTo>
                      <a:pt x="15" y="19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4" name="íṥlîďe"/>
              <p:cNvSpPr/>
              <p:nvPr/>
            </p:nvSpPr>
            <p:spPr bwMode="auto">
              <a:xfrm>
                <a:off x="4102" y="205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5" name="i$1îḑe"/>
              <p:cNvSpPr/>
              <p:nvPr/>
            </p:nvSpPr>
            <p:spPr bwMode="auto">
              <a:xfrm>
                <a:off x="4102" y="205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6" name="îṣ1íḑé"/>
              <p:cNvSpPr/>
              <p:nvPr/>
            </p:nvSpPr>
            <p:spPr bwMode="auto">
              <a:xfrm>
                <a:off x="4102" y="205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7" name="íṩļîďe"/>
              <p:cNvSpPr/>
              <p:nvPr/>
            </p:nvSpPr>
            <p:spPr bwMode="auto">
              <a:xfrm>
                <a:off x="4102" y="2056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8" name="iṥlíḑê"/>
              <p:cNvSpPr/>
              <p:nvPr/>
            </p:nvSpPr>
            <p:spPr bwMode="auto">
              <a:xfrm>
                <a:off x="4566" y="2312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9" name="ïṥ1ídè"/>
              <p:cNvSpPr/>
              <p:nvPr/>
            </p:nvSpPr>
            <p:spPr bwMode="auto">
              <a:xfrm>
                <a:off x="4566" y="2312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0" name="íṡļíďe"/>
              <p:cNvSpPr/>
              <p:nvPr/>
            </p:nvSpPr>
            <p:spPr bwMode="auto">
              <a:xfrm>
                <a:off x="4566" y="2312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1" name="iṡlïḑé"/>
              <p:cNvSpPr/>
              <p:nvPr/>
            </p:nvSpPr>
            <p:spPr bwMode="auto">
              <a:xfrm>
                <a:off x="4566" y="2312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2" name="iṩļïḍé"/>
              <p:cNvSpPr/>
              <p:nvPr/>
            </p:nvSpPr>
            <p:spPr bwMode="auto">
              <a:xfrm>
                <a:off x="4102" y="2042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3" name="iŝļiḑè"/>
              <p:cNvSpPr/>
              <p:nvPr/>
            </p:nvSpPr>
            <p:spPr bwMode="auto">
              <a:xfrm>
                <a:off x="4102" y="2042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4" name="îšļíḑe"/>
              <p:cNvSpPr/>
              <p:nvPr/>
            </p:nvSpPr>
            <p:spPr bwMode="auto">
              <a:xfrm>
                <a:off x="4102" y="2042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5" name="ïSļïďè"/>
              <p:cNvSpPr/>
              <p:nvPr/>
            </p:nvSpPr>
            <p:spPr bwMode="auto">
              <a:xfrm>
                <a:off x="4102" y="2042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6" name="iSļîḑé"/>
              <p:cNvSpPr/>
              <p:nvPr/>
            </p:nvSpPr>
            <p:spPr bwMode="auto">
              <a:xfrm>
                <a:off x="4102" y="2154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8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7" name="ï$1îde"/>
              <p:cNvSpPr/>
              <p:nvPr/>
            </p:nvSpPr>
            <p:spPr bwMode="auto">
              <a:xfrm>
                <a:off x="4102" y="2154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8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8" name="is1íḋè"/>
              <p:cNvSpPr/>
              <p:nvPr/>
            </p:nvSpPr>
            <p:spPr bwMode="auto">
              <a:xfrm>
                <a:off x="4102" y="2154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8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9" name="îṡḷíḑe"/>
              <p:cNvSpPr/>
              <p:nvPr/>
            </p:nvSpPr>
            <p:spPr bwMode="auto">
              <a:xfrm>
                <a:off x="4102" y="2154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8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0" name="îšḷiďè"/>
              <p:cNvSpPr/>
              <p:nvPr/>
            </p:nvSpPr>
            <p:spPr bwMode="auto">
              <a:xfrm>
                <a:off x="4566" y="2408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50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5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1" name="iṡļíḑè"/>
              <p:cNvSpPr/>
              <p:nvPr/>
            </p:nvSpPr>
            <p:spPr bwMode="auto">
              <a:xfrm>
                <a:off x="4566" y="2408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50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50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2" name="iŝ1iḋè"/>
              <p:cNvSpPr/>
              <p:nvPr/>
            </p:nvSpPr>
            <p:spPr bwMode="auto">
              <a:xfrm>
                <a:off x="4566" y="2408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50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5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3" name="ísḷídè"/>
              <p:cNvSpPr/>
              <p:nvPr/>
            </p:nvSpPr>
            <p:spPr bwMode="auto">
              <a:xfrm>
                <a:off x="4566" y="2408"/>
                <a:ext cx="24" cy="63"/>
              </a:xfrm>
              <a:custGeom>
                <a:avLst/>
                <a:gdLst>
                  <a:gd name="T0" fmla="*/ 24 w 24"/>
                  <a:gd name="T1" fmla="*/ 0 h 63"/>
                  <a:gd name="T2" fmla="*/ 0 w 24"/>
                  <a:gd name="T3" fmla="*/ 14 h 63"/>
                  <a:gd name="T4" fmla="*/ 0 w 24"/>
                  <a:gd name="T5" fmla="*/ 63 h 63"/>
                  <a:gd name="T6" fmla="*/ 22 w 24"/>
                  <a:gd name="T7" fmla="*/ 50 h 63"/>
                  <a:gd name="T8" fmla="*/ 24 w 24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2">
                    <a:moveTo>
                      <a:pt x="24" y="0"/>
                    </a:moveTo>
                    <a:lnTo>
                      <a:pt x="0" y="14"/>
                    </a:lnTo>
                    <a:lnTo>
                      <a:pt x="0" y="63"/>
                    </a:lnTo>
                    <a:lnTo>
                      <a:pt x="22" y="50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4" name="iṩḷidé"/>
              <p:cNvSpPr/>
              <p:nvPr/>
            </p:nvSpPr>
            <p:spPr bwMode="auto">
              <a:xfrm>
                <a:off x="4102" y="2141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7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7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5" name="îšľíďé"/>
              <p:cNvSpPr/>
              <p:nvPr/>
            </p:nvSpPr>
            <p:spPr bwMode="auto">
              <a:xfrm>
                <a:off x="4102" y="2141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7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7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6" name="ïṣľîḍê"/>
              <p:cNvSpPr/>
              <p:nvPr/>
            </p:nvSpPr>
            <p:spPr bwMode="auto">
              <a:xfrm>
                <a:off x="4102" y="2141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7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7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7" name="îṧľîḋé"/>
              <p:cNvSpPr/>
              <p:nvPr/>
            </p:nvSpPr>
            <p:spPr bwMode="auto">
              <a:xfrm>
                <a:off x="4102" y="2141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7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7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8" name="iṣ1íďè"/>
              <p:cNvSpPr/>
              <p:nvPr/>
            </p:nvSpPr>
            <p:spPr bwMode="auto">
              <a:xfrm>
                <a:off x="4102" y="225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6" name="îṧľïďè"/>
            <p:cNvGrpSpPr/>
            <p:nvPr/>
          </p:nvGrpSpPr>
          <p:grpSpPr>
            <a:xfrm>
              <a:off x="3535136" y="3053586"/>
              <a:ext cx="4324755" cy="3095306"/>
              <a:chOff x="1654" y="1616"/>
              <a:chExt cx="3690" cy="2641"/>
            </a:xfrm>
          </p:grpSpPr>
          <p:sp>
            <p:nvSpPr>
              <p:cNvPr id="209" name="í$ḷíḋè"/>
              <p:cNvSpPr/>
              <p:nvPr/>
            </p:nvSpPr>
            <p:spPr bwMode="auto">
              <a:xfrm>
                <a:off x="4102" y="225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0" name="îşlïḓê"/>
              <p:cNvSpPr/>
              <p:nvPr/>
            </p:nvSpPr>
            <p:spPr bwMode="auto">
              <a:xfrm>
                <a:off x="4102" y="225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1" name="ïṧḷíḋé"/>
              <p:cNvSpPr/>
              <p:nvPr/>
            </p:nvSpPr>
            <p:spPr bwMode="auto">
              <a:xfrm>
                <a:off x="4102" y="2251"/>
                <a:ext cx="464" cy="317"/>
              </a:xfrm>
              <a:custGeom>
                <a:avLst/>
                <a:gdLst>
                  <a:gd name="T0" fmla="*/ 0 w 464"/>
                  <a:gd name="T1" fmla="*/ 0 h 317"/>
                  <a:gd name="T2" fmla="*/ 0 w 464"/>
                  <a:gd name="T3" fmla="*/ 49 h 317"/>
                  <a:gd name="T4" fmla="*/ 464 w 464"/>
                  <a:gd name="T5" fmla="*/ 317 h 317"/>
                  <a:gd name="T6" fmla="*/ 464 w 464"/>
                  <a:gd name="T7" fmla="*/ 268 h 317"/>
                  <a:gd name="T8" fmla="*/ 0 w 464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7">
                    <a:moveTo>
                      <a:pt x="0" y="0"/>
                    </a:moveTo>
                    <a:lnTo>
                      <a:pt x="0" y="49"/>
                    </a:lnTo>
                    <a:lnTo>
                      <a:pt x="464" y="317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2" name="ïṧḷïḓè"/>
              <p:cNvSpPr/>
              <p:nvPr/>
            </p:nvSpPr>
            <p:spPr bwMode="auto">
              <a:xfrm>
                <a:off x="4566" y="2507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3" name="iṩlidé"/>
              <p:cNvSpPr/>
              <p:nvPr/>
            </p:nvSpPr>
            <p:spPr bwMode="auto">
              <a:xfrm>
                <a:off x="4566" y="2507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4" name="ísḻidé"/>
              <p:cNvSpPr/>
              <p:nvPr/>
            </p:nvSpPr>
            <p:spPr bwMode="auto">
              <a:xfrm>
                <a:off x="4566" y="2507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5" name="ïṥľïďè"/>
              <p:cNvSpPr/>
              <p:nvPr/>
            </p:nvSpPr>
            <p:spPr bwMode="auto">
              <a:xfrm>
                <a:off x="4566" y="2507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2 h 61"/>
                  <a:gd name="T4" fmla="*/ 0 w 24"/>
                  <a:gd name="T5" fmla="*/ 61 h 61"/>
                  <a:gd name="T6" fmla="*/ 22 w 24"/>
                  <a:gd name="T7" fmla="*/ 47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2"/>
                    </a:lnTo>
                    <a:lnTo>
                      <a:pt x="0" y="61"/>
                    </a:lnTo>
                    <a:lnTo>
                      <a:pt x="22" y="47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6" name="íṧḻîḑè"/>
              <p:cNvSpPr/>
              <p:nvPr/>
            </p:nvSpPr>
            <p:spPr bwMode="auto">
              <a:xfrm>
                <a:off x="4102" y="2237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7" name="ïŝľîḍe"/>
              <p:cNvSpPr/>
              <p:nvPr/>
            </p:nvSpPr>
            <p:spPr bwMode="auto">
              <a:xfrm>
                <a:off x="4102" y="2237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8" name="îṩļíḋé"/>
              <p:cNvSpPr/>
              <p:nvPr/>
            </p:nvSpPr>
            <p:spPr bwMode="auto">
              <a:xfrm>
                <a:off x="4102" y="2237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9" name="iṩḻîḍé"/>
              <p:cNvSpPr/>
              <p:nvPr/>
            </p:nvSpPr>
            <p:spPr bwMode="auto">
              <a:xfrm>
                <a:off x="4102" y="2237"/>
                <a:ext cx="488" cy="282"/>
              </a:xfrm>
              <a:custGeom>
                <a:avLst/>
                <a:gdLst>
                  <a:gd name="T0" fmla="*/ 23 w 488"/>
                  <a:gd name="T1" fmla="*/ 0 h 282"/>
                  <a:gd name="T2" fmla="*/ 0 w 488"/>
                  <a:gd name="T3" fmla="*/ 14 h 282"/>
                  <a:gd name="T4" fmla="*/ 464 w 488"/>
                  <a:gd name="T5" fmla="*/ 282 h 282"/>
                  <a:gd name="T6" fmla="*/ 488 w 488"/>
                  <a:gd name="T7" fmla="*/ 270 h 282"/>
                  <a:gd name="T8" fmla="*/ 23 w 488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2">
                    <a:moveTo>
                      <a:pt x="23" y="0"/>
                    </a:moveTo>
                    <a:lnTo>
                      <a:pt x="0" y="14"/>
                    </a:lnTo>
                    <a:lnTo>
                      <a:pt x="464" y="282"/>
                    </a:lnTo>
                    <a:lnTo>
                      <a:pt x="488" y="270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0" name="ïšḷiḑé"/>
              <p:cNvSpPr/>
              <p:nvPr/>
            </p:nvSpPr>
            <p:spPr bwMode="auto">
              <a:xfrm>
                <a:off x="4102" y="2349"/>
                <a:ext cx="464" cy="316"/>
              </a:xfrm>
              <a:custGeom>
                <a:avLst/>
                <a:gdLst>
                  <a:gd name="T0" fmla="*/ 0 w 464"/>
                  <a:gd name="T1" fmla="*/ 0 h 316"/>
                  <a:gd name="T2" fmla="*/ 0 w 464"/>
                  <a:gd name="T3" fmla="*/ 48 h 316"/>
                  <a:gd name="T4" fmla="*/ 464 w 464"/>
                  <a:gd name="T5" fmla="*/ 316 h 316"/>
                  <a:gd name="T6" fmla="*/ 464 w 464"/>
                  <a:gd name="T7" fmla="*/ 268 h 316"/>
                  <a:gd name="T8" fmla="*/ 0 w 464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6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6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1" name="isḻiḍê"/>
              <p:cNvSpPr/>
              <p:nvPr/>
            </p:nvSpPr>
            <p:spPr bwMode="auto">
              <a:xfrm>
                <a:off x="4102" y="2349"/>
                <a:ext cx="464" cy="316"/>
              </a:xfrm>
              <a:custGeom>
                <a:avLst/>
                <a:gdLst>
                  <a:gd name="T0" fmla="*/ 0 w 464"/>
                  <a:gd name="T1" fmla="*/ 0 h 316"/>
                  <a:gd name="T2" fmla="*/ 0 w 464"/>
                  <a:gd name="T3" fmla="*/ 48 h 316"/>
                  <a:gd name="T4" fmla="*/ 464 w 464"/>
                  <a:gd name="T5" fmla="*/ 316 h 316"/>
                  <a:gd name="T6" fmla="*/ 464 w 464"/>
                  <a:gd name="T7" fmla="*/ 268 h 316"/>
                  <a:gd name="T8" fmla="*/ 0 w 464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6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6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2" name="íṡḻïḍè"/>
              <p:cNvSpPr/>
              <p:nvPr/>
            </p:nvSpPr>
            <p:spPr bwMode="auto">
              <a:xfrm>
                <a:off x="4102" y="2349"/>
                <a:ext cx="464" cy="316"/>
              </a:xfrm>
              <a:custGeom>
                <a:avLst/>
                <a:gdLst>
                  <a:gd name="T0" fmla="*/ 0 w 464"/>
                  <a:gd name="T1" fmla="*/ 0 h 316"/>
                  <a:gd name="T2" fmla="*/ 0 w 464"/>
                  <a:gd name="T3" fmla="*/ 48 h 316"/>
                  <a:gd name="T4" fmla="*/ 464 w 464"/>
                  <a:gd name="T5" fmla="*/ 316 h 316"/>
                  <a:gd name="T6" fmla="*/ 464 w 464"/>
                  <a:gd name="T7" fmla="*/ 268 h 316"/>
                  <a:gd name="T8" fmla="*/ 0 w 464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6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6"/>
                    </a:lnTo>
                    <a:lnTo>
                      <a:pt x="464" y="2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0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3" name="işļïḋé"/>
              <p:cNvSpPr/>
              <p:nvPr/>
            </p:nvSpPr>
            <p:spPr bwMode="auto">
              <a:xfrm>
                <a:off x="4102" y="2349"/>
                <a:ext cx="464" cy="316"/>
              </a:xfrm>
              <a:custGeom>
                <a:avLst/>
                <a:gdLst>
                  <a:gd name="T0" fmla="*/ 0 w 464"/>
                  <a:gd name="T1" fmla="*/ 0 h 316"/>
                  <a:gd name="T2" fmla="*/ 0 w 464"/>
                  <a:gd name="T3" fmla="*/ 48 h 316"/>
                  <a:gd name="T4" fmla="*/ 464 w 464"/>
                  <a:gd name="T5" fmla="*/ 316 h 316"/>
                  <a:gd name="T6" fmla="*/ 464 w 464"/>
                  <a:gd name="T7" fmla="*/ 268 h 316"/>
                  <a:gd name="T8" fmla="*/ 0 w 464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2" h="316">
                    <a:moveTo>
                      <a:pt x="0" y="0"/>
                    </a:moveTo>
                    <a:lnTo>
                      <a:pt x="0" y="48"/>
                    </a:lnTo>
                    <a:lnTo>
                      <a:pt x="464" y="316"/>
                    </a:lnTo>
                    <a:lnTo>
                      <a:pt x="464" y="26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4" name="iṥľîḓè"/>
              <p:cNvSpPr/>
              <p:nvPr/>
            </p:nvSpPr>
            <p:spPr bwMode="auto">
              <a:xfrm>
                <a:off x="4566" y="2604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3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3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5" name="íŝliḓé"/>
              <p:cNvSpPr/>
              <p:nvPr/>
            </p:nvSpPr>
            <p:spPr bwMode="auto">
              <a:xfrm>
                <a:off x="4566" y="2604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3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3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6" name="îŝlîḍè"/>
              <p:cNvSpPr/>
              <p:nvPr/>
            </p:nvSpPr>
            <p:spPr bwMode="auto">
              <a:xfrm>
                <a:off x="4566" y="2604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3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3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7580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7" name="íṥḻîďê"/>
              <p:cNvSpPr/>
              <p:nvPr/>
            </p:nvSpPr>
            <p:spPr bwMode="auto">
              <a:xfrm>
                <a:off x="4566" y="2604"/>
                <a:ext cx="24" cy="61"/>
              </a:xfrm>
              <a:custGeom>
                <a:avLst/>
                <a:gdLst>
                  <a:gd name="T0" fmla="*/ 24 w 24"/>
                  <a:gd name="T1" fmla="*/ 0 h 61"/>
                  <a:gd name="T2" fmla="*/ 0 w 24"/>
                  <a:gd name="T3" fmla="*/ 13 h 61"/>
                  <a:gd name="T4" fmla="*/ 0 w 24"/>
                  <a:gd name="T5" fmla="*/ 61 h 61"/>
                  <a:gd name="T6" fmla="*/ 22 w 24"/>
                  <a:gd name="T7" fmla="*/ 49 h 61"/>
                  <a:gd name="T8" fmla="*/ 24 w 24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61">
                    <a:moveTo>
                      <a:pt x="24" y="0"/>
                    </a:moveTo>
                    <a:lnTo>
                      <a:pt x="0" y="13"/>
                    </a:lnTo>
                    <a:lnTo>
                      <a:pt x="0" y="61"/>
                    </a:lnTo>
                    <a:lnTo>
                      <a:pt x="22" y="49"/>
                    </a:lnTo>
                    <a:lnTo>
                      <a:pt x="2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8" name="ïś1îḑè"/>
              <p:cNvSpPr/>
              <p:nvPr/>
            </p:nvSpPr>
            <p:spPr bwMode="auto">
              <a:xfrm>
                <a:off x="4102" y="2336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8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8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DAE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9" name="iSļiďê"/>
              <p:cNvSpPr/>
              <p:nvPr/>
            </p:nvSpPr>
            <p:spPr bwMode="auto">
              <a:xfrm>
                <a:off x="4102" y="2336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8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8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0" name="íṩľíḓé"/>
              <p:cNvSpPr/>
              <p:nvPr/>
            </p:nvSpPr>
            <p:spPr bwMode="auto">
              <a:xfrm>
                <a:off x="4102" y="2336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8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8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DB5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1" name="î$ļiḋé"/>
              <p:cNvSpPr/>
              <p:nvPr/>
            </p:nvSpPr>
            <p:spPr bwMode="auto">
              <a:xfrm>
                <a:off x="4102" y="2336"/>
                <a:ext cx="488" cy="281"/>
              </a:xfrm>
              <a:custGeom>
                <a:avLst/>
                <a:gdLst>
                  <a:gd name="T0" fmla="*/ 23 w 488"/>
                  <a:gd name="T1" fmla="*/ 0 h 281"/>
                  <a:gd name="T2" fmla="*/ 0 w 488"/>
                  <a:gd name="T3" fmla="*/ 13 h 281"/>
                  <a:gd name="T4" fmla="*/ 464 w 488"/>
                  <a:gd name="T5" fmla="*/ 281 h 281"/>
                  <a:gd name="T6" fmla="*/ 488 w 488"/>
                  <a:gd name="T7" fmla="*/ 268 h 281"/>
                  <a:gd name="T8" fmla="*/ 23 w 488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1">
                    <a:moveTo>
                      <a:pt x="23" y="0"/>
                    </a:moveTo>
                    <a:lnTo>
                      <a:pt x="0" y="13"/>
                    </a:lnTo>
                    <a:lnTo>
                      <a:pt x="464" y="281"/>
                    </a:lnTo>
                    <a:lnTo>
                      <a:pt x="488" y="268"/>
                    </a:lnTo>
                    <a:lnTo>
                      <a:pt x="2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2" name="iṥļíḑê"/>
              <p:cNvSpPr/>
              <p:nvPr/>
            </p:nvSpPr>
            <p:spPr bwMode="auto">
              <a:xfrm>
                <a:off x="3464" y="2468"/>
                <a:ext cx="846" cy="828"/>
              </a:xfrm>
              <a:custGeom>
                <a:avLst/>
                <a:gdLst>
                  <a:gd name="T0" fmla="*/ 149 w 498"/>
                  <a:gd name="T1" fmla="*/ 0 h 488"/>
                  <a:gd name="T2" fmla="*/ 149 w 498"/>
                  <a:gd name="T3" fmla="*/ 155 h 488"/>
                  <a:gd name="T4" fmla="*/ 109 w 498"/>
                  <a:gd name="T5" fmla="*/ 224 h 488"/>
                  <a:gd name="T6" fmla="*/ 0 w 498"/>
                  <a:gd name="T7" fmla="*/ 287 h 488"/>
                  <a:gd name="T8" fmla="*/ 348 w 498"/>
                  <a:gd name="T9" fmla="*/ 488 h 488"/>
                  <a:gd name="T10" fmla="*/ 458 w 498"/>
                  <a:gd name="T11" fmla="*/ 425 h 488"/>
                  <a:gd name="T12" fmla="*/ 498 w 498"/>
                  <a:gd name="T13" fmla="*/ 356 h 488"/>
                  <a:gd name="T14" fmla="*/ 498 w 498"/>
                  <a:gd name="T15" fmla="*/ 201 h 488"/>
                  <a:gd name="T16" fmla="*/ 149 w 498"/>
                  <a:gd name="T17" fmla="*/ 0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8" h="488">
                    <a:moveTo>
                      <a:pt x="149" y="0"/>
                    </a:moveTo>
                    <a:cubicBezTo>
                      <a:pt x="149" y="155"/>
                      <a:pt x="149" y="155"/>
                      <a:pt x="149" y="155"/>
                    </a:cubicBezTo>
                    <a:cubicBezTo>
                      <a:pt x="149" y="183"/>
                      <a:pt x="134" y="210"/>
                      <a:pt x="109" y="224"/>
                    </a:cubicBezTo>
                    <a:cubicBezTo>
                      <a:pt x="0" y="287"/>
                      <a:pt x="0" y="287"/>
                      <a:pt x="0" y="287"/>
                    </a:cubicBezTo>
                    <a:cubicBezTo>
                      <a:pt x="348" y="488"/>
                      <a:pt x="348" y="488"/>
                      <a:pt x="348" y="488"/>
                    </a:cubicBezTo>
                    <a:cubicBezTo>
                      <a:pt x="458" y="425"/>
                      <a:pt x="458" y="425"/>
                      <a:pt x="458" y="425"/>
                    </a:cubicBezTo>
                    <a:cubicBezTo>
                      <a:pt x="483" y="411"/>
                      <a:pt x="498" y="385"/>
                      <a:pt x="498" y="356"/>
                    </a:cubicBezTo>
                    <a:cubicBezTo>
                      <a:pt x="498" y="201"/>
                      <a:pt x="498" y="201"/>
                      <a:pt x="498" y="201"/>
                    </a:cubicBezTo>
                    <a:cubicBezTo>
                      <a:pt x="149" y="0"/>
                      <a:pt x="149" y="0"/>
                      <a:pt x="149" y="0"/>
                    </a:cubicBezTo>
                  </a:path>
                </a:pathLst>
              </a:custGeom>
              <a:solidFill>
                <a:srgbClr val="CACA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3" name="îṥļîďè"/>
              <p:cNvSpPr/>
              <p:nvPr/>
            </p:nvSpPr>
            <p:spPr bwMode="auto">
              <a:xfrm>
                <a:off x="3464" y="2955"/>
                <a:ext cx="42" cy="49"/>
              </a:xfrm>
              <a:custGeom>
                <a:avLst/>
                <a:gdLst>
                  <a:gd name="T0" fmla="*/ 0 w 42"/>
                  <a:gd name="T1" fmla="*/ 0 h 49"/>
                  <a:gd name="T2" fmla="*/ 0 w 42"/>
                  <a:gd name="T3" fmla="*/ 49 h 49"/>
                  <a:gd name="T4" fmla="*/ 42 w 42"/>
                  <a:gd name="T5" fmla="*/ 25 h 49"/>
                  <a:gd name="T6" fmla="*/ 0 w 42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9">
                    <a:moveTo>
                      <a:pt x="0" y="0"/>
                    </a:moveTo>
                    <a:lnTo>
                      <a:pt x="0" y="49"/>
                    </a:lnTo>
                    <a:lnTo>
                      <a:pt x="42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0A7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4" name="íṧlïdê"/>
              <p:cNvSpPr/>
              <p:nvPr/>
            </p:nvSpPr>
            <p:spPr bwMode="auto">
              <a:xfrm>
                <a:off x="3464" y="2955"/>
                <a:ext cx="42" cy="49"/>
              </a:xfrm>
              <a:custGeom>
                <a:avLst/>
                <a:gdLst>
                  <a:gd name="T0" fmla="*/ 0 w 42"/>
                  <a:gd name="T1" fmla="*/ 0 h 49"/>
                  <a:gd name="T2" fmla="*/ 0 w 42"/>
                  <a:gd name="T3" fmla="*/ 49 h 49"/>
                  <a:gd name="T4" fmla="*/ 42 w 42"/>
                  <a:gd name="T5" fmla="*/ 25 h 49"/>
                  <a:gd name="T6" fmla="*/ 0 w 42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9">
                    <a:moveTo>
                      <a:pt x="0" y="0"/>
                    </a:moveTo>
                    <a:lnTo>
                      <a:pt x="0" y="49"/>
                    </a:lnTo>
                    <a:lnTo>
                      <a:pt x="42" y="2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5" name="iṥḻiḋê"/>
              <p:cNvSpPr/>
              <p:nvPr/>
            </p:nvSpPr>
            <p:spPr bwMode="auto">
              <a:xfrm>
                <a:off x="3717" y="2495"/>
                <a:ext cx="1" cy="20"/>
              </a:xfrm>
              <a:prstGeom prst="rect">
                <a:avLst/>
              </a:prstGeom>
              <a:solidFill>
                <a:srgbClr val="E4E4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6" name="ïšḷiďê"/>
              <p:cNvSpPr/>
              <p:nvPr/>
            </p:nvSpPr>
            <p:spPr bwMode="auto">
              <a:xfrm>
                <a:off x="3717" y="2495"/>
                <a:ext cx="1" cy="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7" name="íŝ1íḑe"/>
              <p:cNvSpPr/>
              <p:nvPr/>
            </p:nvSpPr>
            <p:spPr bwMode="auto">
              <a:xfrm>
                <a:off x="3717" y="2475"/>
                <a:ext cx="593" cy="383"/>
              </a:xfrm>
              <a:custGeom>
                <a:avLst/>
                <a:gdLst>
                  <a:gd name="T0" fmla="*/ 69 w 593"/>
                  <a:gd name="T1" fmla="*/ 34 h 383"/>
                  <a:gd name="T2" fmla="*/ 63 w 593"/>
                  <a:gd name="T3" fmla="*/ 59 h 383"/>
                  <a:gd name="T4" fmla="*/ 47 w 593"/>
                  <a:gd name="T5" fmla="*/ 69 h 383"/>
                  <a:gd name="T6" fmla="*/ 593 w 593"/>
                  <a:gd name="T7" fmla="*/ 383 h 383"/>
                  <a:gd name="T8" fmla="*/ 593 w 593"/>
                  <a:gd name="T9" fmla="*/ 334 h 383"/>
                  <a:gd name="T10" fmla="*/ 69 w 593"/>
                  <a:gd name="T11" fmla="*/ 34 h 383"/>
                  <a:gd name="T12" fmla="*/ 8 w 593"/>
                  <a:gd name="T13" fmla="*/ 0 h 383"/>
                  <a:gd name="T14" fmla="*/ 8 w 593"/>
                  <a:gd name="T15" fmla="*/ 25 h 383"/>
                  <a:gd name="T16" fmla="*/ 0 w 593"/>
                  <a:gd name="T17" fmla="*/ 20 h 383"/>
                  <a:gd name="T18" fmla="*/ 0 w 593"/>
                  <a:gd name="T19" fmla="*/ 40 h 383"/>
                  <a:gd name="T20" fmla="*/ 27 w 593"/>
                  <a:gd name="T21" fmla="*/ 57 h 383"/>
                  <a:gd name="T22" fmla="*/ 36 w 593"/>
                  <a:gd name="T23" fmla="*/ 15 h 383"/>
                  <a:gd name="T24" fmla="*/ 32 w 593"/>
                  <a:gd name="T25" fmla="*/ 12 h 383"/>
                  <a:gd name="T26" fmla="*/ 8 w 593"/>
                  <a:gd name="T27" fmla="*/ 25 h 383"/>
                  <a:gd name="T28" fmla="*/ 8 w 593"/>
                  <a:gd name="T29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93" h="383">
                    <a:moveTo>
                      <a:pt x="69" y="34"/>
                    </a:moveTo>
                    <a:lnTo>
                      <a:pt x="63" y="59"/>
                    </a:lnTo>
                    <a:lnTo>
                      <a:pt x="47" y="69"/>
                    </a:lnTo>
                    <a:lnTo>
                      <a:pt x="593" y="383"/>
                    </a:lnTo>
                    <a:lnTo>
                      <a:pt x="593" y="334"/>
                    </a:lnTo>
                    <a:lnTo>
                      <a:pt x="69" y="34"/>
                    </a:lnTo>
                    <a:close/>
                    <a:moveTo>
                      <a:pt x="8" y="0"/>
                    </a:moveTo>
                    <a:lnTo>
                      <a:pt x="8" y="25"/>
                    </a:lnTo>
                    <a:lnTo>
                      <a:pt x="0" y="20"/>
                    </a:lnTo>
                    <a:lnTo>
                      <a:pt x="0" y="40"/>
                    </a:lnTo>
                    <a:lnTo>
                      <a:pt x="27" y="57"/>
                    </a:lnTo>
                    <a:lnTo>
                      <a:pt x="36" y="15"/>
                    </a:lnTo>
                    <a:lnTo>
                      <a:pt x="32" y="12"/>
                    </a:lnTo>
                    <a:lnTo>
                      <a:pt x="8" y="25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B5B5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8" name="ïṧľïḑè"/>
              <p:cNvSpPr/>
              <p:nvPr/>
            </p:nvSpPr>
            <p:spPr bwMode="auto">
              <a:xfrm>
                <a:off x="3717" y="2475"/>
                <a:ext cx="593" cy="383"/>
              </a:xfrm>
              <a:custGeom>
                <a:avLst/>
                <a:gdLst>
                  <a:gd name="T0" fmla="*/ 69 w 593"/>
                  <a:gd name="T1" fmla="*/ 34 h 383"/>
                  <a:gd name="T2" fmla="*/ 63 w 593"/>
                  <a:gd name="T3" fmla="*/ 59 h 383"/>
                  <a:gd name="T4" fmla="*/ 47 w 593"/>
                  <a:gd name="T5" fmla="*/ 69 h 383"/>
                  <a:gd name="T6" fmla="*/ 593 w 593"/>
                  <a:gd name="T7" fmla="*/ 383 h 383"/>
                  <a:gd name="T8" fmla="*/ 593 w 593"/>
                  <a:gd name="T9" fmla="*/ 334 h 383"/>
                  <a:gd name="T10" fmla="*/ 69 w 593"/>
                  <a:gd name="T11" fmla="*/ 34 h 383"/>
                  <a:gd name="T12" fmla="*/ 8 w 593"/>
                  <a:gd name="T13" fmla="*/ 0 h 383"/>
                  <a:gd name="T14" fmla="*/ 8 w 593"/>
                  <a:gd name="T15" fmla="*/ 25 h 383"/>
                  <a:gd name="T16" fmla="*/ 0 w 593"/>
                  <a:gd name="T17" fmla="*/ 20 h 383"/>
                  <a:gd name="T18" fmla="*/ 0 w 593"/>
                  <a:gd name="T19" fmla="*/ 40 h 383"/>
                  <a:gd name="T20" fmla="*/ 27 w 593"/>
                  <a:gd name="T21" fmla="*/ 57 h 383"/>
                  <a:gd name="T22" fmla="*/ 36 w 593"/>
                  <a:gd name="T23" fmla="*/ 15 h 383"/>
                  <a:gd name="T24" fmla="*/ 32 w 593"/>
                  <a:gd name="T25" fmla="*/ 12 h 383"/>
                  <a:gd name="T26" fmla="*/ 8 w 593"/>
                  <a:gd name="T27" fmla="*/ 25 h 383"/>
                  <a:gd name="T28" fmla="*/ 8 w 593"/>
                  <a:gd name="T29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93" h="383">
                    <a:moveTo>
                      <a:pt x="69" y="34"/>
                    </a:moveTo>
                    <a:lnTo>
                      <a:pt x="63" y="59"/>
                    </a:lnTo>
                    <a:lnTo>
                      <a:pt x="47" y="69"/>
                    </a:lnTo>
                    <a:lnTo>
                      <a:pt x="593" y="383"/>
                    </a:lnTo>
                    <a:lnTo>
                      <a:pt x="593" y="334"/>
                    </a:lnTo>
                    <a:lnTo>
                      <a:pt x="69" y="34"/>
                    </a:lnTo>
                    <a:moveTo>
                      <a:pt x="8" y="0"/>
                    </a:moveTo>
                    <a:lnTo>
                      <a:pt x="8" y="25"/>
                    </a:lnTo>
                    <a:lnTo>
                      <a:pt x="0" y="20"/>
                    </a:lnTo>
                    <a:lnTo>
                      <a:pt x="0" y="40"/>
                    </a:lnTo>
                    <a:lnTo>
                      <a:pt x="27" y="57"/>
                    </a:lnTo>
                    <a:lnTo>
                      <a:pt x="36" y="15"/>
                    </a:lnTo>
                    <a:lnTo>
                      <a:pt x="32" y="12"/>
                    </a:lnTo>
                    <a:lnTo>
                      <a:pt x="8" y="25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9" name="íṧļïďê"/>
              <p:cNvSpPr/>
              <p:nvPr/>
            </p:nvSpPr>
            <p:spPr bwMode="auto">
              <a:xfrm>
                <a:off x="1654" y="2317"/>
                <a:ext cx="1033" cy="789"/>
              </a:xfrm>
              <a:custGeom>
                <a:avLst/>
                <a:gdLst>
                  <a:gd name="T0" fmla="*/ 1033 w 1033"/>
                  <a:gd name="T1" fmla="*/ 789 h 789"/>
                  <a:gd name="T2" fmla="*/ 0 w 1033"/>
                  <a:gd name="T3" fmla="*/ 195 h 789"/>
                  <a:gd name="T4" fmla="*/ 0 w 1033"/>
                  <a:gd name="T5" fmla="*/ 0 h 789"/>
                  <a:gd name="T6" fmla="*/ 1033 w 1033"/>
                  <a:gd name="T7" fmla="*/ 594 h 789"/>
                  <a:gd name="T8" fmla="*/ 1033 w 1033"/>
                  <a:gd name="T9" fmla="*/ 789 h 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3" h="789">
                    <a:moveTo>
                      <a:pt x="1033" y="789"/>
                    </a:moveTo>
                    <a:lnTo>
                      <a:pt x="0" y="195"/>
                    </a:lnTo>
                    <a:lnTo>
                      <a:pt x="0" y="0"/>
                    </a:lnTo>
                    <a:lnTo>
                      <a:pt x="1033" y="594"/>
                    </a:lnTo>
                    <a:lnTo>
                      <a:pt x="1033" y="789"/>
                    </a:lnTo>
                    <a:close/>
                  </a:path>
                </a:pathLst>
              </a:custGeom>
              <a:solidFill>
                <a:srgbClr val="EB45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0" name="îŝ1îdé"/>
              <p:cNvSpPr/>
              <p:nvPr/>
            </p:nvSpPr>
            <p:spPr bwMode="auto">
              <a:xfrm>
                <a:off x="1654" y="2317"/>
                <a:ext cx="1033" cy="789"/>
              </a:xfrm>
              <a:custGeom>
                <a:avLst/>
                <a:gdLst>
                  <a:gd name="T0" fmla="*/ 1033 w 1033"/>
                  <a:gd name="T1" fmla="*/ 789 h 789"/>
                  <a:gd name="T2" fmla="*/ 0 w 1033"/>
                  <a:gd name="T3" fmla="*/ 195 h 789"/>
                  <a:gd name="T4" fmla="*/ 0 w 1033"/>
                  <a:gd name="T5" fmla="*/ 0 h 789"/>
                  <a:gd name="T6" fmla="*/ 1033 w 1033"/>
                  <a:gd name="T7" fmla="*/ 594 h 789"/>
                  <a:gd name="T8" fmla="*/ 1033 w 1033"/>
                  <a:gd name="T9" fmla="*/ 789 h 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3" h="789">
                    <a:moveTo>
                      <a:pt x="1033" y="789"/>
                    </a:moveTo>
                    <a:lnTo>
                      <a:pt x="0" y="195"/>
                    </a:lnTo>
                    <a:lnTo>
                      <a:pt x="0" y="0"/>
                    </a:lnTo>
                    <a:lnTo>
                      <a:pt x="1033" y="594"/>
                    </a:lnTo>
                    <a:lnTo>
                      <a:pt x="1033" y="78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1" name="ïşlîḍé"/>
              <p:cNvSpPr/>
              <p:nvPr/>
            </p:nvSpPr>
            <p:spPr bwMode="auto">
              <a:xfrm>
                <a:off x="1654" y="2317"/>
                <a:ext cx="1033" cy="789"/>
              </a:xfrm>
              <a:custGeom>
                <a:avLst/>
                <a:gdLst>
                  <a:gd name="T0" fmla="*/ 1033 w 1033"/>
                  <a:gd name="T1" fmla="*/ 789 h 789"/>
                  <a:gd name="T2" fmla="*/ 0 w 1033"/>
                  <a:gd name="T3" fmla="*/ 195 h 789"/>
                  <a:gd name="T4" fmla="*/ 0 w 1033"/>
                  <a:gd name="T5" fmla="*/ 0 h 789"/>
                  <a:gd name="T6" fmla="*/ 1033 w 1033"/>
                  <a:gd name="T7" fmla="*/ 594 h 789"/>
                  <a:gd name="T8" fmla="*/ 1033 w 1033"/>
                  <a:gd name="T9" fmla="*/ 789 h 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3" h="789">
                    <a:moveTo>
                      <a:pt x="1033" y="789"/>
                    </a:moveTo>
                    <a:lnTo>
                      <a:pt x="0" y="195"/>
                    </a:lnTo>
                    <a:lnTo>
                      <a:pt x="0" y="0"/>
                    </a:lnTo>
                    <a:lnTo>
                      <a:pt x="1033" y="594"/>
                    </a:lnTo>
                    <a:lnTo>
                      <a:pt x="1033" y="789"/>
                    </a:lnTo>
                    <a:close/>
                  </a:path>
                </a:pathLst>
              </a:custGeom>
              <a:solidFill>
                <a:srgbClr val="F37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2" name="iṡļïḋe"/>
              <p:cNvSpPr/>
              <p:nvPr/>
            </p:nvSpPr>
            <p:spPr bwMode="auto">
              <a:xfrm>
                <a:off x="1654" y="2317"/>
                <a:ext cx="1033" cy="789"/>
              </a:xfrm>
              <a:custGeom>
                <a:avLst/>
                <a:gdLst>
                  <a:gd name="T0" fmla="*/ 1033 w 1033"/>
                  <a:gd name="T1" fmla="*/ 789 h 789"/>
                  <a:gd name="T2" fmla="*/ 0 w 1033"/>
                  <a:gd name="T3" fmla="*/ 195 h 789"/>
                  <a:gd name="T4" fmla="*/ 0 w 1033"/>
                  <a:gd name="T5" fmla="*/ 0 h 789"/>
                  <a:gd name="T6" fmla="*/ 1033 w 1033"/>
                  <a:gd name="T7" fmla="*/ 594 h 789"/>
                  <a:gd name="T8" fmla="*/ 1033 w 1033"/>
                  <a:gd name="T9" fmla="*/ 789 h 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3" h="789">
                    <a:moveTo>
                      <a:pt x="1033" y="789"/>
                    </a:moveTo>
                    <a:lnTo>
                      <a:pt x="0" y="195"/>
                    </a:lnTo>
                    <a:lnTo>
                      <a:pt x="0" y="0"/>
                    </a:lnTo>
                    <a:lnTo>
                      <a:pt x="1033" y="594"/>
                    </a:lnTo>
                    <a:lnTo>
                      <a:pt x="1033" y="78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3" name="íSlidè"/>
              <p:cNvSpPr/>
              <p:nvPr/>
            </p:nvSpPr>
            <p:spPr bwMode="auto">
              <a:xfrm>
                <a:off x="1670" y="2325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68 h 75"/>
                  <a:gd name="T4" fmla="*/ 0 w 10"/>
                  <a:gd name="T5" fmla="*/ 0 h 75"/>
                  <a:gd name="T6" fmla="*/ 10 w 10"/>
                  <a:gd name="T7" fmla="*/ 5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4" name="íś1îḓè"/>
              <p:cNvSpPr/>
              <p:nvPr/>
            </p:nvSpPr>
            <p:spPr bwMode="auto">
              <a:xfrm>
                <a:off x="1670" y="2325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68 h 75"/>
                  <a:gd name="T4" fmla="*/ 0 w 10"/>
                  <a:gd name="T5" fmla="*/ 0 h 75"/>
                  <a:gd name="T6" fmla="*/ 10 w 10"/>
                  <a:gd name="T7" fmla="*/ 5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5" name="íSḻïḓe"/>
              <p:cNvSpPr/>
              <p:nvPr/>
            </p:nvSpPr>
            <p:spPr bwMode="auto">
              <a:xfrm>
                <a:off x="1695" y="2341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6" name="ïṥļíḑé"/>
              <p:cNvSpPr/>
              <p:nvPr/>
            </p:nvSpPr>
            <p:spPr bwMode="auto">
              <a:xfrm>
                <a:off x="1695" y="2341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7" name="ïsľïḓe"/>
              <p:cNvSpPr/>
              <p:nvPr/>
            </p:nvSpPr>
            <p:spPr bwMode="auto">
              <a:xfrm>
                <a:off x="1721" y="2354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8" name="îŝļíḑê"/>
              <p:cNvSpPr/>
              <p:nvPr/>
            </p:nvSpPr>
            <p:spPr bwMode="auto">
              <a:xfrm>
                <a:off x="1721" y="2354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9" name="îṡḷîḍé"/>
              <p:cNvSpPr/>
              <p:nvPr/>
            </p:nvSpPr>
            <p:spPr bwMode="auto">
              <a:xfrm>
                <a:off x="1746" y="2369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68 h 75"/>
                  <a:gd name="T4" fmla="*/ 0 w 10"/>
                  <a:gd name="T5" fmla="*/ 0 h 75"/>
                  <a:gd name="T6" fmla="*/ 10 w 10"/>
                  <a:gd name="T7" fmla="*/ 6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6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0" name="îślïḍè"/>
              <p:cNvSpPr/>
              <p:nvPr/>
            </p:nvSpPr>
            <p:spPr bwMode="auto">
              <a:xfrm>
                <a:off x="1746" y="2369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68 h 75"/>
                  <a:gd name="T4" fmla="*/ 0 w 10"/>
                  <a:gd name="T5" fmla="*/ 0 h 75"/>
                  <a:gd name="T6" fmla="*/ 10 w 10"/>
                  <a:gd name="T7" fmla="*/ 6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6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1" name="î$ḷíďé"/>
              <p:cNvSpPr/>
              <p:nvPr/>
            </p:nvSpPr>
            <p:spPr bwMode="auto">
              <a:xfrm>
                <a:off x="1797" y="239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2" name="îSļîḍê"/>
              <p:cNvSpPr/>
              <p:nvPr/>
            </p:nvSpPr>
            <p:spPr bwMode="auto">
              <a:xfrm>
                <a:off x="1797" y="239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3" name="ïṥļïḓe"/>
              <p:cNvSpPr/>
              <p:nvPr/>
            </p:nvSpPr>
            <p:spPr bwMode="auto">
              <a:xfrm>
                <a:off x="1822" y="2414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7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4" name="ïşľidè"/>
              <p:cNvSpPr/>
              <p:nvPr/>
            </p:nvSpPr>
            <p:spPr bwMode="auto">
              <a:xfrm>
                <a:off x="1822" y="2414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7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5" name="îs1ïḑe"/>
              <p:cNvSpPr/>
              <p:nvPr/>
            </p:nvSpPr>
            <p:spPr bwMode="auto">
              <a:xfrm>
                <a:off x="1848" y="2427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6" name="íSḷidé"/>
              <p:cNvSpPr/>
              <p:nvPr/>
            </p:nvSpPr>
            <p:spPr bwMode="auto">
              <a:xfrm>
                <a:off x="1848" y="2427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7" name="íṡḷïḓè"/>
              <p:cNvSpPr/>
              <p:nvPr/>
            </p:nvSpPr>
            <p:spPr bwMode="auto">
              <a:xfrm>
                <a:off x="1873" y="2442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68 h 75"/>
                  <a:gd name="T4" fmla="*/ 0 w 11"/>
                  <a:gd name="T5" fmla="*/ 0 h 75"/>
                  <a:gd name="T6" fmla="*/ 11 w 11"/>
                  <a:gd name="T7" fmla="*/ 6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6"/>
                    </a:lnTo>
                    <a:lnTo>
                      <a:pt x="11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8" name="íşḻïḓê"/>
              <p:cNvSpPr/>
              <p:nvPr/>
            </p:nvSpPr>
            <p:spPr bwMode="auto">
              <a:xfrm>
                <a:off x="1873" y="2442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68 h 75"/>
                  <a:gd name="T4" fmla="*/ 0 w 11"/>
                  <a:gd name="T5" fmla="*/ 0 h 75"/>
                  <a:gd name="T6" fmla="*/ 11 w 11"/>
                  <a:gd name="T7" fmla="*/ 6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6"/>
                    </a:lnTo>
                    <a:lnTo>
                      <a:pt x="11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9" name="iṧļiďè"/>
              <p:cNvSpPr/>
              <p:nvPr/>
            </p:nvSpPr>
            <p:spPr bwMode="auto">
              <a:xfrm>
                <a:off x="1924" y="2471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70 h 75"/>
                  <a:gd name="T4" fmla="*/ 0 w 11"/>
                  <a:gd name="T5" fmla="*/ 0 h 75"/>
                  <a:gd name="T6" fmla="*/ 11 w 11"/>
                  <a:gd name="T7" fmla="*/ 7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0" name="ïṣ1íďê"/>
              <p:cNvSpPr/>
              <p:nvPr/>
            </p:nvSpPr>
            <p:spPr bwMode="auto">
              <a:xfrm>
                <a:off x="1924" y="2471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70 h 75"/>
                  <a:gd name="T4" fmla="*/ 0 w 11"/>
                  <a:gd name="T5" fmla="*/ 0 h 75"/>
                  <a:gd name="T6" fmla="*/ 11 w 11"/>
                  <a:gd name="T7" fmla="*/ 7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1" name="îŝľíḍè"/>
              <p:cNvSpPr/>
              <p:nvPr/>
            </p:nvSpPr>
            <p:spPr bwMode="auto">
              <a:xfrm>
                <a:off x="1950" y="2487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2" name="íšľiḑè"/>
              <p:cNvSpPr/>
              <p:nvPr/>
            </p:nvSpPr>
            <p:spPr bwMode="auto">
              <a:xfrm>
                <a:off x="1950" y="2487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3" name="íSlïḓe"/>
              <p:cNvSpPr/>
              <p:nvPr/>
            </p:nvSpPr>
            <p:spPr bwMode="auto">
              <a:xfrm>
                <a:off x="1975" y="2502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4" name="íŝľiḓê"/>
              <p:cNvSpPr/>
              <p:nvPr/>
            </p:nvSpPr>
            <p:spPr bwMode="auto">
              <a:xfrm>
                <a:off x="1975" y="2502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5" name="î$líḋè"/>
              <p:cNvSpPr/>
              <p:nvPr/>
            </p:nvSpPr>
            <p:spPr bwMode="auto">
              <a:xfrm>
                <a:off x="2001" y="2515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6" name="íşļïḋê"/>
              <p:cNvSpPr/>
              <p:nvPr/>
            </p:nvSpPr>
            <p:spPr bwMode="auto">
              <a:xfrm>
                <a:off x="2001" y="2515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7" name="iSļîḑê"/>
              <p:cNvSpPr/>
              <p:nvPr/>
            </p:nvSpPr>
            <p:spPr bwMode="auto">
              <a:xfrm>
                <a:off x="2052" y="2544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8" name="îsliḓê"/>
              <p:cNvSpPr/>
              <p:nvPr/>
            </p:nvSpPr>
            <p:spPr bwMode="auto">
              <a:xfrm>
                <a:off x="2052" y="2544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9" name="išḻïde"/>
              <p:cNvSpPr/>
              <p:nvPr/>
            </p:nvSpPr>
            <p:spPr bwMode="auto">
              <a:xfrm>
                <a:off x="2077" y="2559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68 h 75"/>
                  <a:gd name="T4" fmla="*/ 0 w 11"/>
                  <a:gd name="T5" fmla="*/ 0 h 75"/>
                  <a:gd name="T6" fmla="*/ 11 w 11"/>
                  <a:gd name="T7" fmla="*/ 6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6"/>
                    </a:lnTo>
                    <a:lnTo>
                      <a:pt x="11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0" name="íṡ1îḑe"/>
              <p:cNvSpPr/>
              <p:nvPr/>
            </p:nvSpPr>
            <p:spPr bwMode="auto">
              <a:xfrm>
                <a:off x="2077" y="2559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68 h 75"/>
                  <a:gd name="T4" fmla="*/ 0 w 11"/>
                  <a:gd name="T5" fmla="*/ 0 h 75"/>
                  <a:gd name="T6" fmla="*/ 11 w 11"/>
                  <a:gd name="T7" fmla="*/ 6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6"/>
                    </a:lnTo>
                    <a:lnTo>
                      <a:pt x="11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1" name="iSļïḑé"/>
              <p:cNvSpPr/>
              <p:nvPr/>
            </p:nvSpPr>
            <p:spPr bwMode="auto">
              <a:xfrm>
                <a:off x="2103" y="2575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2" name="ïṩḷíďé"/>
              <p:cNvSpPr/>
              <p:nvPr/>
            </p:nvSpPr>
            <p:spPr bwMode="auto">
              <a:xfrm>
                <a:off x="2103" y="2575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3" name="íŝlîḓé"/>
              <p:cNvSpPr/>
              <p:nvPr/>
            </p:nvSpPr>
            <p:spPr bwMode="auto">
              <a:xfrm>
                <a:off x="2128" y="258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4" name="íṥľídè"/>
              <p:cNvSpPr/>
              <p:nvPr/>
            </p:nvSpPr>
            <p:spPr bwMode="auto">
              <a:xfrm>
                <a:off x="2128" y="258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5" name="íṩḻíḑê"/>
              <p:cNvSpPr/>
              <p:nvPr/>
            </p:nvSpPr>
            <p:spPr bwMode="auto">
              <a:xfrm>
                <a:off x="2179" y="2619"/>
                <a:ext cx="9" cy="73"/>
              </a:xfrm>
              <a:custGeom>
                <a:avLst/>
                <a:gdLst>
                  <a:gd name="T0" fmla="*/ 9 w 9"/>
                  <a:gd name="T1" fmla="*/ 73 h 73"/>
                  <a:gd name="T2" fmla="*/ 0 w 9"/>
                  <a:gd name="T3" fmla="*/ 68 h 73"/>
                  <a:gd name="T4" fmla="*/ 0 w 9"/>
                  <a:gd name="T5" fmla="*/ 0 h 73"/>
                  <a:gd name="T6" fmla="*/ 9 w 9"/>
                  <a:gd name="T7" fmla="*/ 5 h 73"/>
                  <a:gd name="T8" fmla="*/ 9 w 9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3">
                    <a:moveTo>
                      <a:pt x="9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9" y="5"/>
                    </a:lnTo>
                    <a:lnTo>
                      <a:pt x="9" y="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6" name="ïśľîḍé"/>
              <p:cNvSpPr/>
              <p:nvPr/>
            </p:nvSpPr>
            <p:spPr bwMode="auto">
              <a:xfrm>
                <a:off x="2179" y="2619"/>
                <a:ext cx="9" cy="73"/>
              </a:xfrm>
              <a:custGeom>
                <a:avLst/>
                <a:gdLst>
                  <a:gd name="T0" fmla="*/ 9 w 9"/>
                  <a:gd name="T1" fmla="*/ 73 h 73"/>
                  <a:gd name="T2" fmla="*/ 0 w 9"/>
                  <a:gd name="T3" fmla="*/ 68 h 73"/>
                  <a:gd name="T4" fmla="*/ 0 w 9"/>
                  <a:gd name="T5" fmla="*/ 0 h 73"/>
                  <a:gd name="T6" fmla="*/ 9 w 9"/>
                  <a:gd name="T7" fmla="*/ 5 h 73"/>
                  <a:gd name="T8" fmla="*/ 9 w 9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73">
                    <a:moveTo>
                      <a:pt x="9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9" y="5"/>
                    </a:lnTo>
                    <a:lnTo>
                      <a:pt x="9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7" name="íṣļïḋè"/>
              <p:cNvSpPr/>
              <p:nvPr/>
            </p:nvSpPr>
            <p:spPr bwMode="auto">
              <a:xfrm>
                <a:off x="2203" y="2632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8" name="išḻíḑè"/>
              <p:cNvSpPr/>
              <p:nvPr/>
            </p:nvSpPr>
            <p:spPr bwMode="auto">
              <a:xfrm>
                <a:off x="2203" y="2632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9" name="ïŝḷîḋe"/>
              <p:cNvSpPr/>
              <p:nvPr/>
            </p:nvSpPr>
            <p:spPr bwMode="auto">
              <a:xfrm>
                <a:off x="2229" y="2648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0" name="ïṧḻiḍe"/>
              <p:cNvSpPr/>
              <p:nvPr/>
            </p:nvSpPr>
            <p:spPr bwMode="auto">
              <a:xfrm>
                <a:off x="2229" y="2648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1" name="îṥḻïḍé"/>
              <p:cNvSpPr/>
              <p:nvPr/>
            </p:nvSpPr>
            <p:spPr bwMode="auto">
              <a:xfrm>
                <a:off x="2254" y="2661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2" name="işlîḍe"/>
              <p:cNvSpPr/>
              <p:nvPr/>
            </p:nvSpPr>
            <p:spPr bwMode="auto">
              <a:xfrm>
                <a:off x="2254" y="2661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3" name="iŝliḍe"/>
              <p:cNvSpPr/>
              <p:nvPr/>
            </p:nvSpPr>
            <p:spPr bwMode="auto">
              <a:xfrm>
                <a:off x="2305" y="2692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4" name="îSḻíḍê"/>
              <p:cNvSpPr/>
              <p:nvPr/>
            </p:nvSpPr>
            <p:spPr bwMode="auto">
              <a:xfrm>
                <a:off x="2305" y="2692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5" name="iṡ1íḓé"/>
              <p:cNvSpPr/>
              <p:nvPr/>
            </p:nvSpPr>
            <p:spPr bwMode="auto">
              <a:xfrm>
                <a:off x="2330" y="2705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70 h 75"/>
                  <a:gd name="T4" fmla="*/ 0 w 11"/>
                  <a:gd name="T5" fmla="*/ 0 h 75"/>
                  <a:gd name="T6" fmla="*/ 11 w 11"/>
                  <a:gd name="T7" fmla="*/ 7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6" name="îslídé"/>
              <p:cNvSpPr/>
              <p:nvPr/>
            </p:nvSpPr>
            <p:spPr bwMode="auto">
              <a:xfrm>
                <a:off x="2330" y="2705"/>
                <a:ext cx="11" cy="75"/>
              </a:xfrm>
              <a:custGeom>
                <a:avLst/>
                <a:gdLst>
                  <a:gd name="T0" fmla="*/ 11 w 11"/>
                  <a:gd name="T1" fmla="*/ 75 h 75"/>
                  <a:gd name="T2" fmla="*/ 0 w 11"/>
                  <a:gd name="T3" fmla="*/ 70 h 75"/>
                  <a:gd name="T4" fmla="*/ 0 w 11"/>
                  <a:gd name="T5" fmla="*/ 0 h 75"/>
                  <a:gd name="T6" fmla="*/ 11 w 11"/>
                  <a:gd name="T7" fmla="*/ 7 h 75"/>
                  <a:gd name="T8" fmla="*/ 11 w 1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5">
                    <a:moveTo>
                      <a:pt x="11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7" name="ísļíḋé"/>
              <p:cNvSpPr/>
              <p:nvPr/>
            </p:nvSpPr>
            <p:spPr bwMode="auto">
              <a:xfrm>
                <a:off x="2356" y="2721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8" name="iśľîḑé"/>
              <p:cNvSpPr/>
              <p:nvPr/>
            </p:nvSpPr>
            <p:spPr bwMode="auto">
              <a:xfrm>
                <a:off x="2356" y="2721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9" name="ïŝľîḑè"/>
              <p:cNvSpPr/>
              <p:nvPr/>
            </p:nvSpPr>
            <p:spPr bwMode="auto">
              <a:xfrm>
                <a:off x="2381" y="2736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0" name="íś1iḓê"/>
              <p:cNvSpPr/>
              <p:nvPr/>
            </p:nvSpPr>
            <p:spPr bwMode="auto">
              <a:xfrm>
                <a:off x="2381" y="2736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1" name="îṧlîde"/>
              <p:cNvSpPr/>
              <p:nvPr/>
            </p:nvSpPr>
            <p:spPr bwMode="auto">
              <a:xfrm>
                <a:off x="2432" y="2765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8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2" name="ïŝļîḑe"/>
              <p:cNvSpPr/>
              <p:nvPr/>
            </p:nvSpPr>
            <p:spPr bwMode="auto">
              <a:xfrm>
                <a:off x="2432" y="2765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8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3" name="î$ḷíḋe"/>
              <p:cNvSpPr/>
              <p:nvPr/>
            </p:nvSpPr>
            <p:spPr bwMode="auto">
              <a:xfrm>
                <a:off x="2458" y="277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4" name="íṥḻîḑe"/>
              <p:cNvSpPr/>
              <p:nvPr/>
            </p:nvSpPr>
            <p:spPr bwMode="auto">
              <a:xfrm>
                <a:off x="2458" y="2778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5" name="išļïdê"/>
              <p:cNvSpPr/>
              <p:nvPr/>
            </p:nvSpPr>
            <p:spPr bwMode="auto">
              <a:xfrm>
                <a:off x="2483" y="2794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9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9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6" name="î$ľîḓé"/>
              <p:cNvSpPr/>
              <p:nvPr/>
            </p:nvSpPr>
            <p:spPr bwMode="auto">
              <a:xfrm>
                <a:off x="2483" y="2794"/>
                <a:ext cx="11" cy="74"/>
              </a:xfrm>
              <a:custGeom>
                <a:avLst/>
                <a:gdLst>
                  <a:gd name="T0" fmla="*/ 11 w 11"/>
                  <a:gd name="T1" fmla="*/ 74 h 74"/>
                  <a:gd name="T2" fmla="*/ 0 w 11"/>
                  <a:gd name="T3" fmla="*/ 69 h 74"/>
                  <a:gd name="T4" fmla="*/ 0 w 11"/>
                  <a:gd name="T5" fmla="*/ 0 h 74"/>
                  <a:gd name="T6" fmla="*/ 11 w 11"/>
                  <a:gd name="T7" fmla="*/ 5 h 74"/>
                  <a:gd name="T8" fmla="*/ 11 w 11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4">
                    <a:moveTo>
                      <a:pt x="11" y="74"/>
                    </a:moveTo>
                    <a:lnTo>
                      <a:pt x="0" y="69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7" name="íṥliḓê"/>
              <p:cNvSpPr/>
              <p:nvPr/>
            </p:nvSpPr>
            <p:spPr bwMode="auto">
              <a:xfrm>
                <a:off x="2509" y="2809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8" name="ïś1idè"/>
              <p:cNvSpPr/>
              <p:nvPr/>
            </p:nvSpPr>
            <p:spPr bwMode="auto">
              <a:xfrm>
                <a:off x="2509" y="2809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9" name="îš1ïḓe"/>
              <p:cNvSpPr/>
              <p:nvPr/>
            </p:nvSpPr>
            <p:spPr bwMode="auto">
              <a:xfrm>
                <a:off x="2560" y="2838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0" name="işliḑe"/>
              <p:cNvSpPr/>
              <p:nvPr/>
            </p:nvSpPr>
            <p:spPr bwMode="auto">
              <a:xfrm>
                <a:off x="2560" y="2838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7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7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1" name="îşḷïḓè"/>
              <p:cNvSpPr/>
              <p:nvPr/>
            </p:nvSpPr>
            <p:spPr bwMode="auto">
              <a:xfrm>
                <a:off x="2585" y="2853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2" name="ïSľídé"/>
              <p:cNvSpPr/>
              <p:nvPr/>
            </p:nvSpPr>
            <p:spPr bwMode="auto">
              <a:xfrm>
                <a:off x="2585" y="2853"/>
                <a:ext cx="11" cy="73"/>
              </a:xfrm>
              <a:custGeom>
                <a:avLst/>
                <a:gdLst>
                  <a:gd name="T0" fmla="*/ 11 w 11"/>
                  <a:gd name="T1" fmla="*/ 73 h 73"/>
                  <a:gd name="T2" fmla="*/ 0 w 11"/>
                  <a:gd name="T3" fmla="*/ 68 h 73"/>
                  <a:gd name="T4" fmla="*/ 0 w 11"/>
                  <a:gd name="T5" fmla="*/ 0 h 73"/>
                  <a:gd name="T6" fmla="*/ 11 w 11"/>
                  <a:gd name="T7" fmla="*/ 5 h 73"/>
                  <a:gd name="T8" fmla="*/ 11 w 11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3">
                    <a:moveTo>
                      <a:pt x="11" y="73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3" name="ïsḷiḑè"/>
              <p:cNvSpPr/>
              <p:nvPr/>
            </p:nvSpPr>
            <p:spPr bwMode="auto">
              <a:xfrm>
                <a:off x="2611" y="2866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4" name="ïšḷiḍe"/>
              <p:cNvSpPr/>
              <p:nvPr/>
            </p:nvSpPr>
            <p:spPr bwMode="auto">
              <a:xfrm>
                <a:off x="2611" y="2866"/>
                <a:ext cx="10" cy="75"/>
              </a:xfrm>
              <a:custGeom>
                <a:avLst/>
                <a:gdLst>
                  <a:gd name="T0" fmla="*/ 10 w 10"/>
                  <a:gd name="T1" fmla="*/ 75 h 75"/>
                  <a:gd name="T2" fmla="*/ 0 w 10"/>
                  <a:gd name="T3" fmla="*/ 70 h 75"/>
                  <a:gd name="T4" fmla="*/ 0 w 10"/>
                  <a:gd name="T5" fmla="*/ 0 h 75"/>
                  <a:gd name="T6" fmla="*/ 10 w 10"/>
                  <a:gd name="T7" fmla="*/ 7 h 75"/>
                  <a:gd name="T8" fmla="*/ 10 w 10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5">
                    <a:moveTo>
                      <a:pt x="10" y="75"/>
                    </a:moveTo>
                    <a:lnTo>
                      <a:pt x="0" y="70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7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5" name="îṧľíḑê"/>
              <p:cNvSpPr/>
              <p:nvPr/>
            </p:nvSpPr>
            <p:spPr bwMode="auto">
              <a:xfrm>
                <a:off x="2636" y="2882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6" name="íS1iḑê"/>
              <p:cNvSpPr/>
              <p:nvPr/>
            </p:nvSpPr>
            <p:spPr bwMode="auto">
              <a:xfrm>
                <a:off x="2636" y="2882"/>
                <a:ext cx="10" cy="74"/>
              </a:xfrm>
              <a:custGeom>
                <a:avLst/>
                <a:gdLst>
                  <a:gd name="T0" fmla="*/ 10 w 10"/>
                  <a:gd name="T1" fmla="*/ 74 h 74"/>
                  <a:gd name="T2" fmla="*/ 0 w 10"/>
                  <a:gd name="T3" fmla="*/ 68 h 74"/>
                  <a:gd name="T4" fmla="*/ 0 w 10"/>
                  <a:gd name="T5" fmla="*/ 0 h 74"/>
                  <a:gd name="T6" fmla="*/ 10 w 10"/>
                  <a:gd name="T7" fmla="*/ 5 h 74"/>
                  <a:gd name="T8" fmla="*/ 10 w 10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4">
                    <a:moveTo>
                      <a:pt x="10" y="74"/>
                    </a:moveTo>
                    <a:lnTo>
                      <a:pt x="0" y="68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7" name="işľîḍe"/>
              <p:cNvSpPr/>
              <p:nvPr/>
            </p:nvSpPr>
            <p:spPr bwMode="auto">
              <a:xfrm>
                <a:off x="1772" y="2385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8" name="ïśḷíďé"/>
              <p:cNvSpPr/>
              <p:nvPr/>
            </p:nvSpPr>
            <p:spPr bwMode="auto">
              <a:xfrm>
                <a:off x="1772" y="2385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9" name="íşlïḋé"/>
              <p:cNvSpPr/>
              <p:nvPr/>
            </p:nvSpPr>
            <p:spPr bwMode="auto">
              <a:xfrm>
                <a:off x="1899" y="2458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0" name="íṩļîḋe"/>
              <p:cNvSpPr/>
              <p:nvPr/>
            </p:nvSpPr>
            <p:spPr bwMode="auto">
              <a:xfrm>
                <a:off x="1899" y="2458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1" name="ïṥļîďe"/>
              <p:cNvSpPr/>
              <p:nvPr/>
            </p:nvSpPr>
            <p:spPr bwMode="auto">
              <a:xfrm>
                <a:off x="2026" y="2531"/>
                <a:ext cx="11" cy="103"/>
              </a:xfrm>
              <a:custGeom>
                <a:avLst/>
                <a:gdLst>
                  <a:gd name="T0" fmla="*/ 11 w 11"/>
                  <a:gd name="T1" fmla="*/ 103 h 103"/>
                  <a:gd name="T2" fmla="*/ 0 w 11"/>
                  <a:gd name="T3" fmla="*/ 96 h 103"/>
                  <a:gd name="T4" fmla="*/ 0 w 11"/>
                  <a:gd name="T5" fmla="*/ 0 h 103"/>
                  <a:gd name="T6" fmla="*/ 11 w 11"/>
                  <a:gd name="T7" fmla="*/ 5 h 103"/>
                  <a:gd name="T8" fmla="*/ 11 w 11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3">
                    <a:moveTo>
                      <a:pt x="11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10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2" name="îšļïdé"/>
              <p:cNvSpPr/>
              <p:nvPr/>
            </p:nvSpPr>
            <p:spPr bwMode="auto">
              <a:xfrm>
                <a:off x="2026" y="2531"/>
                <a:ext cx="11" cy="103"/>
              </a:xfrm>
              <a:custGeom>
                <a:avLst/>
                <a:gdLst>
                  <a:gd name="T0" fmla="*/ 11 w 11"/>
                  <a:gd name="T1" fmla="*/ 103 h 103"/>
                  <a:gd name="T2" fmla="*/ 0 w 11"/>
                  <a:gd name="T3" fmla="*/ 96 h 103"/>
                  <a:gd name="T4" fmla="*/ 0 w 11"/>
                  <a:gd name="T5" fmla="*/ 0 h 103"/>
                  <a:gd name="T6" fmla="*/ 11 w 11"/>
                  <a:gd name="T7" fmla="*/ 5 h 103"/>
                  <a:gd name="T8" fmla="*/ 11 w 11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3">
                    <a:moveTo>
                      <a:pt x="11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1" y="5"/>
                    </a:lnTo>
                    <a:lnTo>
                      <a:pt x="11" y="1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3" name="ï$ľïḋe"/>
              <p:cNvSpPr/>
              <p:nvPr/>
            </p:nvSpPr>
            <p:spPr bwMode="auto">
              <a:xfrm>
                <a:off x="2154" y="2604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4" name="íṩḻïḓé"/>
              <p:cNvSpPr/>
              <p:nvPr/>
            </p:nvSpPr>
            <p:spPr bwMode="auto">
              <a:xfrm>
                <a:off x="2154" y="2604"/>
                <a:ext cx="10" cy="103"/>
              </a:xfrm>
              <a:custGeom>
                <a:avLst/>
                <a:gdLst>
                  <a:gd name="T0" fmla="*/ 10 w 10"/>
                  <a:gd name="T1" fmla="*/ 103 h 103"/>
                  <a:gd name="T2" fmla="*/ 0 w 10"/>
                  <a:gd name="T3" fmla="*/ 96 h 103"/>
                  <a:gd name="T4" fmla="*/ 0 w 10"/>
                  <a:gd name="T5" fmla="*/ 0 h 103"/>
                  <a:gd name="T6" fmla="*/ 10 w 10"/>
                  <a:gd name="T7" fmla="*/ 5 h 103"/>
                  <a:gd name="T8" fmla="*/ 10 w 10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3">
                    <a:moveTo>
                      <a:pt x="10" y="103"/>
                    </a:moveTo>
                    <a:lnTo>
                      <a:pt x="0" y="96"/>
                    </a:lnTo>
                    <a:lnTo>
                      <a:pt x="0" y="0"/>
                    </a:lnTo>
                    <a:lnTo>
                      <a:pt x="10" y="5"/>
                    </a:lnTo>
                    <a:lnTo>
                      <a:pt x="10" y="1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5" name="íṡḷíḓe"/>
              <p:cNvSpPr/>
              <p:nvPr/>
            </p:nvSpPr>
            <p:spPr bwMode="auto">
              <a:xfrm>
                <a:off x="2280" y="2676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6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6"/>
                    </a:lnTo>
                    <a:lnTo>
                      <a:pt x="10" y="10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6" name="íṩḷíḓê"/>
              <p:cNvSpPr/>
              <p:nvPr/>
            </p:nvSpPr>
            <p:spPr bwMode="auto">
              <a:xfrm>
                <a:off x="2280" y="2676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6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6"/>
                    </a:lnTo>
                    <a:lnTo>
                      <a:pt x="10" y="10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7" name="î$lïḑe"/>
              <p:cNvSpPr/>
              <p:nvPr/>
            </p:nvSpPr>
            <p:spPr bwMode="auto">
              <a:xfrm>
                <a:off x="2407" y="2749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7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10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8" name="iṣḻîde"/>
              <p:cNvSpPr/>
              <p:nvPr/>
            </p:nvSpPr>
            <p:spPr bwMode="auto">
              <a:xfrm>
                <a:off x="2407" y="2749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7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10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9" name="iṣlíḍé"/>
              <p:cNvSpPr/>
              <p:nvPr/>
            </p:nvSpPr>
            <p:spPr bwMode="auto">
              <a:xfrm>
                <a:off x="2534" y="2822"/>
                <a:ext cx="11" cy="104"/>
              </a:xfrm>
              <a:custGeom>
                <a:avLst/>
                <a:gdLst>
                  <a:gd name="T0" fmla="*/ 11 w 11"/>
                  <a:gd name="T1" fmla="*/ 104 h 104"/>
                  <a:gd name="T2" fmla="*/ 0 w 11"/>
                  <a:gd name="T3" fmla="*/ 99 h 104"/>
                  <a:gd name="T4" fmla="*/ 0 w 11"/>
                  <a:gd name="T5" fmla="*/ 0 h 104"/>
                  <a:gd name="T6" fmla="*/ 11 w 11"/>
                  <a:gd name="T7" fmla="*/ 7 h 104"/>
                  <a:gd name="T8" fmla="*/ 11 w 11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4">
                    <a:moveTo>
                      <a:pt x="11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10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0" name="isḷïḋé"/>
              <p:cNvSpPr/>
              <p:nvPr/>
            </p:nvSpPr>
            <p:spPr bwMode="auto">
              <a:xfrm>
                <a:off x="2534" y="2822"/>
                <a:ext cx="11" cy="104"/>
              </a:xfrm>
              <a:custGeom>
                <a:avLst/>
                <a:gdLst>
                  <a:gd name="T0" fmla="*/ 11 w 11"/>
                  <a:gd name="T1" fmla="*/ 104 h 104"/>
                  <a:gd name="T2" fmla="*/ 0 w 11"/>
                  <a:gd name="T3" fmla="*/ 99 h 104"/>
                  <a:gd name="T4" fmla="*/ 0 w 11"/>
                  <a:gd name="T5" fmla="*/ 0 h 104"/>
                  <a:gd name="T6" fmla="*/ 11 w 11"/>
                  <a:gd name="T7" fmla="*/ 7 h 104"/>
                  <a:gd name="T8" fmla="*/ 11 w 11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4">
                    <a:moveTo>
                      <a:pt x="11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1" y="7"/>
                    </a:lnTo>
                    <a:lnTo>
                      <a:pt x="11" y="10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1" name="iṡlîḑé"/>
              <p:cNvSpPr/>
              <p:nvPr/>
            </p:nvSpPr>
            <p:spPr bwMode="auto">
              <a:xfrm>
                <a:off x="2662" y="2895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7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10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2" name="ïśļîḋê"/>
              <p:cNvSpPr/>
              <p:nvPr/>
            </p:nvSpPr>
            <p:spPr bwMode="auto">
              <a:xfrm>
                <a:off x="2662" y="2895"/>
                <a:ext cx="10" cy="104"/>
              </a:xfrm>
              <a:custGeom>
                <a:avLst/>
                <a:gdLst>
                  <a:gd name="T0" fmla="*/ 10 w 10"/>
                  <a:gd name="T1" fmla="*/ 104 h 104"/>
                  <a:gd name="T2" fmla="*/ 0 w 10"/>
                  <a:gd name="T3" fmla="*/ 99 h 104"/>
                  <a:gd name="T4" fmla="*/ 0 w 10"/>
                  <a:gd name="T5" fmla="*/ 0 h 104"/>
                  <a:gd name="T6" fmla="*/ 10 w 10"/>
                  <a:gd name="T7" fmla="*/ 7 h 104"/>
                  <a:gd name="T8" fmla="*/ 10 w 10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4">
                    <a:moveTo>
                      <a:pt x="10" y="104"/>
                    </a:moveTo>
                    <a:lnTo>
                      <a:pt x="0" y="99"/>
                    </a:lnTo>
                    <a:lnTo>
                      <a:pt x="0" y="0"/>
                    </a:lnTo>
                    <a:lnTo>
                      <a:pt x="10" y="7"/>
                    </a:lnTo>
                    <a:lnTo>
                      <a:pt x="10" y="10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3" name="ïṩḻïḓe"/>
              <p:cNvSpPr/>
              <p:nvPr/>
            </p:nvSpPr>
            <p:spPr bwMode="auto">
              <a:xfrm>
                <a:off x="2687" y="2888"/>
                <a:ext cx="43" cy="218"/>
              </a:xfrm>
              <a:custGeom>
                <a:avLst/>
                <a:gdLst>
                  <a:gd name="T0" fmla="*/ 43 w 43"/>
                  <a:gd name="T1" fmla="*/ 0 h 218"/>
                  <a:gd name="T2" fmla="*/ 43 w 43"/>
                  <a:gd name="T3" fmla="*/ 194 h 218"/>
                  <a:gd name="T4" fmla="*/ 0 w 43"/>
                  <a:gd name="T5" fmla="*/ 218 h 218"/>
                  <a:gd name="T6" fmla="*/ 0 w 43"/>
                  <a:gd name="T7" fmla="*/ 23 h 218"/>
                  <a:gd name="T8" fmla="*/ 43 w 43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18">
                    <a:moveTo>
                      <a:pt x="43" y="0"/>
                    </a:moveTo>
                    <a:lnTo>
                      <a:pt x="43" y="194"/>
                    </a:lnTo>
                    <a:lnTo>
                      <a:pt x="0" y="218"/>
                    </a:lnTo>
                    <a:lnTo>
                      <a:pt x="0" y="2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F37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4" name="îṧlîḋe"/>
              <p:cNvSpPr/>
              <p:nvPr/>
            </p:nvSpPr>
            <p:spPr bwMode="auto">
              <a:xfrm>
                <a:off x="2687" y="2888"/>
                <a:ext cx="43" cy="218"/>
              </a:xfrm>
              <a:custGeom>
                <a:avLst/>
                <a:gdLst>
                  <a:gd name="T0" fmla="*/ 43 w 43"/>
                  <a:gd name="T1" fmla="*/ 0 h 218"/>
                  <a:gd name="T2" fmla="*/ 43 w 43"/>
                  <a:gd name="T3" fmla="*/ 194 h 218"/>
                  <a:gd name="T4" fmla="*/ 0 w 43"/>
                  <a:gd name="T5" fmla="*/ 218 h 218"/>
                  <a:gd name="T6" fmla="*/ 0 w 43"/>
                  <a:gd name="T7" fmla="*/ 23 h 218"/>
                  <a:gd name="T8" fmla="*/ 43 w 43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18">
                    <a:moveTo>
                      <a:pt x="43" y="0"/>
                    </a:moveTo>
                    <a:lnTo>
                      <a:pt x="43" y="194"/>
                    </a:lnTo>
                    <a:lnTo>
                      <a:pt x="0" y="218"/>
                    </a:lnTo>
                    <a:lnTo>
                      <a:pt x="0" y="23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5" name="ïš1iḍé"/>
              <p:cNvSpPr/>
              <p:nvPr/>
            </p:nvSpPr>
            <p:spPr bwMode="auto">
              <a:xfrm>
                <a:off x="2687" y="2888"/>
                <a:ext cx="43" cy="218"/>
              </a:xfrm>
              <a:custGeom>
                <a:avLst/>
                <a:gdLst>
                  <a:gd name="T0" fmla="*/ 43 w 43"/>
                  <a:gd name="T1" fmla="*/ 0 h 218"/>
                  <a:gd name="T2" fmla="*/ 0 w 43"/>
                  <a:gd name="T3" fmla="*/ 23 h 218"/>
                  <a:gd name="T4" fmla="*/ 0 w 43"/>
                  <a:gd name="T5" fmla="*/ 218 h 218"/>
                  <a:gd name="T6" fmla="*/ 43 w 43"/>
                  <a:gd name="T7" fmla="*/ 194 h 218"/>
                  <a:gd name="T8" fmla="*/ 43 w 43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18">
                    <a:moveTo>
                      <a:pt x="43" y="0"/>
                    </a:moveTo>
                    <a:lnTo>
                      <a:pt x="0" y="23"/>
                    </a:lnTo>
                    <a:lnTo>
                      <a:pt x="0" y="218"/>
                    </a:lnTo>
                    <a:lnTo>
                      <a:pt x="43" y="194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C767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6" name="iṥ1îḑe"/>
              <p:cNvSpPr/>
              <p:nvPr/>
            </p:nvSpPr>
            <p:spPr bwMode="auto">
              <a:xfrm>
                <a:off x="2687" y="2888"/>
                <a:ext cx="43" cy="218"/>
              </a:xfrm>
              <a:custGeom>
                <a:avLst/>
                <a:gdLst>
                  <a:gd name="T0" fmla="*/ 43 w 43"/>
                  <a:gd name="T1" fmla="*/ 0 h 218"/>
                  <a:gd name="T2" fmla="*/ 0 w 43"/>
                  <a:gd name="T3" fmla="*/ 23 h 218"/>
                  <a:gd name="T4" fmla="*/ 0 w 43"/>
                  <a:gd name="T5" fmla="*/ 218 h 218"/>
                  <a:gd name="T6" fmla="*/ 43 w 43"/>
                  <a:gd name="T7" fmla="*/ 194 h 218"/>
                  <a:gd name="T8" fmla="*/ 43 w 43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18">
                    <a:moveTo>
                      <a:pt x="43" y="0"/>
                    </a:moveTo>
                    <a:lnTo>
                      <a:pt x="0" y="23"/>
                    </a:lnTo>
                    <a:lnTo>
                      <a:pt x="0" y="218"/>
                    </a:lnTo>
                    <a:lnTo>
                      <a:pt x="43" y="194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7" name="ïṥ1íḓê"/>
              <p:cNvSpPr/>
              <p:nvPr/>
            </p:nvSpPr>
            <p:spPr bwMode="auto">
              <a:xfrm>
                <a:off x="1654" y="2291"/>
                <a:ext cx="1076" cy="620"/>
              </a:xfrm>
              <a:custGeom>
                <a:avLst/>
                <a:gdLst>
                  <a:gd name="T0" fmla="*/ 0 w 1076"/>
                  <a:gd name="T1" fmla="*/ 26 h 620"/>
                  <a:gd name="T2" fmla="*/ 44 w 1076"/>
                  <a:gd name="T3" fmla="*/ 0 h 620"/>
                  <a:gd name="T4" fmla="*/ 1076 w 1076"/>
                  <a:gd name="T5" fmla="*/ 597 h 620"/>
                  <a:gd name="T6" fmla="*/ 1033 w 1076"/>
                  <a:gd name="T7" fmla="*/ 620 h 620"/>
                  <a:gd name="T8" fmla="*/ 0 w 1076"/>
                  <a:gd name="T9" fmla="*/ 26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6" h="620">
                    <a:moveTo>
                      <a:pt x="0" y="26"/>
                    </a:moveTo>
                    <a:lnTo>
                      <a:pt x="44" y="0"/>
                    </a:lnTo>
                    <a:lnTo>
                      <a:pt x="1076" y="597"/>
                    </a:lnTo>
                    <a:lnTo>
                      <a:pt x="1033" y="620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F37C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8" name="îṣľíḓê"/>
              <p:cNvSpPr/>
              <p:nvPr/>
            </p:nvSpPr>
            <p:spPr bwMode="auto">
              <a:xfrm>
                <a:off x="1654" y="2291"/>
                <a:ext cx="1076" cy="620"/>
              </a:xfrm>
              <a:custGeom>
                <a:avLst/>
                <a:gdLst>
                  <a:gd name="T0" fmla="*/ 0 w 1076"/>
                  <a:gd name="T1" fmla="*/ 26 h 620"/>
                  <a:gd name="T2" fmla="*/ 44 w 1076"/>
                  <a:gd name="T3" fmla="*/ 0 h 620"/>
                  <a:gd name="T4" fmla="*/ 1076 w 1076"/>
                  <a:gd name="T5" fmla="*/ 597 h 620"/>
                  <a:gd name="T6" fmla="*/ 1033 w 1076"/>
                  <a:gd name="T7" fmla="*/ 620 h 620"/>
                  <a:gd name="T8" fmla="*/ 0 w 1076"/>
                  <a:gd name="T9" fmla="*/ 26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6" h="620">
                    <a:moveTo>
                      <a:pt x="0" y="26"/>
                    </a:moveTo>
                    <a:lnTo>
                      <a:pt x="44" y="0"/>
                    </a:lnTo>
                    <a:lnTo>
                      <a:pt x="1076" y="597"/>
                    </a:lnTo>
                    <a:lnTo>
                      <a:pt x="1033" y="620"/>
                    </a:lnTo>
                    <a:lnTo>
                      <a:pt x="0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9" name="ï$ľîḍè"/>
              <p:cNvSpPr/>
              <p:nvPr/>
            </p:nvSpPr>
            <p:spPr bwMode="auto">
              <a:xfrm>
                <a:off x="1654" y="2291"/>
                <a:ext cx="1076" cy="620"/>
              </a:xfrm>
              <a:custGeom>
                <a:avLst/>
                <a:gdLst>
                  <a:gd name="T0" fmla="*/ 44 w 1076"/>
                  <a:gd name="T1" fmla="*/ 0 h 620"/>
                  <a:gd name="T2" fmla="*/ 0 w 1076"/>
                  <a:gd name="T3" fmla="*/ 26 h 620"/>
                  <a:gd name="T4" fmla="*/ 1033 w 1076"/>
                  <a:gd name="T5" fmla="*/ 620 h 620"/>
                  <a:gd name="T6" fmla="*/ 1076 w 1076"/>
                  <a:gd name="T7" fmla="*/ 597 h 620"/>
                  <a:gd name="T8" fmla="*/ 44 w 1076"/>
                  <a:gd name="T9" fmla="*/ 0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6" h="620">
                    <a:moveTo>
                      <a:pt x="44" y="0"/>
                    </a:moveTo>
                    <a:lnTo>
                      <a:pt x="0" y="26"/>
                    </a:lnTo>
                    <a:lnTo>
                      <a:pt x="1033" y="620"/>
                    </a:lnTo>
                    <a:lnTo>
                      <a:pt x="1076" y="597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F8B2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0" name="íṩliḓé"/>
              <p:cNvSpPr/>
              <p:nvPr/>
            </p:nvSpPr>
            <p:spPr bwMode="auto">
              <a:xfrm>
                <a:off x="1654" y="2291"/>
                <a:ext cx="1076" cy="620"/>
              </a:xfrm>
              <a:custGeom>
                <a:avLst/>
                <a:gdLst>
                  <a:gd name="T0" fmla="*/ 44 w 1076"/>
                  <a:gd name="T1" fmla="*/ 0 h 620"/>
                  <a:gd name="T2" fmla="*/ 0 w 1076"/>
                  <a:gd name="T3" fmla="*/ 26 h 620"/>
                  <a:gd name="T4" fmla="*/ 1033 w 1076"/>
                  <a:gd name="T5" fmla="*/ 620 h 620"/>
                  <a:gd name="T6" fmla="*/ 1076 w 1076"/>
                  <a:gd name="T7" fmla="*/ 597 h 620"/>
                  <a:gd name="T8" fmla="*/ 44 w 1076"/>
                  <a:gd name="T9" fmla="*/ 0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6" h="620">
                    <a:moveTo>
                      <a:pt x="44" y="0"/>
                    </a:moveTo>
                    <a:lnTo>
                      <a:pt x="0" y="26"/>
                    </a:lnTo>
                    <a:lnTo>
                      <a:pt x="1033" y="620"/>
                    </a:lnTo>
                    <a:lnTo>
                      <a:pt x="1076" y="597"/>
                    </a:lnTo>
                    <a:lnTo>
                      <a:pt x="4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1" name="íṧḻïḍé"/>
              <p:cNvSpPr/>
              <p:nvPr/>
            </p:nvSpPr>
            <p:spPr bwMode="auto">
              <a:xfrm>
                <a:off x="5237" y="3609"/>
                <a:ext cx="107" cy="129"/>
              </a:xfrm>
              <a:custGeom>
                <a:avLst/>
                <a:gdLst>
                  <a:gd name="T0" fmla="*/ 63 w 63"/>
                  <a:gd name="T1" fmla="*/ 57 h 76"/>
                  <a:gd name="T2" fmla="*/ 57 w 63"/>
                  <a:gd name="T3" fmla="*/ 72 h 76"/>
                  <a:gd name="T4" fmla="*/ 54 w 63"/>
                  <a:gd name="T5" fmla="*/ 74 h 76"/>
                  <a:gd name="T6" fmla="*/ 54 w 63"/>
                  <a:gd name="T7" fmla="*/ 74 h 76"/>
                  <a:gd name="T8" fmla="*/ 32 w 63"/>
                  <a:gd name="T9" fmla="*/ 70 h 76"/>
                  <a:gd name="T10" fmla="*/ 11 w 63"/>
                  <a:gd name="T11" fmla="*/ 51 h 76"/>
                  <a:gd name="T12" fmla="*/ 11 w 63"/>
                  <a:gd name="T13" fmla="*/ 51 h 76"/>
                  <a:gd name="T14" fmla="*/ 0 w 63"/>
                  <a:gd name="T15" fmla="*/ 20 h 76"/>
                  <a:gd name="T16" fmla="*/ 6 w 63"/>
                  <a:gd name="T17" fmla="*/ 4 h 76"/>
                  <a:gd name="T18" fmla="*/ 7 w 63"/>
                  <a:gd name="T19" fmla="*/ 4 h 76"/>
                  <a:gd name="T20" fmla="*/ 8 w 63"/>
                  <a:gd name="T21" fmla="*/ 3 h 76"/>
                  <a:gd name="T22" fmla="*/ 8 w 63"/>
                  <a:gd name="T23" fmla="*/ 3 h 76"/>
                  <a:gd name="T24" fmla="*/ 32 w 63"/>
                  <a:gd name="T25" fmla="*/ 7 h 76"/>
                  <a:gd name="T26" fmla="*/ 52 w 63"/>
                  <a:gd name="T27" fmla="*/ 27 h 76"/>
                  <a:gd name="T28" fmla="*/ 53 w 63"/>
                  <a:gd name="T29" fmla="*/ 27 h 76"/>
                  <a:gd name="T30" fmla="*/ 63 w 63"/>
                  <a:gd name="T31" fmla="*/ 5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" h="76">
                    <a:moveTo>
                      <a:pt x="63" y="57"/>
                    </a:moveTo>
                    <a:cubicBezTo>
                      <a:pt x="63" y="64"/>
                      <a:pt x="61" y="69"/>
                      <a:pt x="57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48" y="76"/>
                      <a:pt x="40" y="75"/>
                      <a:pt x="32" y="70"/>
                    </a:cubicBezTo>
                    <a:cubicBezTo>
                      <a:pt x="24" y="66"/>
                      <a:pt x="16" y="59"/>
                      <a:pt x="11" y="51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4" y="41"/>
                      <a:pt x="0" y="30"/>
                      <a:pt x="0" y="20"/>
                    </a:cubicBezTo>
                    <a:cubicBezTo>
                      <a:pt x="0" y="13"/>
                      <a:pt x="2" y="7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14" y="0"/>
                      <a:pt x="22" y="1"/>
                      <a:pt x="32" y="7"/>
                    </a:cubicBezTo>
                    <a:cubicBezTo>
                      <a:pt x="39" y="11"/>
                      <a:pt x="47" y="18"/>
                      <a:pt x="52" y="27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9" y="37"/>
                      <a:pt x="63" y="47"/>
                      <a:pt x="63" y="57"/>
                    </a:cubicBezTo>
                  </a:path>
                </a:pathLst>
              </a:custGeom>
              <a:solidFill>
                <a:srgbClr val="C59E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2" name="ïSḷîdè"/>
              <p:cNvSpPr/>
              <p:nvPr/>
            </p:nvSpPr>
            <p:spPr bwMode="auto">
              <a:xfrm>
                <a:off x="4349" y="3609"/>
                <a:ext cx="978" cy="570"/>
              </a:xfrm>
              <a:custGeom>
                <a:avLst/>
                <a:gdLst>
                  <a:gd name="T0" fmla="*/ 576 w 576"/>
                  <a:gd name="T1" fmla="*/ 27 h 336"/>
                  <a:gd name="T2" fmla="*/ 574 w 576"/>
                  <a:gd name="T3" fmla="*/ 28 h 336"/>
                  <a:gd name="T4" fmla="*/ 573 w 576"/>
                  <a:gd name="T5" fmla="*/ 28 h 336"/>
                  <a:gd name="T6" fmla="*/ 556 w 576"/>
                  <a:gd name="T7" fmla="*/ 38 h 336"/>
                  <a:gd name="T8" fmla="*/ 534 w 576"/>
                  <a:gd name="T9" fmla="*/ 51 h 336"/>
                  <a:gd name="T10" fmla="*/ 261 w 576"/>
                  <a:gd name="T11" fmla="*/ 208 h 336"/>
                  <a:gd name="T12" fmla="*/ 45 w 576"/>
                  <a:gd name="T13" fmla="*/ 334 h 336"/>
                  <a:gd name="T14" fmla="*/ 45 w 576"/>
                  <a:gd name="T15" fmla="*/ 334 h 336"/>
                  <a:gd name="T16" fmla="*/ 42 w 576"/>
                  <a:gd name="T17" fmla="*/ 336 h 336"/>
                  <a:gd name="T18" fmla="*/ 0 w 576"/>
                  <a:gd name="T19" fmla="*/ 310 h 336"/>
                  <a:gd name="T20" fmla="*/ 1 w 576"/>
                  <a:gd name="T21" fmla="*/ 310 h 336"/>
                  <a:gd name="T22" fmla="*/ 529 w 576"/>
                  <a:gd name="T23" fmla="*/ 4 h 336"/>
                  <a:gd name="T24" fmla="*/ 530 w 576"/>
                  <a:gd name="T25" fmla="*/ 4 h 336"/>
                  <a:gd name="T26" fmla="*/ 531 w 576"/>
                  <a:gd name="T27" fmla="*/ 3 h 336"/>
                  <a:gd name="T28" fmla="*/ 531 w 576"/>
                  <a:gd name="T29" fmla="*/ 3 h 336"/>
                  <a:gd name="T30" fmla="*/ 555 w 576"/>
                  <a:gd name="T31" fmla="*/ 7 h 336"/>
                  <a:gd name="T32" fmla="*/ 575 w 576"/>
                  <a:gd name="T33" fmla="*/ 27 h 336"/>
                  <a:gd name="T34" fmla="*/ 576 w 576"/>
                  <a:gd name="T35" fmla="*/ 27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6" h="336">
                    <a:moveTo>
                      <a:pt x="576" y="27"/>
                    </a:moveTo>
                    <a:cubicBezTo>
                      <a:pt x="574" y="28"/>
                      <a:pt x="574" y="28"/>
                      <a:pt x="574" y="28"/>
                    </a:cubicBezTo>
                    <a:cubicBezTo>
                      <a:pt x="573" y="28"/>
                      <a:pt x="573" y="28"/>
                      <a:pt x="573" y="28"/>
                    </a:cubicBezTo>
                    <a:cubicBezTo>
                      <a:pt x="556" y="38"/>
                      <a:pt x="556" y="38"/>
                      <a:pt x="556" y="38"/>
                    </a:cubicBezTo>
                    <a:cubicBezTo>
                      <a:pt x="534" y="51"/>
                      <a:pt x="534" y="51"/>
                      <a:pt x="534" y="51"/>
                    </a:cubicBezTo>
                    <a:cubicBezTo>
                      <a:pt x="261" y="208"/>
                      <a:pt x="261" y="208"/>
                      <a:pt x="261" y="208"/>
                    </a:cubicBezTo>
                    <a:cubicBezTo>
                      <a:pt x="45" y="334"/>
                      <a:pt x="45" y="334"/>
                      <a:pt x="45" y="334"/>
                    </a:cubicBezTo>
                    <a:cubicBezTo>
                      <a:pt x="45" y="334"/>
                      <a:pt x="45" y="334"/>
                      <a:pt x="45" y="334"/>
                    </a:cubicBezTo>
                    <a:cubicBezTo>
                      <a:pt x="42" y="336"/>
                      <a:pt x="42" y="336"/>
                      <a:pt x="42" y="336"/>
                    </a:cubicBezTo>
                    <a:cubicBezTo>
                      <a:pt x="0" y="310"/>
                      <a:pt x="0" y="310"/>
                      <a:pt x="0" y="310"/>
                    </a:cubicBezTo>
                    <a:cubicBezTo>
                      <a:pt x="1" y="310"/>
                      <a:pt x="1" y="310"/>
                      <a:pt x="1" y="310"/>
                    </a:cubicBezTo>
                    <a:cubicBezTo>
                      <a:pt x="529" y="4"/>
                      <a:pt x="529" y="4"/>
                      <a:pt x="529" y="4"/>
                    </a:cubicBezTo>
                    <a:cubicBezTo>
                      <a:pt x="530" y="4"/>
                      <a:pt x="530" y="4"/>
                      <a:pt x="530" y="4"/>
                    </a:cubicBezTo>
                    <a:cubicBezTo>
                      <a:pt x="531" y="3"/>
                      <a:pt x="531" y="3"/>
                      <a:pt x="531" y="3"/>
                    </a:cubicBezTo>
                    <a:cubicBezTo>
                      <a:pt x="531" y="3"/>
                      <a:pt x="531" y="3"/>
                      <a:pt x="531" y="3"/>
                    </a:cubicBezTo>
                    <a:cubicBezTo>
                      <a:pt x="537" y="0"/>
                      <a:pt x="545" y="1"/>
                      <a:pt x="555" y="7"/>
                    </a:cubicBezTo>
                    <a:cubicBezTo>
                      <a:pt x="562" y="11"/>
                      <a:pt x="570" y="18"/>
                      <a:pt x="575" y="27"/>
                    </a:cubicBezTo>
                    <a:cubicBezTo>
                      <a:pt x="576" y="27"/>
                      <a:pt x="576" y="27"/>
                      <a:pt x="576" y="27"/>
                    </a:cubicBezTo>
                  </a:path>
                </a:pathLst>
              </a:custGeom>
              <a:solidFill>
                <a:srgbClr val="4856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3" name="is1íḋé"/>
              <p:cNvSpPr/>
              <p:nvPr/>
            </p:nvSpPr>
            <p:spPr bwMode="auto">
              <a:xfrm>
                <a:off x="4351" y="3613"/>
                <a:ext cx="975" cy="563"/>
              </a:xfrm>
              <a:custGeom>
                <a:avLst/>
                <a:gdLst>
                  <a:gd name="T0" fmla="*/ 538 w 574"/>
                  <a:gd name="T1" fmla="*/ 0 h 332"/>
                  <a:gd name="T2" fmla="*/ 530 w 574"/>
                  <a:gd name="T3" fmla="*/ 1 h 332"/>
                  <a:gd name="T4" fmla="*/ 530 w 574"/>
                  <a:gd name="T5" fmla="*/ 1 h 332"/>
                  <a:gd name="T6" fmla="*/ 529 w 574"/>
                  <a:gd name="T7" fmla="*/ 2 h 332"/>
                  <a:gd name="T8" fmla="*/ 528 w 574"/>
                  <a:gd name="T9" fmla="*/ 2 h 332"/>
                  <a:gd name="T10" fmla="*/ 0 w 574"/>
                  <a:gd name="T11" fmla="*/ 308 h 332"/>
                  <a:gd name="T12" fmla="*/ 7 w 574"/>
                  <a:gd name="T13" fmla="*/ 306 h 332"/>
                  <a:gd name="T14" fmla="*/ 23 w 574"/>
                  <a:gd name="T15" fmla="*/ 311 h 332"/>
                  <a:gd name="T16" fmla="*/ 44 w 574"/>
                  <a:gd name="T17" fmla="*/ 332 h 332"/>
                  <a:gd name="T18" fmla="*/ 260 w 574"/>
                  <a:gd name="T19" fmla="*/ 206 h 332"/>
                  <a:gd name="T20" fmla="*/ 533 w 574"/>
                  <a:gd name="T21" fmla="*/ 49 h 332"/>
                  <a:gd name="T22" fmla="*/ 555 w 574"/>
                  <a:gd name="T23" fmla="*/ 36 h 332"/>
                  <a:gd name="T24" fmla="*/ 572 w 574"/>
                  <a:gd name="T25" fmla="*/ 26 h 332"/>
                  <a:gd name="T26" fmla="*/ 573 w 574"/>
                  <a:gd name="T27" fmla="*/ 26 h 332"/>
                  <a:gd name="T28" fmla="*/ 574 w 574"/>
                  <a:gd name="T29" fmla="*/ 25 h 332"/>
                  <a:gd name="T30" fmla="*/ 554 w 574"/>
                  <a:gd name="T31" fmla="*/ 5 h 332"/>
                  <a:gd name="T32" fmla="*/ 538 w 574"/>
                  <a:gd name="T33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74" h="332">
                    <a:moveTo>
                      <a:pt x="538" y="0"/>
                    </a:moveTo>
                    <a:cubicBezTo>
                      <a:pt x="535" y="0"/>
                      <a:pt x="532" y="0"/>
                      <a:pt x="530" y="1"/>
                    </a:cubicBezTo>
                    <a:cubicBezTo>
                      <a:pt x="530" y="1"/>
                      <a:pt x="530" y="1"/>
                      <a:pt x="530" y="1"/>
                    </a:cubicBezTo>
                    <a:cubicBezTo>
                      <a:pt x="529" y="2"/>
                      <a:pt x="529" y="2"/>
                      <a:pt x="529" y="2"/>
                    </a:cubicBezTo>
                    <a:cubicBezTo>
                      <a:pt x="528" y="2"/>
                      <a:pt x="528" y="2"/>
                      <a:pt x="528" y="2"/>
                    </a:cubicBezTo>
                    <a:cubicBezTo>
                      <a:pt x="0" y="308"/>
                      <a:pt x="0" y="308"/>
                      <a:pt x="0" y="308"/>
                    </a:cubicBezTo>
                    <a:cubicBezTo>
                      <a:pt x="2" y="307"/>
                      <a:pt x="5" y="306"/>
                      <a:pt x="7" y="306"/>
                    </a:cubicBezTo>
                    <a:cubicBezTo>
                      <a:pt x="12" y="306"/>
                      <a:pt x="17" y="308"/>
                      <a:pt x="23" y="311"/>
                    </a:cubicBezTo>
                    <a:cubicBezTo>
                      <a:pt x="31" y="316"/>
                      <a:pt x="39" y="323"/>
                      <a:pt x="44" y="332"/>
                    </a:cubicBezTo>
                    <a:cubicBezTo>
                      <a:pt x="260" y="206"/>
                      <a:pt x="260" y="206"/>
                      <a:pt x="260" y="206"/>
                    </a:cubicBezTo>
                    <a:cubicBezTo>
                      <a:pt x="533" y="49"/>
                      <a:pt x="533" y="49"/>
                      <a:pt x="533" y="49"/>
                    </a:cubicBezTo>
                    <a:cubicBezTo>
                      <a:pt x="555" y="36"/>
                      <a:pt x="555" y="36"/>
                      <a:pt x="555" y="36"/>
                    </a:cubicBezTo>
                    <a:cubicBezTo>
                      <a:pt x="572" y="26"/>
                      <a:pt x="572" y="26"/>
                      <a:pt x="572" y="26"/>
                    </a:cubicBezTo>
                    <a:cubicBezTo>
                      <a:pt x="573" y="26"/>
                      <a:pt x="573" y="26"/>
                      <a:pt x="573" y="26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69" y="16"/>
                      <a:pt x="561" y="9"/>
                      <a:pt x="554" y="5"/>
                    </a:cubicBezTo>
                    <a:cubicBezTo>
                      <a:pt x="548" y="1"/>
                      <a:pt x="542" y="0"/>
                      <a:pt x="538" y="0"/>
                    </a:cubicBezTo>
                  </a:path>
                </a:pathLst>
              </a:custGeom>
              <a:solidFill>
                <a:srgbClr val="6E8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4" name="ïṥ1iḋe"/>
              <p:cNvSpPr/>
              <p:nvPr/>
            </p:nvSpPr>
            <p:spPr bwMode="auto">
              <a:xfrm>
                <a:off x="4425" y="3655"/>
                <a:ext cx="919" cy="599"/>
              </a:xfrm>
              <a:custGeom>
                <a:avLst/>
                <a:gdLst>
                  <a:gd name="T0" fmla="*/ 541 w 541"/>
                  <a:gd name="T1" fmla="*/ 30 h 353"/>
                  <a:gd name="T2" fmla="*/ 535 w 541"/>
                  <a:gd name="T3" fmla="*/ 45 h 353"/>
                  <a:gd name="T4" fmla="*/ 532 w 541"/>
                  <a:gd name="T5" fmla="*/ 47 h 353"/>
                  <a:gd name="T6" fmla="*/ 532 w 541"/>
                  <a:gd name="T7" fmla="*/ 47 h 353"/>
                  <a:gd name="T8" fmla="*/ 3 w 541"/>
                  <a:gd name="T9" fmla="*/ 353 h 353"/>
                  <a:gd name="T10" fmla="*/ 2 w 541"/>
                  <a:gd name="T11" fmla="*/ 353 h 353"/>
                  <a:gd name="T12" fmla="*/ 2 w 541"/>
                  <a:gd name="T13" fmla="*/ 353 h 353"/>
                  <a:gd name="T14" fmla="*/ 0 w 541"/>
                  <a:gd name="T15" fmla="*/ 307 h 353"/>
                  <a:gd name="T16" fmla="*/ 0 w 541"/>
                  <a:gd name="T17" fmla="*/ 307 h 353"/>
                  <a:gd name="T18" fmla="*/ 216 w 541"/>
                  <a:gd name="T19" fmla="*/ 181 h 353"/>
                  <a:gd name="T20" fmla="*/ 489 w 541"/>
                  <a:gd name="T21" fmla="*/ 24 h 353"/>
                  <a:gd name="T22" fmla="*/ 511 w 541"/>
                  <a:gd name="T23" fmla="*/ 11 h 353"/>
                  <a:gd name="T24" fmla="*/ 529 w 541"/>
                  <a:gd name="T25" fmla="*/ 1 h 353"/>
                  <a:gd name="T26" fmla="*/ 530 w 541"/>
                  <a:gd name="T27" fmla="*/ 0 h 353"/>
                  <a:gd name="T28" fmla="*/ 531 w 541"/>
                  <a:gd name="T29" fmla="*/ 0 h 353"/>
                  <a:gd name="T30" fmla="*/ 541 w 541"/>
                  <a:gd name="T31" fmla="*/ 3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41" h="353">
                    <a:moveTo>
                      <a:pt x="541" y="30"/>
                    </a:moveTo>
                    <a:cubicBezTo>
                      <a:pt x="541" y="37"/>
                      <a:pt x="539" y="42"/>
                      <a:pt x="535" y="45"/>
                    </a:cubicBezTo>
                    <a:cubicBezTo>
                      <a:pt x="532" y="47"/>
                      <a:pt x="532" y="47"/>
                      <a:pt x="532" y="47"/>
                    </a:cubicBezTo>
                    <a:cubicBezTo>
                      <a:pt x="532" y="47"/>
                      <a:pt x="532" y="47"/>
                      <a:pt x="532" y="47"/>
                    </a:cubicBezTo>
                    <a:cubicBezTo>
                      <a:pt x="3" y="353"/>
                      <a:pt x="3" y="353"/>
                      <a:pt x="3" y="353"/>
                    </a:cubicBezTo>
                    <a:cubicBezTo>
                      <a:pt x="2" y="353"/>
                      <a:pt x="2" y="353"/>
                      <a:pt x="2" y="353"/>
                    </a:cubicBezTo>
                    <a:cubicBezTo>
                      <a:pt x="2" y="353"/>
                      <a:pt x="2" y="353"/>
                      <a:pt x="2" y="353"/>
                    </a:cubicBezTo>
                    <a:cubicBezTo>
                      <a:pt x="0" y="307"/>
                      <a:pt x="0" y="307"/>
                      <a:pt x="0" y="307"/>
                    </a:cubicBezTo>
                    <a:cubicBezTo>
                      <a:pt x="0" y="307"/>
                      <a:pt x="0" y="307"/>
                      <a:pt x="0" y="307"/>
                    </a:cubicBezTo>
                    <a:cubicBezTo>
                      <a:pt x="216" y="181"/>
                      <a:pt x="216" y="181"/>
                      <a:pt x="216" y="181"/>
                    </a:cubicBezTo>
                    <a:cubicBezTo>
                      <a:pt x="489" y="24"/>
                      <a:pt x="489" y="24"/>
                      <a:pt x="489" y="24"/>
                    </a:cubicBezTo>
                    <a:cubicBezTo>
                      <a:pt x="511" y="11"/>
                      <a:pt x="511" y="11"/>
                      <a:pt x="511" y="11"/>
                    </a:cubicBezTo>
                    <a:cubicBezTo>
                      <a:pt x="529" y="1"/>
                      <a:pt x="529" y="1"/>
                      <a:pt x="529" y="1"/>
                    </a:cubicBezTo>
                    <a:cubicBezTo>
                      <a:pt x="530" y="0"/>
                      <a:pt x="530" y="0"/>
                      <a:pt x="530" y="0"/>
                    </a:cubicBezTo>
                    <a:cubicBezTo>
                      <a:pt x="531" y="0"/>
                      <a:pt x="531" y="0"/>
                      <a:pt x="531" y="0"/>
                    </a:cubicBezTo>
                    <a:cubicBezTo>
                      <a:pt x="537" y="10"/>
                      <a:pt x="541" y="20"/>
                      <a:pt x="541" y="30"/>
                    </a:cubicBezTo>
                  </a:path>
                </a:pathLst>
              </a:custGeom>
              <a:solidFill>
                <a:srgbClr val="4856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5" name="iṣ1îḍe"/>
              <p:cNvSpPr/>
              <p:nvPr/>
            </p:nvSpPr>
            <p:spPr bwMode="auto">
              <a:xfrm>
                <a:off x="4291" y="4128"/>
                <a:ext cx="153" cy="128"/>
              </a:xfrm>
              <a:custGeom>
                <a:avLst/>
                <a:gdLst>
                  <a:gd name="T0" fmla="*/ 1 w 90"/>
                  <a:gd name="T1" fmla="*/ 67 h 75"/>
                  <a:gd name="T2" fmla="*/ 7 w 90"/>
                  <a:gd name="T3" fmla="*/ 55 h 75"/>
                  <a:gd name="T4" fmla="*/ 7 w 90"/>
                  <a:gd name="T5" fmla="*/ 54 h 75"/>
                  <a:gd name="T6" fmla="*/ 28 w 90"/>
                  <a:gd name="T7" fmla="*/ 11 h 75"/>
                  <a:gd name="T8" fmla="*/ 29 w 90"/>
                  <a:gd name="T9" fmla="*/ 10 h 75"/>
                  <a:gd name="T10" fmla="*/ 29 w 90"/>
                  <a:gd name="T11" fmla="*/ 10 h 75"/>
                  <a:gd name="T12" fmla="*/ 58 w 90"/>
                  <a:gd name="T13" fmla="*/ 7 h 75"/>
                  <a:gd name="T14" fmla="*/ 79 w 90"/>
                  <a:gd name="T15" fmla="*/ 28 h 75"/>
                  <a:gd name="T16" fmla="*/ 79 w 90"/>
                  <a:gd name="T17" fmla="*/ 28 h 75"/>
                  <a:gd name="T18" fmla="*/ 79 w 90"/>
                  <a:gd name="T19" fmla="*/ 28 h 75"/>
                  <a:gd name="T20" fmla="*/ 90 w 90"/>
                  <a:gd name="T21" fmla="*/ 57 h 75"/>
                  <a:gd name="T22" fmla="*/ 74 w 90"/>
                  <a:gd name="T23" fmla="*/ 75 h 75"/>
                  <a:gd name="T24" fmla="*/ 74 w 90"/>
                  <a:gd name="T25" fmla="*/ 75 h 75"/>
                  <a:gd name="T26" fmla="*/ 21 w 90"/>
                  <a:gd name="T27" fmla="*/ 74 h 75"/>
                  <a:gd name="T28" fmla="*/ 21 w 90"/>
                  <a:gd name="T29" fmla="*/ 74 h 75"/>
                  <a:gd name="T30" fmla="*/ 20 w 90"/>
                  <a:gd name="T31" fmla="*/ 74 h 75"/>
                  <a:gd name="T32" fmla="*/ 5 w 90"/>
                  <a:gd name="T33" fmla="*/ 74 h 75"/>
                  <a:gd name="T34" fmla="*/ 1 w 90"/>
                  <a:gd name="T35" fmla="*/ 73 h 75"/>
                  <a:gd name="T36" fmla="*/ 1 w 90"/>
                  <a:gd name="T37" fmla="*/ 72 h 75"/>
                  <a:gd name="T38" fmla="*/ 1 w 90"/>
                  <a:gd name="T39" fmla="*/ 71 h 75"/>
                  <a:gd name="T40" fmla="*/ 1 w 90"/>
                  <a:gd name="T41" fmla="*/ 67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75">
                    <a:moveTo>
                      <a:pt x="1" y="67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34" y="1"/>
                      <a:pt x="45" y="0"/>
                      <a:pt x="58" y="7"/>
                    </a:cubicBezTo>
                    <a:cubicBezTo>
                      <a:pt x="66" y="12"/>
                      <a:pt x="74" y="19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8"/>
                      <a:pt x="79" y="28"/>
                      <a:pt x="79" y="28"/>
                    </a:cubicBezTo>
                    <a:cubicBezTo>
                      <a:pt x="86" y="37"/>
                      <a:pt x="90" y="48"/>
                      <a:pt x="90" y="57"/>
                    </a:cubicBezTo>
                    <a:cubicBezTo>
                      <a:pt x="90" y="69"/>
                      <a:pt x="83" y="75"/>
                      <a:pt x="74" y="75"/>
                    </a:cubicBezTo>
                    <a:cubicBezTo>
                      <a:pt x="74" y="75"/>
                      <a:pt x="74" y="75"/>
                      <a:pt x="74" y="75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5" y="74"/>
                      <a:pt x="5" y="74"/>
                      <a:pt x="5" y="74"/>
                    </a:cubicBezTo>
                    <a:cubicBezTo>
                      <a:pt x="3" y="74"/>
                      <a:pt x="2" y="73"/>
                      <a:pt x="1" y="73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0" y="70"/>
                      <a:pt x="0" y="69"/>
                      <a:pt x="1" y="67"/>
                    </a:cubicBezTo>
                  </a:path>
                </a:pathLst>
              </a:custGeom>
              <a:solidFill>
                <a:srgbClr val="4856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6" name="iṧḷíďê"/>
              <p:cNvSpPr/>
              <p:nvPr/>
            </p:nvSpPr>
            <p:spPr bwMode="auto">
              <a:xfrm>
                <a:off x="4291" y="4132"/>
                <a:ext cx="153" cy="124"/>
              </a:xfrm>
              <a:custGeom>
                <a:avLst/>
                <a:gdLst>
                  <a:gd name="T0" fmla="*/ 75 w 90"/>
                  <a:gd name="T1" fmla="*/ 73 h 73"/>
                  <a:gd name="T2" fmla="*/ 74 w 90"/>
                  <a:gd name="T3" fmla="*/ 73 h 73"/>
                  <a:gd name="T4" fmla="*/ 74 w 90"/>
                  <a:gd name="T5" fmla="*/ 73 h 73"/>
                  <a:gd name="T6" fmla="*/ 74 w 90"/>
                  <a:gd name="T7" fmla="*/ 73 h 73"/>
                  <a:gd name="T8" fmla="*/ 74 w 90"/>
                  <a:gd name="T9" fmla="*/ 73 h 73"/>
                  <a:gd name="T10" fmla="*/ 75 w 90"/>
                  <a:gd name="T11" fmla="*/ 73 h 73"/>
                  <a:gd name="T12" fmla="*/ 81 w 90"/>
                  <a:gd name="T13" fmla="*/ 72 h 73"/>
                  <a:gd name="T14" fmla="*/ 81 w 90"/>
                  <a:gd name="T15" fmla="*/ 72 h 73"/>
                  <a:gd name="T16" fmla="*/ 77 w 90"/>
                  <a:gd name="T17" fmla="*/ 73 h 73"/>
                  <a:gd name="T18" fmla="*/ 81 w 90"/>
                  <a:gd name="T19" fmla="*/ 72 h 73"/>
                  <a:gd name="T20" fmla="*/ 86 w 90"/>
                  <a:gd name="T21" fmla="*/ 38 h 73"/>
                  <a:gd name="T22" fmla="*/ 86 w 90"/>
                  <a:gd name="T23" fmla="*/ 40 h 73"/>
                  <a:gd name="T24" fmla="*/ 87 w 90"/>
                  <a:gd name="T25" fmla="*/ 41 h 73"/>
                  <a:gd name="T26" fmla="*/ 89 w 90"/>
                  <a:gd name="T27" fmla="*/ 49 h 73"/>
                  <a:gd name="T28" fmla="*/ 89 w 90"/>
                  <a:gd name="T29" fmla="*/ 52 h 73"/>
                  <a:gd name="T30" fmla="*/ 89 w 90"/>
                  <a:gd name="T31" fmla="*/ 52 h 73"/>
                  <a:gd name="T32" fmla="*/ 90 w 90"/>
                  <a:gd name="T33" fmla="*/ 55 h 73"/>
                  <a:gd name="T34" fmla="*/ 87 w 90"/>
                  <a:gd name="T35" fmla="*/ 67 h 73"/>
                  <a:gd name="T36" fmla="*/ 90 w 90"/>
                  <a:gd name="T37" fmla="*/ 55 h 73"/>
                  <a:gd name="T38" fmla="*/ 86 w 90"/>
                  <a:gd name="T39" fmla="*/ 38 h 73"/>
                  <a:gd name="T40" fmla="*/ 79 w 90"/>
                  <a:gd name="T41" fmla="*/ 26 h 73"/>
                  <a:gd name="T42" fmla="*/ 79 w 90"/>
                  <a:gd name="T43" fmla="*/ 26 h 73"/>
                  <a:gd name="T44" fmla="*/ 80 w 90"/>
                  <a:gd name="T45" fmla="*/ 26 h 73"/>
                  <a:gd name="T46" fmla="*/ 81 w 90"/>
                  <a:gd name="T47" fmla="*/ 29 h 73"/>
                  <a:gd name="T48" fmla="*/ 82 w 90"/>
                  <a:gd name="T49" fmla="*/ 30 h 73"/>
                  <a:gd name="T50" fmla="*/ 83 w 90"/>
                  <a:gd name="T51" fmla="*/ 33 h 73"/>
                  <a:gd name="T52" fmla="*/ 85 w 90"/>
                  <a:gd name="T53" fmla="*/ 37 h 73"/>
                  <a:gd name="T54" fmla="*/ 85 w 90"/>
                  <a:gd name="T55" fmla="*/ 37 h 73"/>
                  <a:gd name="T56" fmla="*/ 79 w 90"/>
                  <a:gd name="T57" fmla="*/ 26 h 73"/>
                  <a:gd name="T58" fmla="*/ 79 w 90"/>
                  <a:gd name="T59" fmla="*/ 26 h 73"/>
                  <a:gd name="T60" fmla="*/ 42 w 90"/>
                  <a:gd name="T61" fmla="*/ 0 h 73"/>
                  <a:gd name="T62" fmla="*/ 29 w 90"/>
                  <a:gd name="T63" fmla="*/ 8 h 73"/>
                  <a:gd name="T64" fmla="*/ 29 w 90"/>
                  <a:gd name="T65" fmla="*/ 8 h 73"/>
                  <a:gd name="T66" fmla="*/ 28 w 90"/>
                  <a:gd name="T67" fmla="*/ 9 h 73"/>
                  <a:gd name="T68" fmla="*/ 7 w 90"/>
                  <a:gd name="T69" fmla="*/ 52 h 73"/>
                  <a:gd name="T70" fmla="*/ 7 w 90"/>
                  <a:gd name="T71" fmla="*/ 53 h 73"/>
                  <a:gd name="T72" fmla="*/ 1 w 90"/>
                  <a:gd name="T73" fmla="*/ 65 h 73"/>
                  <a:gd name="T74" fmla="*/ 0 w 90"/>
                  <a:gd name="T75" fmla="*/ 67 h 73"/>
                  <a:gd name="T76" fmla="*/ 1 w 90"/>
                  <a:gd name="T77" fmla="*/ 69 h 73"/>
                  <a:gd name="T78" fmla="*/ 1 w 90"/>
                  <a:gd name="T79" fmla="*/ 70 h 73"/>
                  <a:gd name="T80" fmla="*/ 1 w 90"/>
                  <a:gd name="T81" fmla="*/ 70 h 73"/>
                  <a:gd name="T82" fmla="*/ 10 w 90"/>
                  <a:gd name="T83" fmla="*/ 65 h 73"/>
                  <a:gd name="T84" fmla="*/ 21 w 90"/>
                  <a:gd name="T85" fmla="*/ 59 h 73"/>
                  <a:gd name="T86" fmla="*/ 22 w 90"/>
                  <a:gd name="T87" fmla="*/ 58 h 73"/>
                  <a:gd name="T88" fmla="*/ 38 w 90"/>
                  <a:gd name="T89" fmla="*/ 49 h 73"/>
                  <a:gd name="T90" fmla="*/ 76 w 90"/>
                  <a:gd name="T91" fmla="*/ 28 h 73"/>
                  <a:gd name="T92" fmla="*/ 79 w 90"/>
                  <a:gd name="T93" fmla="*/ 26 h 73"/>
                  <a:gd name="T94" fmla="*/ 79 w 90"/>
                  <a:gd name="T95" fmla="*/ 26 h 73"/>
                  <a:gd name="T96" fmla="*/ 79 w 90"/>
                  <a:gd name="T97" fmla="*/ 26 h 73"/>
                  <a:gd name="T98" fmla="*/ 79 w 90"/>
                  <a:gd name="T99" fmla="*/ 26 h 73"/>
                  <a:gd name="T100" fmla="*/ 58 w 90"/>
                  <a:gd name="T101" fmla="*/ 5 h 73"/>
                  <a:gd name="T102" fmla="*/ 42 w 90"/>
                  <a:gd name="T103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0" h="73">
                    <a:moveTo>
                      <a:pt x="75" y="73"/>
                    </a:moveTo>
                    <a:cubicBezTo>
                      <a:pt x="74" y="73"/>
                      <a:pt x="74" y="73"/>
                      <a:pt x="74" y="73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4" y="73"/>
                      <a:pt x="74" y="73"/>
                      <a:pt x="74" y="73"/>
                    </a:cubicBezTo>
                    <a:cubicBezTo>
                      <a:pt x="75" y="73"/>
                      <a:pt x="75" y="73"/>
                      <a:pt x="75" y="73"/>
                    </a:cubicBezTo>
                    <a:moveTo>
                      <a:pt x="81" y="72"/>
                    </a:moveTo>
                    <a:cubicBezTo>
                      <a:pt x="81" y="72"/>
                      <a:pt x="81" y="72"/>
                      <a:pt x="81" y="72"/>
                    </a:cubicBezTo>
                    <a:cubicBezTo>
                      <a:pt x="80" y="72"/>
                      <a:pt x="78" y="73"/>
                      <a:pt x="77" y="73"/>
                    </a:cubicBezTo>
                    <a:cubicBezTo>
                      <a:pt x="79" y="73"/>
                      <a:pt x="80" y="72"/>
                      <a:pt x="81" y="72"/>
                    </a:cubicBezTo>
                    <a:moveTo>
                      <a:pt x="86" y="38"/>
                    </a:moveTo>
                    <a:cubicBezTo>
                      <a:pt x="86" y="39"/>
                      <a:pt x="86" y="39"/>
                      <a:pt x="86" y="40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8" y="43"/>
                      <a:pt x="89" y="46"/>
                      <a:pt x="89" y="49"/>
                    </a:cubicBezTo>
                    <a:cubicBezTo>
                      <a:pt x="89" y="50"/>
                      <a:pt x="89" y="51"/>
                      <a:pt x="89" y="52"/>
                    </a:cubicBezTo>
                    <a:cubicBezTo>
                      <a:pt x="89" y="52"/>
                      <a:pt x="89" y="52"/>
                      <a:pt x="89" y="52"/>
                    </a:cubicBezTo>
                    <a:cubicBezTo>
                      <a:pt x="90" y="53"/>
                      <a:pt x="90" y="54"/>
                      <a:pt x="90" y="55"/>
                    </a:cubicBezTo>
                    <a:cubicBezTo>
                      <a:pt x="90" y="60"/>
                      <a:pt x="88" y="64"/>
                      <a:pt x="87" y="67"/>
                    </a:cubicBezTo>
                    <a:cubicBezTo>
                      <a:pt x="89" y="64"/>
                      <a:pt x="90" y="60"/>
                      <a:pt x="90" y="55"/>
                    </a:cubicBezTo>
                    <a:cubicBezTo>
                      <a:pt x="90" y="50"/>
                      <a:pt x="88" y="44"/>
                      <a:pt x="86" y="38"/>
                    </a:cubicBezTo>
                    <a:moveTo>
                      <a:pt x="79" y="26"/>
                    </a:moveTo>
                    <a:cubicBezTo>
                      <a:pt x="79" y="26"/>
                      <a:pt x="79" y="26"/>
                      <a:pt x="79" y="26"/>
                    </a:cubicBezTo>
                    <a:cubicBezTo>
                      <a:pt x="80" y="26"/>
                      <a:pt x="80" y="26"/>
                      <a:pt x="80" y="26"/>
                    </a:cubicBezTo>
                    <a:cubicBezTo>
                      <a:pt x="80" y="27"/>
                      <a:pt x="81" y="28"/>
                      <a:pt x="81" y="29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31"/>
                      <a:pt x="83" y="32"/>
                      <a:pt x="83" y="33"/>
                    </a:cubicBezTo>
                    <a:cubicBezTo>
                      <a:pt x="84" y="34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3"/>
                      <a:pt x="82" y="29"/>
                      <a:pt x="79" y="26"/>
                    </a:cubicBezTo>
                    <a:cubicBezTo>
                      <a:pt x="79" y="26"/>
                      <a:pt x="79" y="26"/>
                      <a:pt x="79" y="26"/>
                    </a:cubicBezTo>
                    <a:moveTo>
                      <a:pt x="42" y="0"/>
                    </a:moveTo>
                    <a:cubicBezTo>
                      <a:pt x="36" y="0"/>
                      <a:pt x="32" y="3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3"/>
                      <a:pt x="7" y="53"/>
                      <a:pt x="7" y="53"/>
                    </a:cubicBezTo>
                    <a:cubicBezTo>
                      <a:pt x="1" y="65"/>
                      <a:pt x="1" y="65"/>
                      <a:pt x="1" y="65"/>
                    </a:cubicBezTo>
                    <a:cubicBezTo>
                      <a:pt x="0" y="66"/>
                      <a:pt x="0" y="67"/>
                      <a:pt x="0" y="67"/>
                    </a:cubicBezTo>
                    <a:cubicBezTo>
                      <a:pt x="0" y="68"/>
                      <a:pt x="0" y="69"/>
                      <a:pt x="1" y="69"/>
                    </a:cubicBezTo>
                    <a:cubicBezTo>
                      <a:pt x="1" y="70"/>
                      <a:pt x="1" y="70"/>
                      <a:pt x="1" y="70"/>
                    </a:cubicBezTo>
                    <a:cubicBezTo>
                      <a:pt x="1" y="70"/>
                      <a:pt x="1" y="70"/>
                      <a:pt x="1" y="70"/>
                    </a:cubicBezTo>
                    <a:cubicBezTo>
                      <a:pt x="10" y="65"/>
                      <a:pt x="10" y="65"/>
                      <a:pt x="10" y="65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38" y="49"/>
                      <a:pt x="38" y="49"/>
                      <a:pt x="38" y="49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74" y="17"/>
                      <a:pt x="66" y="10"/>
                      <a:pt x="58" y="5"/>
                    </a:cubicBezTo>
                    <a:cubicBezTo>
                      <a:pt x="52" y="2"/>
                      <a:pt x="47" y="0"/>
                      <a:pt x="42" y="0"/>
                    </a:cubicBezTo>
                  </a:path>
                </a:pathLst>
              </a:custGeom>
              <a:solidFill>
                <a:srgbClr val="5B6E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7" name="ïṣlîḋé"/>
              <p:cNvSpPr/>
              <p:nvPr/>
            </p:nvSpPr>
            <p:spPr bwMode="auto">
              <a:xfrm>
                <a:off x="4293" y="4176"/>
                <a:ext cx="151" cy="80"/>
              </a:xfrm>
              <a:custGeom>
                <a:avLst/>
                <a:gdLst>
                  <a:gd name="T0" fmla="*/ 0 w 89"/>
                  <a:gd name="T1" fmla="*/ 44 h 47"/>
                  <a:gd name="T2" fmla="*/ 0 w 89"/>
                  <a:gd name="T3" fmla="*/ 45 h 47"/>
                  <a:gd name="T4" fmla="*/ 4 w 89"/>
                  <a:gd name="T5" fmla="*/ 46 h 47"/>
                  <a:gd name="T6" fmla="*/ 8 w 89"/>
                  <a:gd name="T7" fmla="*/ 46 h 47"/>
                  <a:gd name="T8" fmla="*/ 20 w 89"/>
                  <a:gd name="T9" fmla="*/ 46 h 47"/>
                  <a:gd name="T10" fmla="*/ 20 w 89"/>
                  <a:gd name="T11" fmla="*/ 46 h 47"/>
                  <a:gd name="T12" fmla="*/ 20 w 89"/>
                  <a:gd name="T13" fmla="*/ 46 h 47"/>
                  <a:gd name="T14" fmla="*/ 20 w 89"/>
                  <a:gd name="T15" fmla="*/ 46 h 47"/>
                  <a:gd name="T16" fmla="*/ 73 w 89"/>
                  <a:gd name="T17" fmla="*/ 47 h 47"/>
                  <a:gd name="T18" fmla="*/ 73 w 89"/>
                  <a:gd name="T19" fmla="*/ 47 h 47"/>
                  <a:gd name="T20" fmla="*/ 80 w 89"/>
                  <a:gd name="T21" fmla="*/ 46 h 47"/>
                  <a:gd name="T22" fmla="*/ 81 w 89"/>
                  <a:gd name="T23" fmla="*/ 46 h 47"/>
                  <a:gd name="T24" fmla="*/ 89 w 89"/>
                  <a:gd name="T25" fmla="*/ 29 h 47"/>
                  <a:gd name="T26" fmla="*/ 88 w 89"/>
                  <a:gd name="T27" fmla="*/ 26 h 47"/>
                  <a:gd name="T28" fmla="*/ 88 w 89"/>
                  <a:gd name="T29" fmla="*/ 26 h 47"/>
                  <a:gd name="T30" fmla="*/ 88 w 89"/>
                  <a:gd name="T31" fmla="*/ 23 h 47"/>
                  <a:gd name="T32" fmla="*/ 86 w 89"/>
                  <a:gd name="T33" fmla="*/ 15 h 47"/>
                  <a:gd name="T34" fmla="*/ 85 w 89"/>
                  <a:gd name="T35" fmla="*/ 14 h 47"/>
                  <a:gd name="T36" fmla="*/ 84 w 89"/>
                  <a:gd name="T37" fmla="*/ 11 h 47"/>
                  <a:gd name="T38" fmla="*/ 84 w 89"/>
                  <a:gd name="T39" fmla="*/ 11 h 47"/>
                  <a:gd name="T40" fmla="*/ 82 w 89"/>
                  <a:gd name="T41" fmla="*/ 7 h 47"/>
                  <a:gd name="T42" fmla="*/ 81 w 89"/>
                  <a:gd name="T43" fmla="*/ 4 h 47"/>
                  <a:gd name="T44" fmla="*/ 80 w 89"/>
                  <a:gd name="T45" fmla="*/ 3 h 47"/>
                  <a:gd name="T46" fmla="*/ 79 w 89"/>
                  <a:gd name="T47" fmla="*/ 0 h 47"/>
                  <a:gd name="T48" fmla="*/ 78 w 89"/>
                  <a:gd name="T49" fmla="*/ 0 h 47"/>
                  <a:gd name="T50" fmla="*/ 78 w 89"/>
                  <a:gd name="T51" fmla="*/ 0 h 47"/>
                  <a:gd name="T52" fmla="*/ 78 w 89"/>
                  <a:gd name="T53" fmla="*/ 0 h 47"/>
                  <a:gd name="T54" fmla="*/ 75 w 89"/>
                  <a:gd name="T55" fmla="*/ 2 h 47"/>
                  <a:gd name="T56" fmla="*/ 37 w 89"/>
                  <a:gd name="T57" fmla="*/ 23 h 47"/>
                  <a:gd name="T58" fmla="*/ 21 w 89"/>
                  <a:gd name="T59" fmla="*/ 32 h 47"/>
                  <a:gd name="T60" fmla="*/ 20 w 89"/>
                  <a:gd name="T61" fmla="*/ 33 h 47"/>
                  <a:gd name="T62" fmla="*/ 9 w 89"/>
                  <a:gd name="T63" fmla="*/ 39 h 47"/>
                  <a:gd name="T64" fmla="*/ 0 w 89"/>
                  <a:gd name="T65" fmla="*/ 4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9" h="47">
                    <a:moveTo>
                      <a:pt x="0" y="44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2" y="46"/>
                      <a:pt x="4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5" y="47"/>
                      <a:pt x="78" y="47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6" y="43"/>
                      <a:pt x="89" y="37"/>
                      <a:pt x="89" y="29"/>
                    </a:cubicBezTo>
                    <a:cubicBezTo>
                      <a:pt x="89" y="28"/>
                      <a:pt x="89" y="27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3"/>
                    </a:cubicBezTo>
                    <a:cubicBezTo>
                      <a:pt x="88" y="20"/>
                      <a:pt x="87" y="17"/>
                      <a:pt x="86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5" y="13"/>
                      <a:pt x="85" y="12"/>
                      <a:pt x="84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0"/>
                      <a:pt x="83" y="8"/>
                      <a:pt x="82" y="7"/>
                    </a:cubicBezTo>
                    <a:cubicBezTo>
                      <a:pt x="82" y="6"/>
                      <a:pt x="81" y="5"/>
                      <a:pt x="81" y="4"/>
                    </a:cubicBezTo>
                    <a:cubicBezTo>
                      <a:pt x="80" y="3"/>
                      <a:pt x="80" y="3"/>
                      <a:pt x="80" y="3"/>
                    </a:cubicBezTo>
                    <a:cubicBezTo>
                      <a:pt x="80" y="2"/>
                      <a:pt x="79" y="1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5" y="2"/>
                      <a:pt x="75" y="2"/>
                      <a:pt x="75" y="2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0" y="44"/>
                      <a:pt x="0" y="44"/>
                      <a:pt x="0" y="44"/>
                    </a:cubicBezTo>
                  </a:path>
                </a:pathLst>
              </a:custGeom>
              <a:solidFill>
                <a:srgbClr val="4856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8" name="i$liḑè"/>
              <p:cNvSpPr/>
              <p:nvPr/>
            </p:nvSpPr>
            <p:spPr bwMode="auto">
              <a:xfrm>
                <a:off x="4293" y="4176"/>
                <a:ext cx="151" cy="80"/>
              </a:xfrm>
              <a:custGeom>
                <a:avLst/>
                <a:gdLst>
                  <a:gd name="T0" fmla="*/ 78 w 89"/>
                  <a:gd name="T1" fmla="*/ 0 h 47"/>
                  <a:gd name="T2" fmla="*/ 78 w 89"/>
                  <a:gd name="T3" fmla="*/ 0 h 47"/>
                  <a:gd name="T4" fmla="*/ 78 w 89"/>
                  <a:gd name="T5" fmla="*/ 0 h 47"/>
                  <a:gd name="T6" fmla="*/ 75 w 89"/>
                  <a:gd name="T7" fmla="*/ 2 h 47"/>
                  <a:gd name="T8" fmla="*/ 37 w 89"/>
                  <a:gd name="T9" fmla="*/ 23 h 47"/>
                  <a:gd name="T10" fmla="*/ 21 w 89"/>
                  <a:gd name="T11" fmla="*/ 32 h 47"/>
                  <a:gd name="T12" fmla="*/ 20 w 89"/>
                  <a:gd name="T13" fmla="*/ 33 h 47"/>
                  <a:gd name="T14" fmla="*/ 9 w 89"/>
                  <a:gd name="T15" fmla="*/ 39 h 47"/>
                  <a:gd name="T16" fmla="*/ 0 w 89"/>
                  <a:gd name="T17" fmla="*/ 44 h 47"/>
                  <a:gd name="T18" fmla="*/ 0 w 89"/>
                  <a:gd name="T19" fmla="*/ 45 h 47"/>
                  <a:gd name="T20" fmla="*/ 4 w 89"/>
                  <a:gd name="T21" fmla="*/ 46 h 47"/>
                  <a:gd name="T22" fmla="*/ 8 w 89"/>
                  <a:gd name="T23" fmla="*/ 46 h 47"/>
                  <a:gd name="T24" fmla="*/ 20 w 89"/>
                  <a:gd name="T25" fmla="*/ 46 h 47"/>
                  <a:gd name="T26" fmla="*/ 20 w 89"/>
                  <a:gd name="T27" fmla="*/ 46 h 47"/>
                  <a:gd name="T28" fmla="*/ 20 w 89"/>
                  <a:gd name="T29" fmla="*/ 46 h 47"/>
                  <a:gd name="T30" fmla="*/ 20 w 89"/>
                  <a:gd name="T31" fmla="*/ 46 h 47"/>
                  <a:gd name="T32" fmla="*/ 73 w 89"/>
                  <a:gd name="T33" fmla="*/ 47 h 47"/>
                  <a:gd name="T34" fmla="*/ 73 w 89"/>
                  <a:gd name="T35" fmla="*/ 47 h 47"/>
                  <a:gd name="T36" fmla="*/ 73 w 89"/>
                  <a:gd name="T37" fmla="*/ 47 h 47"/>
                  <a:gd name="T38" fmla="*/ 73 w 89"/>
                  <a:gd name="T39" fmla="*/ 47 h 47"/>
                  <a:gd name="T40" fmla="*/ 80 w 89"/>
                  <a:gd name="T41" fmla="*/ 46 h 47"/>
                  <a:gd name="T42" fmla="*/ 81 w 89"/>
                  <a:gd name="T43" fmla="*/ 46 h 47"/>
                  <a:gd name="T44" fmla="*/ 89 w 89"/>
                  <a:gd name="T45" fmla="*/ 29 h 47"/>
                  <a:gd name="T46" fmla="*/ 88 w 89"/>
                  <a:gd name="T47" fmla="*/ 26 h 47"/>
                  <a:gd name="T48" fmla="*/ 88 w 89"/>
                  <a:gd name="T49" fmla="*/ 26 h 47"/>
                  <a:gd name="T50" fmla="*/ 88 w 89"/>
                  <a:gd name="T51" fmla="*/ 23 h 47"/>
                  <a:gd name="T52" fmla="*/ 86 w 89"/>
                  <a:gd name="T53" fmla="*/ 15 h 47"/>
                  <a:gd name="T54" fmla="*/ 85 w 89"/>
                  <a:gd name="T55" fmla="*/ 14 h 47"/>
                  <a:gd name="T56" fmla="*/ 84 w 89"/>
                  <a:gd name="T57" fmla="*/ 11 h 47"/>
                  <a:gd name="T58" fmla="*/ 84 w 89"/>
                  <a:gd name="T59" fmla="*/ 11 h 47"/>
                  <a:gd name="T60" fmla="*/ 82 w 89"/>
                  <a:gd name="T61" fmla="*/ 7 h 47"/>
                  <a:gd name="T62" fmla="*/ 81 w 89"/>
                  <a:gd name="T63" fmla="*/ 4 h 47"/>
                  <a:gd name="T64" fmla="*/ 80 w 89"/>
                  <a:gd name="T65" fmla="*/ 3 h 47"/>
                  <a:gd name="T66" fmla="*/ 79 w 89"/>
                  <a:gd name="T67" fmla="*/ 0 h 47"/>
                  <a:gd name="T68" fmla="*/ 78 w 89"/>
                  <a:gd name="T69" fmla="*/ 0 h 47"/>
                  <a:gd name="T70" fmla="*/ 78 w 89"/>
                  <a:gd name="T7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9" h="47">
                    <a:moveTo>
                      <a:pt x="78" y="0"/>
                    </a:move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5" y="2"/>
                      <a:pt x="75" y="2"/>
                      <a:pt x="75" y="2"/>
                    </a:cubicBezTo>
                    <a:cubicBezTo>
                      <a:pt x="37" y="23"/>
                      <a:pt x="37" y="23"/>
                      <a:pt x="37" y="23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2" y="46"/>
                      <a:pt x="4" y="46"/>
                    </a:cubicBezTo>
                    <a:cubicBezTo>
                      <a:pt x="8" y="46"/>
                      <a:pt x="8" y="46"/>
                      <a:pt x="8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3" y="47"/>
                      <a:pt x="73" y="47"/>
                      <a:pt x="73" y="47"/>
                    </a:cubicBezTo>
                    <a:cubicBezTo>
                      <a:pt x="76" y="47"/>
                      <a:pt x="78" y="47"/>
                      <a:pt x="80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6" y="43"/>
                      <a:pt x="89" y="37"/>
                      <a:pt x="89" y="29"/>
                    </a:cubicBezTo>
                    <a:cubicBezTo>
                      <a:pt x="89" y="28"/>
                      <a:pt x="89" y="27"/>
                      <a:pt x="88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25"/>
                      <a:pt x="88" y="24"/>
                      <a:pt x="88" y="23"/>
                    </a:cubicBezTo>
                    <a:cubicBezTo>
                      <a:pt x="88" y="20"/>
                      <a:pt x="87" y="17"/>
                      <a:pt x="86" y="15"/>
                    </a:cubicBezTo>
                    <a:cubicBezTo>
                      <a:pt x="85" y="14"/>
                      <a:pt x="85" y="14"/>
                      <a:pt x="85" y="14"/>
                    </a:cubicBezTo>
                    <a:cubicBezTo>
                      <a:pt x="85" y="13"/>
                      <a:pt x="85" y="12"/>
                      <a:pt x="84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4" y="10"/>
                      <a:pt x="83" y="8"/>
                      <a:pt x="82" y="7"/>
                    </a:cubicBezTo>
                    <a:cubicBezTo>
                      <a:pt x="82" y="6"/>
                      <a:pt x="81" y="5"/>
                      <a:pt x="81" y="4"/>
                    </a:cubicBezTo>
                    <a:cubicBezTo>
                      <a:pt x="80" y="3"/>
                      <a:pt x="80" y="3"/>
                      <a:pt x="80" y="3"/>
                    </a:cubicBezTo>
                    <a:cubicBezTo>
                      <a:pt x="80" y="2"/>
                      <a:pt x="79" y="1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3B48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9" name="íşlîḋe"/>
              <p:cNvSpPr/>
              <p:nvPr/>
            </p:nvSpPr>
            <p:spPr bwMode="auto">
              <a:xfrm>
                <a:off x="4291" y="4222"/>
                <a:ext cx="36" cy="32"/>
              </a:xfrm>
              <a:custGeom>
                <a:avLst/>
                <a:gdLst>
                  <a:gd name="T0" fmla="*/ 1 w 21"/>
                  <a:gd name="T1" fmla="*/ 16 h 19"/>
                  <a:gd name="T2" fmla="*/ 1 w 21"/>
                  <a:gd name="T3" fmla="*/ 17 h 19"/>
                  <a:gd name="T4" fmla="*/ 1 w 21"/>
                  <a:gd name="T5" fmla="*/ 17 h 19"/>
                  <a:gd name="T6" fmla="*/ 1 w 21"/>
                  <a:gd name="T7" fmla="*/ 18 h 19"/>
                  <a:gd name="T8" fmla="*/ 5 w 21"/>
                  <a:gd name="T9" fmla="*/ 19 h 19"/>
                  <a:gd name="T10" fmla="*/ 9 w 21"/>
                  <a:gd name="T11" fmla="*/ 19 h 19"/>
                  <a:gd name="T12" fmla="*/ 21 w 21"/>
                  <a:gd name="T13" fmla="*/ 19 h 19"/>
                  <a:gd name="T14" fmla="*/ 21 w 21"/>
                  <a:gd name="T15" fmla="*/ 19 h 19"/>
                  <a:gd name="T16" fmla="*/ 21 w 21"/>
                  <a:gd name="T17" fmla="*/ 19 h 19"/>
                  <a:gd name="T18" fmla="*/ 21 w 21"/>
                  <a:gd name="T19" fmla="*/ 6 h 19"/>
                  <a:gd name="T20" fmla="*/ 21 w 21"/>
                  <a:gd name="T21" fmla="*/ 5 h 19"/>
                  <a:gd name="T22" fmla="*/ 7 w 21"/>
                  <a:gd name="T23" fmla="*/ 0 h 19"/>
                  <a:gd name="T24" fmla="*/ 1 w 21"/>
                  <a:gd name="T25" fmla="*/ 12 h 19"/>
                  <a:gd name="T26" fmla="*/ 1 w 21"/>
                  <a:gd name="T2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19">
                    <a:moveTo>
                      <a:pt x="1" y="16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2" y="18"/>
                      <a:pt x="3" y="19"/>
                      <a:pt x="5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4"/>
                      <a:pt x="0" y="15"/>
                      <a:pt x="1" y="16"/>
                    </a:cubicBezTo>
                    <a:close/>
                  </a:path>
                </a:pathLst>
              </a:custGeom>
              <a:solidFill>
                <a:srgbClr val="2428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0" name="îṡļïḓê"/>
              <p:cNvSpPr/>
              <p:nvPr/>
            </p:nvSpPr>
            <p:spPr bwMode="auto">
              <a:xfrm>
                <a:off x="4301" y="4213"/>
                <a:ext cx="34" cy="44"/>
              </a:xfrm>
              <a:custGeom>
                <a:avLst/>
                <a:gdLst>
                  <a:gd name="T0" fmla="*/ 0 w 20"/>
                  <a:gd name="T1" fmla="*/ 8 h 26"/>
                  <a:gd name="T2" fmla="*/ 10 w 20"/>
                  <a:gd name="T3" fmla="*/ 23 h 26"/>
                  <a:gd name="T4" fmla="*/ 20 w 20"/>
                  <a:gd name="T5" fmla="*/ 19 h 26"/>
                  <a:gd name="T6" fmla="*/ 10 w 20"/>
                  <a:gd name="T7" fmla="*/ 3 h 26"/>
                  <a:gd name="T8" fmla="*/ 0 w 20"/>
                  <a:gd name="T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0" y="8"/>
                    </a:moveTo>
                    <a:cubicBezTo>
                      <a:pt x="0" y="13"/>
                      <a:pt x="5" y="20"/>
                      <a:pt x="10" y="23"/>
                    </a:cubicBezTo>
                    <a:cubicBezTo>
                      <a:pt x="15" y="26"/>
                      <a:pt x="20" y="24"/>
                      <a:pt x="20" y="19"/>
                    </a:cubicBezTo>
                    <a:cubicBezTo>
                      <a:pt x="20" y="13"/>
                      <a:pt x="15" y="7"/>
                      <a:pt x="10" y="3"/>
                    </a:cubicBezTo>
                    <a:cubicBezTo>
                      <a:pt x="5" y="0"/>
                      <a:pt x="0" y="2"/>
                      <a:pt x="0" y="8"/>
                    </a:cubicBezTo>
                    <a:close/>
                  </a:path>
                </a:pathLst>
              </a:custGeom>
              <a:solidFill>
                <a:srgbClr val="2428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1" name="îṡḷîḑè"/>
              <p:cNvSpPr/>
              <p:nvPr/>
            </p:nvSpPr>
            <p:spPr bwMode="auto">
              <a:xfrm>
                <a:off x="2791" y="3396"/>
                <a:ext cx="126" cy="220"/>
              </a:xfrm>
              <a:custGeom>
                <a:avLst/>
                <a:gdLst>
                  <a:gd name="T0" fmla="*/ 0 w 126"/>
                  <a:gd name="T1" fmla="*/ 147 h 220"/>
                  <a:gd name="T2" fmla="*/ 0 w 126"/>
                  <a:gd name="T3" fmla="*/ 0 h 220"/>
                  <a:gd name="T4" fmla="*/ 126 w 126"/>
                  <a:gd name="T5" fmla="*/ 74 h 220"/>
                  <a:gd name="T6" fmla="*/ 126 w 126"/>
                  <a:gd name="T7" fmla="*/ 220 h 220"/>
                  <a:gd name="T8" fmla="*/ 0 w 126"/>
                  <a:gd name="T9" fmla="*/ 147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20">
                    <a:moveTo>
                      <a:pt x="0" y="147"/>
                    </a:moveTo>
                    <a:lnTo>
                      <a:pt x="0" y="0"/>
                    </a:lnTo>
                    <a:lnTo>
                      <a:pt x="126" y="74"/>
                    </a:lnTo>
                    <a:lnTo>
                      <a:pt x="126" y="220"/>
                    </a:lnTo>
                    <a:lnTo>
                      <a:pt x="0" y="147"/>
                    </a:lnTo>
                    <a:close/>
                  </a:path>
                </a:pathLst>
              </a:custGeom>
              <a:solidFill>
                <a:srgbClr val="7E57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2" name="íṥ1iḑé"/>
              <p:cNvSpPr/>
              <p:nvPr/>
            </p:nvSpPr>
            <p:spPr bwMode="auto">
              <a:xfrm>
                <a:off x="2791" y="3396"/>
                <a:ext cx="126" cy="220"/>
              </a:xfrm>
              <a:custGeom>
                <a:avLst/>
                <a:gdLst>
                  <a:gd name="T0" fmla="*/ 0 w 126"/>
                  <a:gd name="T1" fmla="*/ 147 h 220"/>
                  <a:gd name="T2" fmla="*/ 0 w 126"/>
                  <a:gd name="T3" fmla="*/ 0 h 220"/>
                  <a:gd name="T4" fmla="*/ 126 w 126"/>
                  <a:gd name="T5" fmla="*/ 74 h 220"/>
                  <a:gd name="T6" fmla="*/ 126 w 126"/>
                  <a:gd name="T7" fmla="*/ 220 h 220"/>
                  <a:gd name="T8" fmla="*/ 0 w 126"/>
                  <a:gd name="T9" fmla="*/ 147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20">
                    <a:moveTo>
                      <a:pt x="0" y="147"/>
                    </a:moveTo>
                    <a:lnTo>
                      <a:pt x="0" y="0"/>
                    </a:lnTo>
                    <a:lnTo>
                      <a:pt x="126" y="74"/>
                    </a:lnTo>
                    <a:lnTo>
                      <a:pt x="126" y="220"/>
                    </a:lnTo>
                    <a:lnTo>
                      <a:pt x="0" y="14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3" name="i$lîde"/>
              <p:cNvSpPr/>
              <p:nvPr/>
            </p:nvSpPr>
            <p:spPr bwMode="auto">
              <a:xfrm>
                <a:off x="2791" y="3396"/>
                <a:ext cx="126" cy="220"/>
              </a:xfrm>
              <a:custGeom>
                <a:avLst/>
                <a:gdLst>
                  <a:gd name="T0" fmla="*/ 0 w 126"/>
                  <a:gd name="T1" fmla="*/ 0 h 220"/>
                  <a:gd name="T2" fmla="*/ 0 w 126"/>
                  <a:gd name="T3" fmla="*/ 147 h 220"/>
                  <a:gd name="T4" fmla="*/ 126 w 126"/>
                  <a:gd name="T5" fmla="*/ 220 h 220"/>
                  <a:gd name="T6" fmla="*/ 126 w 126"/>
                  <a:gd name="T7" fmla="*/ 74 h 220"/>
                  <a:gd name="T8" fmla="*/ 0 w 126"/>
                  <a:gd name="T9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20">
                    <a:moveTo>
                      <a:pt x="0" y="0"/>
                    </a:moveTo>
                    <a:lnTo>
                      <a:pt x="0" y="147"/>
                    </a:lnTo>
                    <a:lnTo>
                      <a:pt x="126" y="220"/>
                    </a:lnTo>
                    <a:lnTo>
                      <a:pt x="126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E57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4" name="ïs1îḋè"/>
              <p:cNvSpPr/>
              <p:nvPr/>
            </p:nvSpPr>
            <p:spPr bwMode="auto">
              <a:xfrm>
                <a:off x="2791" y="3396"/>
                <a:ext cx="126" cy="220"/>
              </a:xfrm>
              <a:custGeom>
                <a:avLst/>
                <a:gdLst>
                  <a:gd name="T0" fmla="*/ 0 w 126"/>
                  <a:gd name="T1" fmla="*/ 0 h 220"/>
                  <a:gd name="T2" fmla="*/ 0 w 126"/>
                  <a:gd name="T3" fmla="*/ 147 h 220"/>
                  <a:gd name="T4" fmla="*/ 126 w 126"/>
                  <a:gd name="T5" fmla="*/ 220 h 220"/>
                  <a:gd name="T6" fmla="*/ 126 w 126"/>
                  <a:gd name="T7" fmla="*/ 74 h 220"/>
                  <a:gd name="T8" fmla="*/ 0 w 126"/>
                  <a:gd name="T9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20">
                    <a:moveTo>
                      <a:pt x="0" y="0"/>
                    </a:moveTo>
                    <a:lnTo>
                      <a:pt x="0" y="147"/>
                    </a:lnTo>
                    <a:lnTo>
                      <a:pt x="126" y="220"/>
                    </a:lnTo>
                    <a:lnTo>
                      <a:pt x="126" y="7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5" name="ïṡļîďé"/>
              <p:cNvSpPr/>
              <p:nvPr/>
            </p:nvSpPr>
            <p:spPr bwMode="auto">
              <a:xfrm>
                <a:off x="2791" y="3323"/>
                <a:ext cx="253" cy="147"/>
              </a:xfrm>
              <a:custGeom>
                <a:avLst/>
                <a:gdLst>
                  <a:gd name="T0" fmla="*/ 0 w 253"/>
                  <a:gd name="T1" fmla="*/ 73 h 147"/>
                  <a:gd name="T2" fmla="*/ 126 w 253"/>
                  <a:gd name="T3" fmla="*/ 0 h 147"/>
                  <a:gd name="T4" fmla="*/ 253 w 253"/>
                  <a:gd name="T5" fmla="*/ 73 h 147"/>
                  <a:gd name="T6" fmla="*/ 126 w 253"/>
                  <a:gd name="T7" fmla="*/ 147 h 147"/>
                  <a:gd name="T8" fmla="*/ 0 w 253"/>
                  <a:gd name="T9" fmla="*/ 73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47">
                    <a:moveTo>
                      <a:pt x="0" y="73"/>
                    </a:moveTo>
                    <a:lnTo>
                      <a:pt x="126" y="0"/>
                    </a:lnTo>
                    <a:lnTo>
                      <a:pt x="253" y="73"/>
                    </a:lnTo>
                    <a:lnTo>
                      <a:pt x="126" y="147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7E57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6" name="íşḻîďê"/>
              <p:cNvSpPr/>
              <p:nvPr/>
            </p:nvSpPr>
            <p:spPr bwMode="auto">
              <a:xfrm>
                <a:off x="2791" y="3323"/>
                <a:ext cx="253" cy="147"/>
              </a:xfrm>
              <a:custGeom>
                <a:avLst/>
                <a:gdLst>
                  <a:gd name="T0" fmla="*/ 0 w 253"/>
                  <a:gd name="T1" fmla="*/ 73 h 147"/>
                  <a:gd name="T2" fmla="*/ 126 w 253"/>
                  <a:gd name="T3" fmla="*/ 0 h 147"/>
                  <a:gd name="T4" fmla="*/ 253 w 253"/>
                  <a:gd name="T5" fmla="*/ 73 h 147"/>
                  <a:gd name="T6" fmla="*/ 126 w 253"/>
                  <a:gd name="T7" fmla="*/ 147 h 147"/>
                  <a:gd name="T8" fmla="*/ 0 w 253"/>
                  <a:gd name="T9" fmla="*/ 73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47">
                    <a:moveTo>
                      <a:pt x="0" y="73"/>
                    </a:moveTo>
                    <a:lnTo>
                      <a:pt x="126" y="0"/>
                    </a:lnTo>
                    <a:lnTo>
                      <a:pt x="253" y="73"/>
                    </a:lnTo>
                    <a:lnTo>
                      <a:pt x="126" y="147"/>
                    </a:lnTo>
                    <a:lnTo>
                      <a:pt x="0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7" name="ïṩļïḑe"/>
              <p:cNvSpPr/>
              <p:nvPr/>
            </p:nvSpPr>
            <p:spPr bwMode="auto">
              <a:xfrm>
                <a:off x="2791" y="3323"/>
                <a:ext cx="253" cy="147"/>
              </a:xfrm>
              <a:custGeom>
                <a:avLst/>
                <a:gdLst>
                  <a:gd name="T0" fmla="*/ 126 w 253"/>
                  <a:gd name="T1" fmla="*/ 0 h 147"/>
                  <a:gd name="T2" fmla="*/ 0 w 253"/>
                  <a:gd name="T3" fmla="*/ 73 h 147"/>
                  <a:gd name="T4" fmla="*/ 126 w 253"/>
                  <a:gd name="T5" fmla="*/ 147 h 147"/>
                  <a:gd name="T6" fmla="*/ 253 w 253"/>
                  <a:gd name="T7" fmla="*/ 73 h 147"/>
                  <a:gd name="T8" fmla="*/ 126 w 253"/>
                  <a:gd name="T9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47">
                    <a:moveTo>
                      <a:pt x="126" y="0"/>
                    </a:moveTo>
                    <a:lnTo>
                      <a:pt x="0" y="73"/>
                    </a:lnTo>
                    <a:lnTo>
                      <a:pt x="126" y="147"/>
                    </a:lnTo>
                    <a:lnTo>
                      <a:pt x="253" y="73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7E57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8" name="iśľîḍe"/>
              <p:cNvSpPr/>
              <p:nvPr/>
            </p:nvSpPr>
            <p:spPr bwMode="auto">
              <a:xfrm>
                <a:off x="2791" y="3323"/>
                <a:ext cx="253" cy="147"/>
              </a:xfrm>
              <a:custGeom>
                <a:avLst/>
                <a:gdLst>
                  <a:gd name="T0" fmla="*/ 126 w 253"/>
                  <a:gd name="T1" fmla="*/ 0 h 147"/>
                  <a:gd name="T2" fmla="*/ 0 w 253"/>
                  <a:gd name="T3" fmla="*/ 73 h 147"/>
                  <a:gd name="T4" fmla="*/ 126 w 253"/>
                  <a:gd name="T5" fmla="*/ 147 h 147"/>
                  <a:gd name="T6" fmla="*/ 253 w 253"/>
                  <a:gd name="T7" fmla="*/ 73 h 147"/>
                  <a:gd name="T8" fmla="*/ 126 w 253"/>
                  <a:gd name="T9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47">
                    <a:moveTo>
                      <a:pt x="126" y="0"/>
                    </a:moveTo>
                    <a:lnTo>
                      <a:pt x="0" y="73"/>
                    </a:lnTo>
                    <a:lnTo>
                      <a:pt x="126" y="147"/>
                    </a:lnTo>
                    <a:lnTo>
                      <a:pt x="253" y="73"/>
                    </a:lnTo>
                    <a:lnTo>
                      <a:pt x="1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9" name="ïşľîďé"/>
              <p:cNvSpPr/>
              <p:nvPr/>
            </p:nvSpPr>
            <p:spPr bwMode="auto">
              <a:xfrm>
                <a:off x="2917" y="3396"/>
                <a:ext cx="127" cy="220"/>
              </a:xfrm>
              <a:custGeom>
                <a:avLst/>
                <a:gdLst>
                  <a:gd name="T0" fmla="*/ 0 w 127"/>
                  <a:gd name="T1" fmla="*/ 74 h 220"/>
                  <a:gd name="T2" fmla="*/ 127 w 127"/>
                  <a:gd name="T3" fmla="*/ 0 h 220"/>
                  <a:gd name="T4" fmla="*/ 127 w 127"/>
                  <a:gd name="T5" fmla="*/ 147 h 220"/>
                  <a:gd name="T6" fmla="*/ 0 w 127"/>
                  <a:gd name="T7" fmla="*/ 220 h 220"/>
                  <a:gd name="T8" fmla="*/ 0 w 127"/>
                  <a:gd name="T9" fmla="*/ 7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0">
                    <a:moveTo>
                      <a:pt x="0" y="74"/>
                    </a:moveTo>
                    <a:lnTo>
                      <a:pt x="127" y="0"/>
                    </a:lnTo>
                    <a:lnTo>
                      <a:pt x="127" y="147"/>
                    </a:lnTo>
                    <a:lnTo>
                      <a:pt x="0" y="220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00A1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0" name="îš1íďe"/>
              <p:cNvSpPr/>
              <p:nvPr/>
            </p:nvSpPr>
            <p:spPr bwMode="auto">
              <a:xfrm>
                <a:off x="2917" y="3396"/>
                <a:ext cx="127" cy="220"/>
              </a:xfrm>
              <a:custGeom>
                <a:avLst/>
                <a:gdLst>
                  <a:gd name="T0" fmla="*/ 0 w 127"/>
                  <a:gd name="T1" fmla="*/ 74 h 220"/>
                  <a:gd name="T2" fmla="*/ 127 w 127"/>
                  <a:gd name="T3" fmla="*/ 0 h 220"/>
                  <a:gd name="T4" fmla="*/ 127 w 127"/>
                  <a:gd name="T5" fmla="*/ 147 h 220"/>
                  <a:gd name="T6" fmla="*/ 0 w 127"/>
                  <a:gd name="T7" fmla="*/ 220 h 220"/>
                  <a:gd name="T8" fmla="*/ 0 w 127"/>
                  <a:gd name="T9" fmla="*/ 7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0">
                    <a:moveTo>
                      <a:pt x="0" y="74"/>
                    </a:moveTo>
                    <a:lnTo>
                      <a:pt x="127" y="0"/>
                    </a:lnTo>
                    <a:lnTo>
                      <a:pt x="127" y="147"/>
                    </a:lnTo>
                    <a:lnTo>
                      <a:pt x="0" y="220"/>
                    </a:lnTo>
                    <a:lnTo>
                      <a:pt x="0" y="74"/>
                    </a:lnTo>
                    <a:close/>
                  </a:path>
                </a:pathLst>
              </a:custGeom>
              <a:solidFill>
                <a:srgbClr val="7E57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1" name="îṧļîḑé"/>
              <p:cNvSpPr/>
              <p:nvPr/>
            </p:nvSpPr>
            <p:spPr bwMode="auto">
              <a:xfrm>
                <a:off x="2368" y="1983"/>
                <a:ext cx="127" cy="219"/>
              </a:xfrm>
              <a:custGeom>
                <a:avLst/>
                <a:gdLst>
                  <a:gd name="T0" fmla="*/ 0 w 127"/>
                  <a:gd name="T1" fmla="*/ 146 h 219"/>
                  <a:gd name="T2" fmla="*/ 0 w 127"/>
                  <a:gd name="T3" fmla="*/ 0 h 219"/>
                  <a:gd name="T4" fmla="*/ 127 w 127"/>
                  <a:gd name="T5" fmla="*/ 73 h 219"/>
                  <a:gd name="T6" fmla="*/ 127 w 127"/>
                  <a:gd name="T7" fmla="*/ 219 h 219"/>
                  <a:gd name="T8" fmla="*/ 0 w 127"/>
                  <a:gd name="T9" fmla="*/ 14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19">
                    <a:moveTo>
                      <a:pt x="0" y="146"/>
                    </a:moveTo>
                    <a:lnTo>
                      <a:pt x="0" y="0"/>
                    </a:lnTo>
                    <a:lnTo>
                      <a:pt x="127" y="73"/>
                    </a:lnTo>
                    <a:lnTo>
                      <a:pt x="127" y="219"/>
                    </a:lnTo>
                    <a:lnTo>
                      <a:pt x="0" y="146"/>
                    </a:lnTo>
                    <a:close/>
                  </a:path>
                </a:pathLst>
              </a:custGeom>
              <a:solidFill>
                <a:srgbClr val="7A97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2" name="îŝlíḑé"/>
              <p:cNvSpPr/>
              <p:nvPr/>
            </p:nvSpPr>
            <p:spPr bwMode="auto">
              <a:xfrm>
                <a:off x="2368" y="1910"/>
                <a:ext cx="255" cy="146"/>
              </a:xfrm>
              <a:custGeom>
                <a:avLst/>
                <a:gdLst>
                  <a:gd name="T0" fmla="*/ 0 w 255"/>
                  <a:gd name="T1" fmla="*/ 73 h 146"/>
                  <a:gd name="T2" fmla="*/ 127 w 255"/>
                  <a:gd name="T3" fmla="*/ 0 h 146"/>
                  <a:gd name="T4" fmla="*/ 255 w 255"/>
                  <a:gd name="T5" fmla="*/ 73 h 146"/>
                  <a:gd name="T6" fmla="*/ 127 w 255"/>
                  <a:gd name="T7" fmla="*/ 146 h 146"/>
                  <a:gd name="T8" fmla="*/ 0 w 255"/>
                  <a:gd name="T9" fmla="*/ 73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6">
                    <a:moveTo>
                      <a:pt x="0" y="73"/>
                    </a:moveTo>
                    <a:lnTo>
                      <a:pt x="127" y="0"/>
                    </a:lnTo>
                    <a:lnTo>
                      <a:pt x="255" y="73"/>
                    </a:lnTo>
                    <a:lnTo>
                      <a:pt x="127" y="146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3" name="íşļiḑê"/>
              <p:cNvSpPr/>
              <p:nvPr/>
            </p:nvSpPr>
            <p:spPr bwMode="auto">
              <a:xfrm>
                <a:off x="2495" y="1983"/>
                <a:ext cx="128" cy="219"/>
              </a:xfrm>
              <a:custGeom>
                <a:avLst/>
                <a:gdLst>
                  <a:gd name="T0" fmla="*/ 0 w 128"/>
                  <a:gd name="T1" fmla="*/ 73 h 219"/>
                  <a:gd name="T2" fmla="*/ 128 w 128"/>
                  <a:gd name="T3" fmla="*/ 0 h 219"/>
                  <a:gd name="T4" fmla="*/ 128 w 128"/>
                  <a:gd name="T5" fmla="*/ 146 h 219"/>
                  <a:gd name="T6" fmla="*/ 0 w 128"/>
                  <a:gd name="T7" fmla="*/ 219 h 219"/>
                  <a:gd name="T8" fmla="*/ 0 w 128"/>
                  <a:gd name="T9" fmla="*/ 7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9">
                    <a:moveTo>
                      <a:pt x="0" y="73"/>
                    </a:moveTo>
                    <a:lnTo>
                      <a:pt x="128" y="0"/>
                    </a:lnTo>
                    <a:lnTo>
                      <a:pt x="128" y="146"/>
                    </a:lnTo>
                    <a:lnTo>
                      <a:pt x="0" y="219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00A1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4" name="ïsḻíḓê"/>
              <p:cNvSpPr/>
              <p:nvPr/>
            </p:nvSpPr>
            <p:spPr bwMode="auto">
              <a:xfrm>
                <a:off x="2495" y="1983"/>
                <a:ext cx="128" cy="219"/>
              </a:xfrm>
              <a:custGeom>
                <a:avLst/>
                <a:gdLst>
                  <a:gd name="T0" fmla="*/ 0 w 128"/>
                  <a:gd name="T1" fmla="*/ 73 h 219"/>
                  <a:gd name="T2" fmla="*/ 128 w 128"/>
                  <a:gd name="T3" fmla="*/ 0 h 219"/>
                  <a:gd name="T4" fmla="*/ 128 w 128"/>
                  <a:gd name="T5" fmla="*/ 146 h 219"/>
                  <a:gd name="T6" fmla="*/ 0 w 128"/>
                  <a:gd name="T7" fmla="*/ 219 h 219"/>
                  <a:gd name="T8" fmla="*/ 0 w 128"/>
                  <a:gd name="T9" fmla="*/ 7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9">
                    <a:moveTo>
                      <a:pt x="0" y="73"/>
                    </a:moveTo>
                    <a:lnTo>
                      <a:pt x="128" y="0"/>
                    </a:lnTo>
                    <a:lnTo>
                      <a:pt x="128" y="146"/>
                    </a:lnTo>
                    <a:lnTo>
                      <a:pt x="0" y="219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5B7E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5" name="íṧḻíḓe"/>
              <p:cNvSpPr/>
              <p:nvPr/>
            </p:nvSpPr>
            <p:spPr bwMode="auto">
              <a:xfrm>
                <a:off x="2283" y="2276"/>
                <a:ext cx="127" cy="219"/>
              </a:xfrm>
              <a:custGeom>
                <a:avLst/>
                <a:gdLst>
                  <a:gd name="T0" fmla="*/ 0 w 127"/>
                  <a:gd name="T1" fmla="*/ 146 h 219"/>
                  <a:gd name="T2" fmla="*/ 0 w 127"/>
                  <a:gd name="T3" fmla="*/ 0 h 219"/>
                  <a:gd name="T4" fmla="*/ 127 w 127"/>
                  <a:gd name="T5" fmla="*/ 73 h 219"/>
                  <a:gd name="T6" fmla="*/ 127 w 127"/>
                  <a:gd name="T7" fmla="*/ 219 h 219"/>
                  <a:gd name="T8" fmla="*/ 0 w 127"/>
                  <a:gd name="T9" fmla="*/ 14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19">
                    <a:moveTo>
                      <a:pt x="0" y="146"/>
                    </a:moveTo>
                    <a:lnTo>
                      <a:pt x="0" y="0"/>
                    </a:lnTo>
                    <a:lnTo>
                      <a:pt x="127" y="73"/>
                    </a:lnTo>
                    <a:lnTo>
                      <a:pt x="127" y="219"/>
                    </a:lnTo>
                    <a:lnTo>
                      <a:pt x="0" y="146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6" name="ïṣļíḋê"/>
              <p:cNvSpPr/>
              <p:nvPr/>
            </p:nvSpPr>
            <p:spPr bwMode="auto">
              <a:xfrm>
                <a:off x="2283" y="2276"/>
                <a:ext cx="127" cy="219"/>
              </a:xfrm>
              <a:custGeom>
                <a:avLst/>
                <a:gdLst>
                  <a:gd name="T0" fmla="*/ 0 w 127"/>
                  <a:gd name="T1" fmla="*/ 146 h 219"/>
                  <a:gd name="T2" fmla="*/ 0 w 127"/>
                  <a:gd name="T3" fmla="*/ 0 h 219"/>
                  <a:gd name="T4" fmla="*/ 127 w 127"/>
                  <a:gd name="T5" fmla="*/ 73 h 219"/>
                  <a:gd name="T6" fmla="*/ 127 w 127"/>
                  <a:gd name="T7" fmla="*/ 219 h 219"/>
                  <a:gd name="T8" fmla="*/ 0 w 127"/>
                  <a:gd name="T9" fmla="*/ 14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19">
                    <a:moveTo>
                      <a:pt x="0" y="146"/>
                    </a:moveTo>
                    <a:lnTo>
                      <a:pt x="0" y="0"/>
                    </a:lnTo>
                    <a:lnTo>
                      <a:pt x="127" y="73"/>
                    </a:lnTo>
                    <a:lnTo>
                      <a:pt x="127" y="219"/>
                    </a:lnTo>
                    <a:lnTo>
                      <a:pt x="0" y="14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7" name="íŝļïdé"/>
              <p:cNvSpPr/>
              <p:nvPr/>
            </p:nvSpPr>
            <p:spPr bwMode="auto">
              <a:xfrm>
                <a:off x="2283" y="2276"/>
                <a:ext cx="127" cy="219"/>
              </a:xfrm>
              <a:custGeom>
                <a:avLst/>
                <a:gdLst>
                  <a:gd name="T0" fmla="*/ 0 w 127"/>
                  <a:gd name="T1" fmla="*/ 0 h 219"/>
                  <a:gd name="T2" fmla="*/ 0 w 127"/>
                  <a:gd name="T3" fmla="*/ 146 h 219"/>
                  <a:gd name="T4" fmla="*/ 127 w 127"/>
                  <a:gd name="T5" fmla="*/ 219 h 219"/>
                  <a:gd name="T6" fmla="*/ 127 w 127"/>
                  <a:gd name="T7" fmla="*/ 73 h 219"/>
                  <a:gd name="T8" fmla="*/ 0 w 127"/>
                  <a:gd name="T9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19">
                    <a:moveTo>
                      <a:pt x="0" y="0"/>
                    </a:moveTo>
                    <a:lnTo>
                      <a:pt x="0" y="146"/>
                    </a:lnTo>
                    <a:lnTo>
                      <a:pt x="127" y="219"/>
                    </a:lnTo>
                    <a:lnTo>
                      <a:pt x="127" y="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351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8" name="ïṥľîde"/>
              <p:cNvSpPr/>
              <p:nvPr/>
            </p:nvSpPr>
            <p:spPr bwMode="auto">
              <a:xfrm>
                <a:off x="2283" y="2276"/>
                <a:ext cx="127" cy="219"/>
              </a:xfrm>
              <a:custGeom>
                <a:avLst/>
                <a:gdLst>
                  <a:gd name="T0" fmla="*/ 0 w 127"/>
                  <a:gd name="T1" fmla="*/ 0 h 219"/>
                  <a:gd name="T2" fmla="*/ 0 w 127"/>
                  <a:gd name="T3" fmla="*/ 146 h 219"/>
                  <a:gd name="T4" fmla="*/ 127 w 127"/>
                  <a:gd name="T5" fmla="*/ 219 h 219"/>
                  <a:gd name="T6" fmla="*/ 127 w 127"/>
                  <a:gd name="T7" fmla="*/ 73 h 219"/>
                  <a:gd name="T8" fmla="*/ 0 w 127"/>
                  <a:gd name="T9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19">
                    <a:moveTo>
                      <a:pt x="0" y="0"/>
                    </a:moveTo>
                    <a:lnTo>
                      <a:pt x="0" y="146"/>
                    </a:lnTo>
                    <a:lnTo>
                      <a:pt x="127" y="219"/>
                    </a:lnTo>
                    <a:lnTo>
                      <a:pt x="127" y="7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9" name="ïŝľiḋê"/>
              <p:cNvSpPr/>
              <p:nvPr/>
            </p:nvSpPr>
            <p:spPr bwMode="auto">
              <a:xfrm>
                <a:off x="2283" y="2203"/>
                <a:ext cx="255" cy="146"/>
              </a:xfrm>
              <a:custGeom>
                <a:avLst/>
                <a:gdLst>
                  <a:gd name="T0" fmla="*/ 0 w 255"/>
                  <a:gd name="T1" fmla="*/ 73 h 146"/>
                  <a:gd name="T2" fmla="*/ 127 w 255"/>
                  <a:gd name="T3" fmla="*/ 0 h 146"/>
                  <a:gd name="T4" fmla="*/ 255 w 255"/>
                  <a:gd name="T5" fmla="*/ 73 h 146"/>
                  <a:gd name="T6" fmla="*/ 127 w 255"/>
                  <a:gd name="T7" fmla="*/ 146 h 146"/>
                  <a:gd name="T8" fmla="*/ 0 w 255"/>
                  <a:gd name="T9" fmla="*/ 73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6">
                    <a:moveTo>
                      <a:pt x="0" y="73"/>
                    </a:moveTo>
                    <a:lnTo>
                      <a:pt x="127" y="0"/>
                    </a:lnTo>
                    <a:lnTo>
                      <a:pt x="255" y="73"/>
                    </a:lnTo>
                    <a:lnTo>
                      <a:pt x="127" y="146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0" name="íś1îḋê"/>
              <p:cNvSpPr/>
              <p:nvPr/>
            </p:nvSpPr>
            <p:spPr bwMode="auto">
              <a:xfrm>
                <a:off x="2283" y="2203"/>
                <a:ext cx="255" cy="146"/>
              </a:xfrm>
              <a:custGeom>
                <a:avLst/>
                <a:gdLst>
                  <a:gd name="T0" fmla="*/ 0 w 255"/>
                  <a:gd name="T1" fmla="*/ 73 h 146"/>
                  <a:gd name="T2" fmla="*/ 127 w 255"/>
                  <a:gd name="T3" fmla="*/ 0 h 146"/>
                  <a:gd name="T4" fmla="*/ 255 w 255"/>
                  <a:gd name="T5" fmla="*/ 73 h 146"/>
                  <a:gd name="T6" fmla="*/ 127 w 255"/>
                  <a:gd name="T7" fmla="*/ 146 h 146"/>
                  <a:gd name="T8" fmla="*/ 0 w 255"/>
                  <a:gd name="T9" fmla="*/ 73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6">
                    <a:moveTo>
                      <a:pt x="0" y="73"/>
                    </a:moveTo>
                    <a:lnTo>
                      <a:pt x="127" y="0"/>
                    </a:lnTo>
                    <a:lnTo>
                      <a:pt x="255" y="73"/>
                    </a:lnTo>
                    <a:lnTo>
                      <a:pt x="127" y="146"/>
                    </a:lnTo>
                    <a:lnTo>
                      <a:pt x="0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1" name="îśḻiḑê"/>
              <p:cNvSpPr/>
              <p:nvPr/>
            </p:nvSpPr>
            <p:spPr bwMode="auto">
              <a:xfrm>
                <a:off x="2283" y="2203"/>
                <a:ext cx="255" cy="146"/>
              </a:xfrm>
              <a:custGeom>
                <a:avLst/>
                <a:gdLst>
                  <a:gd name="T0" fmla="*/ 127 w 255"/>
                  <a:gd name="T1" fmla="*/ 0 h 146"/>
                  <a:gd name="T2" fmla="*/ 0 w 255"/>
                  <a:gd name="T3" fmla="*/ 73 h 146"/>
                  <a:gd name="T4" fmla="*/ 127 w 255"/>
                  <a:gd name="T5" fmla="*/ 146 h 146"/>
                  <a:gd name="T6" fmla="*/ 255 w 255"/>
                  <a:gd name="T7" fmla="*/ 73 h 146"/>
                  <a:gd name="T8" fmla="*/ 127 w 255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6">
                    <a:moveTo>
                      <a:pt x="127" y="0"/>
                    </a:moveTo>
                    <a:lnTo>
                      <a:pt x="0" y="73"/>
                    </a:lnTo>
                    <a:lnTo>
                      <a:pt x="127" y="146"/>
                    </a:lnTo>
                    <a:lnTo>
                      <a:pt x="255" y="73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rgbClr val="F667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2" name="isḷîḑê"/>
              <p:cNvSpPr/>
              <p:nvPr/>
            </p:nvSpPr>
            <p:spPr bwMode="auto">
              <a:xfrm>
                <a:off x="2283" y="2203"/>
                <a:ext cx="255" cy="146"/>
              </a:xfrm>
              <a:custGeom>
                <a:avLst/>
                <a:gdLst>
                  <a:gd name="T0" fmla="*/ 127 w 255"/>
                  <a:gd name="T1" fmla="*/ 0 h 146"/>
                  <a:gd name="T2" fmla="*/ 0 w 255"/>
                  <a:gd name="T3" fmla="*/ 73 h 146"/>
                  <a:gd name="T4" fmla="*/ 127 w 255"/>
                  <a:gd name="T5" fmla="*/ 146 h 146"/>
                  <a:gd name="T6" fmla="*/ 255 w 255"/>
                  <a:gd name="T7" fmla="*/ 73 h 146"/>
                  <a:gd name="T8" fmla="*/ 127 w 255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6">
                    <a:moveTo>
                      <a:pt x="127" y="0"/>
                    </a:moveTo>
                    <a:lnTo>
                      <a:pt x="0" y="73"/>
                    </a:lnTo>
                    <a:lnTo>
                      <a:pt x="127" y="146"/>
                    </a:lnTo>
                    <a:lnTo>
                      <a:pt x="255" y="73"/>
                    </a:lnTo>
                    <a:lnTo>
                      <a:pt x="12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3" name="ís1iḑe"/>
              <p:cNvSpPr/>
              <p:nvPr/>
            </p:nvSpPr>
            <p:spPr bwMode="auto">
              <a:xfrm>
                <a:off x="2410" y="2276"/>
                <a:ext cx="128" cy="219"/>
              </a:xfrm>
              <a:custGeom>
                <a:avLst/>
                <a:gdLst>
                  <a:gd name="T0" fmla="*/ 0 w 128"/>
                  <a:gd name="T1" fmla="*/ 73 h 219"/>
                  <a:gd name="T2" fmla="*/ 128 w 128"/>
                  <a:gd name="T3" fmla="*/ 0 h 219"/>
                  <a:gd name="T4" fmla="*/ 128 w 128"/>
                  <a:gd name="T5" fmla="*/ 146 h 219"/>
                  <a:gd name="T6" fmla="*/ 0 w 128"/>
                  <a:gd name="T7" fmla="*/ 219 h 219"/>
                  <a:gd name="T8" fmla="*/ 0 w 128"/>
                  <a:gd name="T9" fmla="*/ 7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9">
                    <a:moveTo>
                      <a:pt x="0" y="73"/>
                    </a:moveTo>
                    <a:lnTo>
                      <a:pt x="128" y="0"/>
                    </a:lnTo>
                    <a:lnTo>
                      <a:pt x="128" y="146"/>
                    </a:lnTo>
                    <a:lnTo>
                      <a:pt x="0" y="219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4" name="îṥḷïḍe"/>
              <p:cNvSpPr/>
              <p:nvPr/>
            </p:nvSpPr>
            <p:spPr bwMode="auto">
              <a:xfrm>
                <a:off x="1736" y="1616"/>
                <a:ext cx="336" cy="586"/>
              </a:xfrm>
              <a:custGeom>
                <a:avLst/>
                <a:gdLst>
                  <a:gd name="T0" fmla="*/ 336 w 336"/>
                  <a:gd name="T1" fmla="*/ 0 h 586"/>
                  <a:gd name="T2" fmla="*/ 0 w 336"/>
                  <a:gd name="T3" fmla="*/ 195 h 586"/>
                  <a:gd name="T4" fmla="*/ 0 w 336"/>
                  <a:gd name="T5" fmla="*/ 586 h 586"/>
                  <a:gd name="T6" fmla="*/ 336 w 336"/>
                  <a:gd name="T7" fmla="*/ 391 h 586"/>
                  <a:gd name="T8" fmla="*/ 336 w 336"/>
                  <a:gd name="T9" fmla="*/ 0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586">
                    <a:moveTo>
                      <a:pt x="336" y="0"/>
                    </a:moveTo>
                    <a:lnTo>
                      <a:pt x="0" y="195"/>
                    </a:lnTo>
                    <a:lnTo>
                      <a:pt x="0" y="586"/>
                    </a:lnTo>
                    <a:lnTo>
                      <a:pt x="336" y="391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5C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5" name="îṣľîdê"/>
              <p:cNvSpPr/>
              <p:nvPr/>
            </p:nvSpPr>
            <p:spPr bwMode="auto">
              <a:xfrm>
                <a:off x="1736" y="1616"/>
                <a:ext cx="336" cy="586"/>
              </a:xfrm>
              <a:custGeom>
                <a:avLst/>
                <a:gdLst>
                  <a:gd name="T0" fmla="*/ 336 w 336"/>
                  <a:gd name="T1" fmla="*/ 0 h 586"/>
                  <a:gd name="T2" fmla="*/ 0 w 336"/>
                  <a:gd name="T3" fmla="*/ 195 h 586"/>
                  <a:gd name="T4" fmla="*/ 0 w 336"/>
                  <a:gd name="T5" fmla="*/ 586 h 586"/>
                  <a:gd name="T6" fmla="*/ 336 w 336"/>
                  <a:gd name="T7" fmla="*/ 391 h 586"/>
                  <a:gd name="T8" fmla="*/ 336 w 336"/>
                  <a:gd name="T9" fmla="*/ 0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586">
                    <a:moveTo>
                      <a:pt x="336" y="0"/>
                    </a:moveTo>
                    <a:lnTo>
                      <a:pt x="0" y="195"/>
                    </a:lnTo>
                    <a:lnTo>
                      <a:pt x="0" y="586"/>
                    </a:lnTo>
                    <a:lnTo>
                      <a:pt x="336" y="391"/>
                    </a:lnTo>
                    <a:lnTo>
                      <a:pt x="3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6" name="ïŝľïḋê"/>
              <p:cNvSpPr/>
              <p:nvPr/>
            </p:nvSpPr>
            <p:spPr bwMode="auto">
              <a:xfrm>
                <a:off x="1736" y="1616"/>
                <a:ext cx="336" cy="586"/>
              </a:xfrm>
              <a:custGeom>
                <a:avLst/>
                <a:gdLst>
                  <a:gd name="T0" fmla="*/ 336 w 336"/>
                  <a:gd name="T1" fmla="*/ 0 h 586"/>
                  <a:gd name="T2" fmla="*/ 0 w 336"/>
                  <a:gd name="T3" fmla="*/ 195 h 586"/>
                  <a:gd name="T4" fmla="*/ 0 w 336"/>
                  <a:gd name="T5" fmla="*/ 586 h 586"/>
                  <a:gd name="T6" fmla="*/ 336 w 336"/>
                  <a:gd name="T7" fmla="*/ 391 h 586"/>
                  <a:gd name="T8" fmla="*/ 336 w 336"/>
                  <a:gd name="T9" fmla="*/ 0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586">
                    <a:moveTo>
                      <a:pt x="336" y="0"/>
                    </a:moveTo>
                    <a:lnTo>
                      <a:pt x="0" y="195"/>
                    </a:lnTo>
                    <a:lnTo>
                      <a:pt x="0" y="586"/>
                    </a:lnTo>
                    <a:lnTo>
                      <a:pt x="336" y="391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21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7" name="ïŝḻíḓê"/>
              <p:cNvSpPr/>
              <p:nvPr/>
            </p:nvSpPr>
            <p:spPr bwMode="auto">
              <a:xfrm>
                <a:off x="1736" y="1616"/>
                <a:ext cx="336" cy="586"/>
              </a:xfrm>
              <a:custGeom>
                <a:avLst/>
                <a:gdLst>
                  <a:gd name="T0" fmla="*/ 336 w 336"/>
                  <a:gd name="T1" fmla="*/ 0 h 586"/>
                  <a:gd name="T2" fmla="*/ 0 w 336"/>
                  <a:gd name="T3" fmla="*/ 195 h 586"/>
                  <a:gd name="T4" fmla="*/ 0 w 336"/>
                  <a:gd name="T5" fmla="*/ 586 h 586"/>
                  <a:gd name="T6" fmla="*/ 336 w 336"/>
                  <a:gd name="T7" fmla="*/ 391 h 586"/>
                  <a:gd name="T8" fmla="*/ 336 w 336"/>
                  <a:gd name="T9" fmla="*/ 0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6" h="586">
                    <a:moveTo>
                      <a:pt x="336" y="0"/>
                    </a:moveTo>
                    <a:lnTo>
                      <a:pt x="0" y="195"/>
                    </a:lnTo>
                    <a:lnTo>
                      <a:pt x="0" y="586"/>
                    </a:lnTo>
                    <a:lnTo>
                      <a:pt x="336" y="391"/>
                    </a:lnTo>
                    <a:lnTo>
                      <a:pt x="3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8" name="íś1îďe"/>
              <p:cNvSpPr/>
              <p:nvPr/>
            </p:nvSpPr>
            <p:spPr bwMode="auto">
              <a:xfrm>
                <a:off x="1923" y="1893"/>
                <a:ext cx="81" cy="107"/>
              </a:xfrm>
              <a:custGeom>
                <a:avLst/>
                <a:gdLst>
                  <a:gd name="T0" fmla="*/ 48 w 48"/>
                  <a:gd name="T1" fmla="*/ 18 h 63"/>
                  <a:gd name="T2" fmla="*/ 24 w 48"/>
                  <a:gd name="T3" fmla="*/ 8 h 63"/>
                  <a:gd name="T4" fmla="*/ 0 w 48"/>
                  <a:gd name="T5" fmla="*/ 45 h 63"/>
                  <a:gd name="T6" fmla="*/ 24 w 48"/>
                  <a:gd name="T7" fmla="*/ 55 h 63"/>
                  <a:gd name="T8" fmla="*/ 48 w 48"/>
                  <a:gd name="T9" fmla="*/ 1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62">
                    <a:moveTo>
                      <a:pt x="48" y="18"/>
                    </a:moveTo>
                    <a:cubicBezTo>
                      <a:pt x="48" y="5"/>
                      <a:pt x="37" y="0"/>
                      <a:pt x="24" y="8"/>
                    </a:cubicBezTo>
                    <a:cubicBezTo>
                      <a:pt x="11" y="15"/>
                      <a:pt x="0" y="32"/>
                      <a:pt x="0" y="45"/>
                    </a:cubicBezTo>
                    <a:cubicBezTo>
                      <a:pt x="0" y="58"/>
                      <a:pt x="11" y="63"/>
                      <a:pt x="24" y="55"/>
                    </a:cubicBezTo>
                    <a:cubicBezTo>
                      <a:pt x="37" y="48"/>
                      <a:pt x="48" y="31"/>
                      <a:pt x="48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9" name="ïSḷïdé"/>
              <p:cNvSpPr/>
              <p:nvPr/>
            </p:nvSpPr>
            <p:spPr bwMode="auto">
              <a:xfrm>
                <a:off x="1923" y="1735"/>
                <a:ext cx="81" cy="107"/>
              </a:xfrm>
              <a:custGeom>
                <a:avLst/>
                <a:gdLst>
                  <a:gd name="T0" fmla="*/ 48 w 48"/>
                  <a:gd name="T1" fmla="*/ 18 h 63"/>
                  <a:gd name="T2" fmla="*/ 24 w 48"/>
                  <a:gd name="T3" fmla="*/ 8 h 63"/>
                  <a:gd name="T4" fmla="*/ 0 w 48"/>
                  <a:gd name="T5" fmla="*/ 45 h 63"/>
                  <a:gd name="T6" fmla="*/ 24 w 48"/>
                  <a:gd name="T7" fmla="*/ 55 h 63"/>
                  <a:gd name="T8" fmla="*/ 48 w 48"/>
                  <a:gd name="T9" fmla="*/ 1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62">
                    <a:moveTo>
                      <a:pt x="48" y="18"/>
                    </a:moveTo>
                    <a:cubicBezTo>
                      <a:pt x="48" y="5"/>
                      <a:pt x="37" y="0"/>
                      <a:pt x="24" y="8"/>
                    </a:cubicBezTo>
                    <a:cubicBezTo>
                      <a:pt x="11" y="15"/>
                      <a:pt x="0" y="32"/>
                      <a:pt x="0" y="45"/>
                    </a:cubicBezTo>
                    <a:cubicBezTo>
                      <a:pt x="0" y="59"/>
                      <a:pt x="11" y="63"/>
                      <a:pt x="24" y="55"/>
                    </a:cubicBezTo>
                    <a:cubicBezTo>
                      <a:pt x="37" y="48"/>
                      <a:pt x="48" y="31"/>
                      <a:pt x="48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0" name="iṣḻïḑê"/>
              <p:cNvSpPr/>
              <p:nvPr/>
            </p:nvSpPr>
            <p:spPr bwMode="auto">
              <a:xfrm>
                <a:off x="1792" y="1889"/>
                <a:ext cx="81" cy="107"/>
              </a:xfrm>
              <a:custGeom>
                <a:avLst/>
                <a:gdLst>
                  <a:gd name="T0" fmla="*/ 48 w 48"/>
                  <a:gd name="T1" fmla="*/ 18 h 63"/>
                  <a:gd name="T2" fmla="*/ 24 w 48"/>
                  <a:gd name="T3" fmla="*/ 8 h 63"/>
                  <a:gd name="T4" fmla="*/ 0 w 48"/>
                  <a:gd name="T5" fmla="*/ 45 h 63"/>
                  <a:gd name="T6" fmla="*/ 24 w 48"/>
                  <a:gd name="T7" fmla="*/ 55 h 63"/>
                  <a:gd name="T8" fmla="*/ 48 w 48"/>
                  <a:gd name="T9" fmla="*/ 1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62">
                    <a:moveTo>
                      <a:pt x="48" y="18"/>
                    </a:moveTo>
                    <a:cubicBezTo>
                      <a:pt x="48" y="5"/>
                      <a:pt x="37" y="0"/>
                      <a:pt x="24" y="8"/>
                    </a:cubicBezTo>
                    <a:cubicBezTo>
                      <a:pt x="11" y="15"/>
                      <a:pt x="0" y="32"/>
                      <a:pt x="0" y="45"/>
                    </a:cubicBezTo>
                    <a:cubicBezTo>
                      <a:pt x="0" y="58"/>
                      <a:pt x="11" y="63"/>
                      <a:pt x="24" y="55"/>
                    </a:cubicBezTo>
                    <a:cubicBezTo>
                      <a:pt x="37" y="48"/>
                      <a:pt x="48" y="31"/>
                      <a:pt x="48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1" name="îṡ1ïďê"/>
              <p:cNvSpPr/>
              <p:nvPr/>
            </p:nvSpPr>
            <p:spPr bwMode="auto">
              <a:xfrm>
                <a:off x="1829" y="1928"/>
                <a:ext cx="140" cy="33"/>
              </a:xfrm>
              <a:custGeom>
                <a:avLst/>
                <a:gdLst>
                  <a:gd name="T0" fmla="*/ 12 w 140"/>
                  <a:gd name="T1" fmla="*/ 0 h 33"/>
                  <a:gd name="T2" fmla="*/ 0 w 140"/>
                  <a:gd name="T3" fmla="*/ 29 h 33"/>
                  <a:gd name="T4" fmla="*/ 126 w 140"/>
                  <a:gd name="T5" fmla="*/ 33 h 33"/>
                  <a:gd name="T6" fmla="*/ 140 w 140"/>
                  <a:gd name="T7" fmla="*/ 4 h 33"/>
                  <a:gd name="T8" fmla="*/ 12 w 140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33">
                    <a:moveTo>
                      <a:pt x="12" y="0"/>
                    </a:moveTo>
                    <a:lnTo>
                      <a:pt x="0" y="29"/>
                    </a:lnTo>
                    <a:lnTo>
                      <a:pt x="126" y="33"/>
                    </a:lnTo>
                    <a:lnTo>
                      <a:pt x="140" y="4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2" name="íṩḻiḍê"/>
              <p:cNvSpPr/>
              <p:nvPr/>
            </p:nvSpPr>
            <p:spPr bwMode="auto">
              <a:xfrm>
                <a:off x="1829" y="1784"/>
                <a:ext cx="140" cy="163"/>
              </a:xfrm>
              <a:custGeom>
                <a:avLst/>
                <a:gdLst>
                  <a:gd name="T0" fmla="*/ 126 w 140"/>
                  <a:gd name="T1" fmla="*/ 0 h 163"/>
                  <a:gd name="T2" fmla="*/ 0 w 140"/>
                  <a:gd name="T3" fmla="*/ 150 h 163"/>
                  <a:gd name="T4" fmla="*/ 12 w 140"/>
                  <a:gd name="T5" fmla="*/ 163 h 163"/>
                  <a:gd name="T6" fmla="*/ 140 w 140"/>
                  <a:gd name="T7" fmla="*/ 14 h 163"/>
                  <a:gd name="T8" fmla="*/ 126 w 140"/>
                  <a:gd name="T9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163">
                    <a:moveTo>
                      <a:pt x="126" y="0"/>
                    </a:moveTo>
                    <a:lnTo>
                      <a:pt x="0" y="150"/>
                    </a:lnTo>
                    <a:lnTo>
                      <a:pt x="12" y="163"/>
                    </a:lnTo>
                    <a:lnTo>
                      <a:pt x="140" y="14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3" name="iSḻïḓe"/>
              <p:cNvSpPr/>
              <p:nvPr/>
            </p:nvSpPr>
            <p:spPr bwMode="auto">
              <a:xfrm>
                <a:off x="2283" y="3737"/>
                <a:ext cx="678" cy="390"/>
              </a:xfrm>
              <a:custGeom>
                <a:avLst/>
                <a:gdLst>
                  <a:gd name="T0" fmla="*/ 0 w 678"/>
                  <a:gd name="T1" fmla="*/ 195 h 390"/>
                  <a:gd name="T2" fmla="*/ 340 w 678"/>
                  <a:gd name="T3" fmla="*/ 0 h 390"/>
                  <a:gd name="T4" fmla="*/ 678 w 678"/>
                  <a:gd name="T5" fmla="*/ 195 h 390"/>
                  <a:gd name="T6" fmla="*/ 340 w 678"/>
                  <a:gd name="T7" fmla="*/ 390 h 390"/>
                  <a:gd name="T8" fmla="*/ 0 w 678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8" y="195"/>
                    </a:lnTo>
                    <a:lnTo>
                      <a:pt x="340" y="39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4" name="ïsḷiďê"/>
              <p:cNvSpPr/>
              <p:nvPr/>
            </p:nvSpPr>
            <p:spPr bwMode="auto">
              <a:xfrm>
                <a:off x="2283" y="3932"/>
                <a:ext cx="678" cy="244"/>
              </a:xfrm>
              <a:custGeom>
                <a:avLst/>
                <a:gdLst>
                  <a:gd name="T0" fmla="*/ 0 w 678"/>
                  <a:gd name="T1" fmla="*/ 0 h 244"/>
                  <a:gd name="T2" fmla="*/ 0 w 678"/>
                  <a:gd name="T3" fmla="*/ 49 h 244"/>
                  <a:gd name="T4" fmla="*/ 340 w 678"/>
                  <a:gd name="T5" fmla="*/ 244 h 244"/>
                  <a:gd name="T6" fmla="*/ 678 w 678"/>
                  <a:gd name="T7" fmla="*/ 49 h 244"/>
                  <a:gd name="T8" fmla="*/ 678 w 678"/>
                  <a:gd name="T9" fmla="*/ 0 h 244"/>
                  <a:gd name="T10" fmla="*/ 340 w 678"/>
                  <a:gd name="T11" fmla="*/ 195 h 244"/>
                  <a:gd name="T12" fmla="*/ 0 w 67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4">
                    <a:moveTo>
                      <a:pt x="0" y="0"/>
                    </a:moveTo>
                    <a:lnTo>
                      <a:pt x="0" y="49"/>
                    </a:lnTo>
                    <a:lnTo>
                      <a:pt x="340" y="244"/>
                    </a:lnTo>
                    <a:lnTo>
                      <a:pt x="678" y="49"/>
                    </a:lnTo>
                    <a:lnTo>
                      <a:pt x="678" y="0"/>
                    </a:lnTo>
                    <a:lnTo>
                      <a:pt x="340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5" name="işļïḓé"/>
              <p:cNvSpPr/>
              <p:nvPr/>
            </p:nvSpPr>
            <p:spPr bwMode="auto">
              <a:xfrm>
                <a:off x="2623" y="3932"/>
                <a:ext cx="338" cy="244"/>
              </a:xfrm>
              <a:custGeom>
                <a:avLst/>
                <a:gdLst>
                  <a:gd name="T0" fmla="*/ 0 w 338"/>
                  <a:gd name="T1" fmla="*/ 195 h 244"/>
                  <a:gd name="T2" fmla="*/ 0 w 338"/>
                  <a:gd name="T3" fmla="*/ 244 h 244"/>
                  <a:gd name="T4" fmla="*/ 338 w 338"/>
                  <a:gd name="T5" fmla="*/ 49 h 244"/>
                  <a:gd name="T6" fmla="*/ 338 w 338"/>
                  <a:gd name="T7" fmla="*/ 0 h 244"/>
                  <a:gd name="T8" fmla="*/ 0 w 338"/>
                  <a:gd name="T9" fmla="*/ 195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244">
                    <a:moveTo>
                      <a:pt x="0" y="195"/>
                    </a:moveTo>
                    <a:lnTo>
                      <a:pt x="0" y="244"/>
                    </a:lnTo>
                    <a:lnTo>
                      <a:pt x="338" y="49"/>
                    </a:lnTo>
                    <a:lnTo>
                      <a:pt x="338" y="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D3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6" name="ïS1ïďè"/>
              <p:cNvSpPr/>
              <p:nvPr/>
            </p:nvSpPr>
            <p:spPr bwMode="auto">
              <a:xfrm>
                <a:off x="1692" y="1788"/>
                <a:ext cx="44" cy="414"/>
              </a:xfrm>
              <a:custGeom>
                <a:avLst/>
                <a:gdLst>
                  <a:gd name="T0" fmla="*/ 44 w 44"/>
                  <a:gd name="T1" fmla="*/ 414 h 414"/>
                  <a:gd name="T2" fmla="*/ 0 w 44"/>
                  <a:gd name="T3" fmla="*/ 388 h 414"/>
                  <a:gd name="T4" fmla="*/ 0 w 44"/>
                  <a:gd name="T5" fmla="*/ 0 h 414"/>
                  <a:gd name="T6" fmla="*/ 44 w 44"/>
                  <a:gd name="T7" fmla="*/ 23 h 414"/>
                  <a:gd name="T8" fmla="*/ 44 w 44"/>
                  <a:gd name="T9" fmla="*/ 414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12">
                    <a:moveTo>
                      <a:pt x="44" y="414"/>
                    </a:moveTo>
                    <a:lnTo>
                      <a:pt x="0" y="388"/>
                    </a:lnTo>
                    <a:lnTo>
                      <a:pt x="0" y="0"/>
                    </a:lnTo>
                    <a:lnTo>
                      <a:pt x="44" y="23"/>
                    </a:lnTo>
                    <a:lnTo>
                      <a:pt x="44" y="414"/>
                    </a:lnTo>
                    <a:close/>
                  </a:path>
                </a:pathLst>
              </a:custGeom>
              <a:solidFill>
                <a:srgbClr val="5C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7" name="ïṩľidè"/>
              <p:cNvSpPr/>
              <p:nvPr/>
            </p:nvSpPr>
            <p:spPr bwMode="auto">
              <a:xfrm>
                <a:off x="1692" y="1788"/>
                <a:ext cx="44" cy="414"/>
              </a:xfrm>
              <a:custGeom>
                <a:avLst/>
                <a:gdLst>
                  <a:gd name="T0" fmla="*/ 44 w 44"/>
                  <a:gd name="T1" fmla="*/ 414 h 414"/>
                  <a:gd name="T2" fmla="*/ 0 w 44"/>
                  <a:gd name="T3" fmla="*/ 388 h 414"/>
                  <a:gd name="T4" fmla="*/ 0 w 44"/>
                  <a:gd name="T5" fmla="*/ 0 h 414"/>
                  <a:gd name="T6" fmla="*/ 44 w 44"/>
                  <a:gd name="T7" fmla="*/ 23 h 414"/>
                  <a:gd name="T8" fmla="*/ 44 w 44"/>
                  <a:gd name="T9" fmla="*/ 414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12">
                    <a:moveTo>
                      <a:pt x="44" y="414"/>
                    </a:moveTo>
                    <a:lnTo>
                      <a:pt x="0" y="388"/>
                    </a:lnTo>
                    <a:lnTo>
                      <a:pt x="0" y="0"/>
                    </a:lnTo>
                    <a:lnTo>
                      <a:pt x="44" y="23"/>
                    </a:lnTo>
                    <a:lnTo>
                      <a:pt x="44" y="4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8" name="íṥļïḑe"/>
              <p:cNvSpPr/>
              <p:nvPr/>
            </p:nvSpPr>
            <p:spPr bwMode="auto">
              <a:xfrm flipH="1">
                <a:off x="4164" y="3553"/>
                <a:ext cx="0" cy="50"/>
              </a:xfrm>
              <a:custGeom>
                <a:avLst/>
                <a:gdLst>
                  <a:gd name="T0" fmla="*/ 0 h 50"/>
                  <a:gd name="T1" fmla="*/ 50 h 50"/>
                  <a:gd name="T2" fmla="*/ 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lnTo>
                      <a:pt x="0" y="5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B9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9" name="ïṡḻîďè"/>
              <p:cNvSpPr/>
              <p:nvPr/>
            </p:nvSpPr>
            <p:spPr bwMode="auto">
              <a:xfrm flipH="1">
                <a:off x="4164" y="3553"/>
                <a:ext cx="0" cy="50"/>
              </a:xfrm>
              <a:custGeom>
                <a:avLst/>
                <a:gdLst>
                  <a:gd name="T0" fmla="*/ 0 h 50"/>
                  <a:gd name="T1" fmla="*/ 50 h 50"/>
                  <a:gd name="T2" fmla="*/ 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lnTo>
                      <a:pt x="0" y="5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0" name="íṡľiḓê"/>
              <p:cNvSpPr/>
              <p:nvPr/>
            </p:nvSpPr>
            <p:spPr bwMode="auto">
              <a:xfrm>
                <a:off x="4186" y="3299"/>
                <a:ext cx="465" cy="315"/>
              </a:xfrm>
              <a:custGeom>
                <a:avLst/>
                <a:gdLst>
                  <a:gd name="T0" fmla="*/ 465 w 465"/>
                  <a:gd name="T1" fmla="*/ 0 h 315"/>
                  <a:gd name="T2" fmla="*/ 0 w 465"/>
                  <a:gd name="T3" fmla="*/ 268 h 315"/>
                  <a:gd name="T4" fmla="*/ 0 w 465"/>
                  <a:gd name="T5" fmla="*/ 315 h 315"/>
                  <a:gd name="T6" fmla="*/ 465 w 465"/>
                  <a:gd name="T7" fmla="*/ 47 h 315"/>
                  <a:gd name="T8" fmla="*/ 465 w 465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5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5"/>
                    </a:lnTo>
                    <a:lnTo>
                      <a:pt x="465" y="47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4663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1" name="iṣḷiḋè"/>
              <p:cNvSpPr/>
              <p:nvPr/>
            </p:nvSpPr>
            <p:spPr bwMode="auto">
              <a:xfrm>
                <a:off x="4186" y="3299"/>
                <a:ext cx="465" cy="315"/>
              </a:xfrm>
              <a:custGeom>
                <a:avLst/>
                <a:gdLst>
                  <a:gd name="T0" fmla="*/ 465 w 465"/>
                  <a:gd name="T1" fmla="*/ 0 h 315"/>
                  <a:gd name="T2" fmla="*/ 0 w 465"/>
                  <a:gd name="T3" fmla="*/ 268 h 315"/>
                  <a:gd name="T4" fmla="*/ 0 w 465"/>
                  <a:gd name="T5" fmla="*/ 315 h 315"/>
                  <a:gd name="T6" fmla="*/ 465 w 465"/>
                  <a:gd name="T7" fmla="*/ 47 h 315"/>
                  <a:gd name="T8" fmla="*/ 465 w 465"/>
                  <a:gd name="T9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5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5"/>
                    </a:lnTo>
                    <a:lnTo>
                      <a:pt x="465" y="47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2" name="îś1îďe"/>
              <p:cNvSpPr/>
              <p:nvPr/>
            </p:nvSpPr>
            <p:spPr bwMode="auto">
              <a:xfrm>
                <a:off x="4164" y="355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50 h 61"/>
                  <a:gd name="T4" fmla="*/ 22 w 22"/>
                  <a:gd name="T5" fmla="*/ 61 h 61"/>
                  <a:gd name="T6" fmla="*/ 22 w 22"/>
                  <a:gd name="T7" fmla="*/ 14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50"/>
                    </a:lnTo>
                    <a:lnTo>
                      <a:pt x="22" y="61"/>
                    </a:lnTo>
                    <a:lnTo>
                      <a:pt x="22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1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3" name="îŝḻíďè"/>
              <p:cNvSpPr/>
              <p:nvPr/>
            </p:nvSpPr>
            <p:spPr bwMode="auto">
              <a:xfrm>
                <a:off x="4164" y="355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50 h 61"/>
                  <a:gd name="T4" fmla="*/ 22 w 22"/>
                  <a:gd name="T5" fmla="*/ 61 h 61"/>
                  <a:gd name="T6" fmla="*/ 22 w 22"/>
                  <a:gd name="T7" fmla="*/ 14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50"/>
                    </a:lnTo>
                    <a:lnTo>
                      <a:pt x="22" y="61"/>
                    </a:lnTo>
                    <a:lnTo>
                      <a:pt x="22" y="1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4" name="íśľîďè"/>
              <p:cNvSpPr/>
              <p:nvPr/>
            </p:nvSpPr>
            <p:spPr bwMode="auto">
              <a:xfrm>
                <a:off x="4164" y="3285"/>
                <a:ext cx="487" cy="282"/>
              </a:xfrm>
              <a:custGeom>
                <a:avLst/>
                <a:gdLst>
                  <a:gd name="T0" fmla="*/ 465 w 487"/>
                  <a:gd name="T1" fmla="*/ 0 h 282"/>
                  <a:gd name="T2" fmla="*/ 0 w 487"/>
                  <a:gd name="T3" fmla="*/ 268 h 282"/>
                  <a:gd name="T4" fmla="*/ 22 w 487"/>
                  <a:gd name="T5" fmla="*/ 282 h 282"/>
                  <a:gd name="T6" fmla="*/ 487 w 487"/>
                  <a:gd name="T7" fmla="*/ 14 h 282"/>
                  <a:gd name="T8" fmla="*/ 465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2"/>
                    </a:lnTo>
                    <a:lnTo>
                      <a:pt x="487" y="14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849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5" name="î$1ïḓé"/>
              <p:cNvSpPr/>
              <p:nvPr/>
            </p:nvSpPr>
            <p:spPr bwMode="auto">
              <a:xfrm>
                <a:off x="4164" y="3285"/>
                <a:ext cx="487" cy="282"/>
              </a:xfrm>
              <a:custGeom>
                <a:avLst/>
                <a:gdLst>
                  <a:gd name="T0" fmla="*/ 465 w 487"/>
                  <a:gd name="T1" fmla="*/ 0 h 282"/>
                  <a:gd name="T2" fmla="*/ 0 w 487"/>
                  <a:gd name="T3" fmla="*/ 268 h 282"/>
                  <a:gd name="T4" fmla="*/ 22 w 487"/>
                  <a:gd name="T5" fmla="*/ 282 h 282"/>
                  <a:gd name="T6" fmla="*/ 487 w 487"/>
                  <a:gd name="T7" fmla="*/ 14 h 282"/>
                  <a:gd name="T8" fmla="*/ 465 w 48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2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2"/>
                    </a:lnTo>
                    <a:lnTo>
                      <a:pt x="487" y="14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6" name="ïŝḷîdé"/>
              <p:cNvSpPr/>
              <p:nvPr/>
            </p:nvSpPr>
            <p:spPr bwMode="auto">
              <a:xfrm>
                <a:off x="4102" y="3250"/>
                <a:ext cx="466" cy="317"/>
              </a:xfrm>
              <a:custGeom>
                <a:avLst/>
                <a:gdLst>
                  <a:gd name="T0" fmla="*/ 466 w 466"/>
                  <a:gd name="T1" fmla="*/ 0 h 317"/>
                  <a:gd name="T2" fmla="*/ 0 w 466"/>
                  <a:gd name="T3" fmla="*/ 268 h 317"/>
                  <a:gd name="T4" fmla="*/ 0 w 466"/>
                  <a:gd name="T5" fmla="*/ 317 h 317"/>
                  <a:gd name="T6" fmla="*/ 466 w 466"/>
                  <a:gd name="T7" fmla="*/ 49 h 317"/>
                  <a:gd name="T8" fmla="*/ 466 w 46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317">
                    <a:moveTo>
                      <a:pt x="466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466" y="49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rgbClr val="4663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7" name="îslídè"/>
              <p:cNvSpPr/>
              <p:nvPr/>
            </p:nvSpPr>
            <p:spPr bwMode="auto">
              <a:xfrm>
                <a:off x="4102" y="3250"/>
                <a:ext cx="466" cy="317"/>
              </a:xfrm>
              <a:custGeom>
                <a:avLst/>
                <a:gdLst>
                  <a:gd name="T0" fmla="*/ 466 w 466"/>
                  <a:gd name="T1" fmla="*/ 0 h 317"/>
                  <a:gd name="T2" fmla="*/ 0 w 466"/>
                  <a:gd name="T3" fmla="*/ 268 h 317"/>
                  <a:gd name="T4" fmla="*/ 0 w 466"/>
                  <a:gd name="T5" fmla="*/ 317 h 317"/>
                  <a:gd name="T6" fmla="*/ 466 w 466"/>
                  <a:gd name="T7" fmla="*/ 49 h 317"/>
                  <a:gd name="T8" fmla="*/ 466 w 46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6" h="317">
                    <a:moveTo>
                      <a:pt x="466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466" y="49"/>
                    </a:lnTo>
                    <a:lnTo>
                      <a:pt x="46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8" name="ï$ľîde"/>
              <p:cNvSpPr/>
              <p:nvPr/>
            </p:nvSpPr>
            <p:spPr bwMode="auto">
              <a:xfrm>
                <a:off x="4080" y="3506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7 h 61"/>
                  <a:gd name="T4" fmla="*/ 22 w 22"/>
                  <a:gd name="T5" fmla="*/ 61 h 61"/>
                  <a:gd name="T6" fmla="*/ 22 w 22"/>
                  <a:gd name="T7" fmla="*/ 12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7"/>
                    </a:lnTo>
                    <a:lnTo>
                      <a:pt x="22" y="61"/>
                    </a:lnTo>
                    <a:lnTo>
                      <a:pt x="22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1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9" name="íşľiḓè"/>
              <p:cNvSpPr/>
              <p:nvPr/>
            </p:nvSpPr>
            <p:spPr bwMode="auto">
              <a:xfrm>
                <a:off x="4080" y="3506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7 h 61"/>
                  <a:gd name="T4" fmla="*/ 22 w 22"/>
                  <a:gd name="T5" fmla="*/ 61 h 61"/>
                  <a:gd name="T6" fmla="*/ 22 w 22"/>
                  <a:gd name="T7" fmla="*/ 12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7"/>
                    </a:lnTo>
                    <a:lnTo>
                      <a:pt x="22" y="61"/>
                    </a:lnTo>
                    <a:lnTo>
                      <a:pt x="22" y="12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0" name="îṣļíḍe"/>
              <p:cNvSpPr/>
              <p:nvPr/>
            </p:nvSpPr>
            <p:spPr bwMode="auto">
              <a:xfrm>
                <a:off x="4080" y="3238"/>
                <a:ext cx="488" cy="280"/>
              </a:xfrm>
              <a:custGeom>
                <a:avLst/>
                <a:gdLst>
                  <a:gd name="T0" fmla="*/ 464 w 488"/>
                  <a:gd name="T1" fmla="*/ 0 h 280"/>
                  <a:gd name="T2" fmla="*/ 0 w 488"/>
                  <a:gd name="T3" fmla="*/ 268 h 280"/>
                  <a:gd name="T4" fmla="*/ 22 w 488"/>
                  <a:gd name="T5" fmla="*/ 280 h 280"/>
                  <a:gd name="T6" fmla="*/ 488 w 488"/>
                  <a:gd name="T7" fmla="*/ 12 h 280"/>
                  <a:gd name="T8" fmla="*/ 464 w 488"/>
                  <a:gd name="T9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0">
                    <a:moveTo>
                      <a:pt x="464" y="0"/>
                    </a:moveTo>
                    <a:lnTo>
                      <a:pt x="0" y="268"/>
                    </a:lnTo>
                    <a:lnTo>
                      <a:pt x="22" y="280"/>
                    </a:lnTo>
                    <a:lnTo>
                      <a:pt x="488" y="12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rgbClr val="849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1" name="íşļîḓe"/>
              <p:cNvSpPr/>
              <p:nvPr/>
            </p:nvSpPr>
            <p:spPr bwMode="auto">
              <a:xfrm>
                <a:off x="4080" y="3238"/>
                <a:ext cx="488" cy="280"/>
              </a:xfrm>
              <a:custGeom>
                <a:avLst/>
                <a:gdLst>
                  <a:gd name="T0" fmla="*/ 464 w 488"/>
                  <a:gd name="T1" fmla="*/ 0 h 280"/>
                  <a:gd name="T2" fmla="*/ 0 w 488"/>
                  <a:gd name="T3" fmla="*/ 268 h 280"/>
                  <a:gd name="T4" fmla="*/ 22 w 488"/>
                  <a:gd name="T5" fmla="*/ 280 h 280"/>
                  <a:gd name="T6" fmla="*/ 488 w 488"/>
                  <a:gd name="T7" fmla="*/ 12 h 280"/>
                  <a:gd name="T8" fmla="*/ 464 w 488"/>
                  <a:gd name="T9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8" h="280">
                    <a:moveTo>
                      <a:pt x="464" y="0"/>
                    </a:moveTo>
                    <a:lnTo>
                      <a:pt x="0" y="268"/>
                    </a:lnTo>
                    <a:lnTo>
                      <a:pt x="22" y="280"/>
                    </a:lnTo>
                    <a:lnTo>
                      <a:pt x="488" y="12"/>
                    </a:lnTo>
                    <a:lnTo>
                      <a:pt x="46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2" name="íSḷíḑé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465 w 465"/>
                  <a:gd name="T3" fmla="*/ 4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465" y="4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747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3" name="iSliḓé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465 w 465"/>
                  <a:gd name="T3" fmla="*/ 4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465" y="4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4" name="ïS1ïḍé"/>
              <p:cNvSpPr/>
              <p:nvPr/>
            </p:nvSpPr>
            <p:spPr bwMode="auto">
              <a:xfrm>
                <a:off x="4249" y="3335"/>
                <a:ext cx="465" cy="317"/>
              </a:xfrm>
              <a:custGeom>
                <a:avLst/>
                <a:gdLst>
                  <a:gd name="T0" fmla="*/ 465 w 465"/>
                  <a:gd name="T1" fmla="*/ 0 h 317"/>
                  <a:gd name="T2" fmla="*/ 0 w 465"/>
                  <a:gd name="T3" fmla="*/ 268 h 317"/>
                  <a:gd name="T4" fmla="*/ 0 w 465"/>
                  <a:gd name="T5" fmla="*/ 317 h 317"/>
                  <a:gd name="T6" fmla="*/ 0 w 465"/>
                  <a:gd name="T7" fmla="*/ 268 h 317"/>
                  <a:gd name="T8" fmla="*/ 465 w 465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7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0" y="268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A2D9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5" name="iŝḻídè"/>
              <p:cNvSpPr/>
              <p:nvPr/>
            </p:nvSpPr>
            <p:spPr bwMode="auto">
              <a:xfrm>
                <a:off x="4249" y="3335"/>
                <a:ext cx="465" cy="317"/>
              </a:xfrm>
              <a:custGeom>
                <a:avLst/>
                <a:gdLst>
                  <a:gd name="T0" fmla="*/ 465 w 465"/>
                  <a:gd name="T1" fmla="*/ 0 h 317"/>
                  <a:gd name="T2" fmla="*/ 0 w 465"/>
                  <a:gd name="T3" fmla="*/ 268 h 317"/>
                  <a:gd name="T4" fmla="*/ 0 w 465"/>
                  <a:gd name="T5" fmla="*/ 317 h 317"/>
                  <a:gd name="T6" fmla="*/ 0 w 465"/>
                  <a:gd name="T7" fmla="*/ 268 h 317"/>
                  <a:gd name="T8" fmla="*/ 465 w 465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7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7"/>
                    </a:lnTo>
                    <a:lnTo>
                      <a:pt x="0" y="268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6" name="ïśļíďe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0 w 465"/>
                  <a:gd name="T3" fmla="*/ 26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4663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7" name="îśļiḋe"/>
              <p:cNvSpPr/>
              <p:nvPr/>
            </p:nvSpPr>
            <p:spPr bwMode="auto">
              <a:xfrm>
                <a:off x="4271" y="3348"/>
                <a:ext cx="465" cy="316"/>
              </a:xfrm>
              <a:custGeom>
                <a:avLst/>
                <a:gdLst>
                  <a:gd name="T0" fmla="*/ 465 w 465"/>
                  <a:gd name="T1" fmla="*/ 0 h 316"/>
                  <a:gd name="T2" fmla="*/ 0 w 465"/>
                  <a:gd name="T3" fmla="*/ 268 h 316"/>
                  <a:gd name="T4" fmla="*/ 0 w 465"/>
                  <a:gd name="T5" fmla="*/ 316 h 316"/>
                  <a:gd name="T6" fmla="*/ 465 w 465"/>
                  <a:gd name="T7" fmla="*/ 48 h 316"/>
                  <a:gd name="T8" fmla="*/ 465 w 465"/>
                  <a:gd name="T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316">
                    <a:moveTo>
                      <a:pt x="465" y="0"/>
                    </a:moveTo>
                    <a:lnTo>
                      <a:pt x="0" y="268"/>
                    </a:lnTo>
                    <a:lnTo>
                      <a:pt x="0" y="316"/>
                    </a:lnTo>
                    <a:lnTo>
                      <a:pt x="465" y="48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8" name="îšľïdê"/>
              <p:cNvSpPr/>
              <p:nvPr/>
            </p:nvSpPr>
            <p:spPr bwMode="auto">
              <a:xfrm flipH="1">
                <a:off x="4736" y="3348"/>
                <a:ext cx="0" cy="48"/>
              </a:xfrm>
              <a:custGeom>
                <a:avLst/>
                <a:gdLst>
                  <a:gd name="T0" fmla="*/ 0 h 48"/>
                  <a:gd name="T1" fmla="*/ 48 h 48"/>
                  <a:gd name="T2" fmla="*/ 0 h 4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48">
                    <a:moveTo>
                      <a:pt x="0" y="0"/>
                    </a:moveTo>
                    <a:lnTo>
                      <a:pt x="0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663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9" name="iṥḻïḍè"/>
              <p:cNvSpPr/>
              <p:nvPr/>
            </p:nvSpPr>
            <p:spPr bwMode="auto">
              <a:xfrm flipH="1">
                <a:off x="4736" y="3348"/>
                <a:ext cx="0" cy="48"/>
              </a:xfrm>
              <a:custGeom>
                <a:avLst/>
                <a:gdLst>
                  <a:gd name="T0" fmla="*/ 0 h 48"/>
                  <a:gd name="T1" fmla="*/ 48 h 48"/>
                  <a:gd name="T2" fmla="*/ 0 h 4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48">
                    <a:moveTo>
                      <a:pt x="0" y="0"/>
                    </a:moveTo>
                    <a:lnTo>
                      <a:pt x="0" y="4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0" name="ïṡļïḑê"/>
              <p:cNvSpPr/>
              <p:nvPr/>
            </p:nvSpPr>
            <p:spPr bwMode="auto">
              <a:xfrm>
                <a:off x="4249" y="360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9 h 61"/>
                  <a:gd name="T4" fmla="*/ 22 w 22"/>
                  <a:gd name="T5" fmla="*/ 61 h 61"/>
                  <a:gd name="T6" fmla="*/ 22 w 22"/>
                  <a:gd name="T7" fmla="*/ 13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9"/>
                    </a:lnTo>
                    <a:lnTo>
                      <a:pt x="22" y="61"/>
                    </a:lnTo>
                    <a:lnTo>
                      <a:pt x="22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881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1" name="íS1íḑè"/>
              <p:cNvSpPr/>
              <p:nvPr/>
            </p:nvSpPr>
            <p:spPr bwMode="auto">
              <a:xfrm>
                <a:off x="4249" y="3603"/>
                <a:ext cx="22" cy="61"/>
              </a:xfrm>
              <a:custGeom>
                <a:avLst/>
                <a:gdLst>
                  <a:gd name="T0" fmla="*/ 0 w 22"/>
                  <a:gd name="T1" fmla="*/ 0 h 61"/>
                  <a:gd name="T2" fmla="*/ 0 w 22"/>
                  <a:gd name="T3" fmla="*/ 49 h 61"/>
                  <a:gd name="T4" fmla="*/ 22 w 22"/>
                  <a:gd name="T5" fmla="*/ 61 h 61"/>
                  <a:gd name="T6" fmla="*/ 22 w 22"/>
                  <a:gd name="T7" fmla="*/ 13 h 61"/>
                  <a:gd name="T8" fmla="*/ 0 w 22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1">
                    <a:moveTo>
                      <a:pt x="0" y="0"/>
                    </a:moveTo>
                    <a:lnTo>
                      <a:pt x="0" y="49"/>
                    </a:lnTo>
                    <a:lnTo>
                      <a:pt x="22" y="61"/>
                    </a:lnTo>
                    <a:lnTo>
                      <a:pt x="22" y="1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2" name="iṧ1iḋè"/>
              <p:cNvSpPr/>
              <p:nvPr/>
            </p:nvSpPr>
            <p:spPr bwMode="auto">
              <a:xfrm>
                <a:off x="4249" y="3335"/>
                <a:ext cx="487" cy="281"/>
              </a:xfrm>
              <a:custGeom>
                <a:avLst/>
                <a:gdLst>
                  <a:gd name="T0" fmla="*/ 465 w 487"/>
                  <a:gd name="T1" fmla="*/ 0 h 281"/>
                  <a:gd name="T2" fmla="*/ 0 w 487"/>
                  <a:gd name="T3" fmla="*/ 268 h 281"/>
                  <a:gd name="T4" fmla="*/ 22 w 487"/>
                  <a:gd name="T5" fmla="*/ 281 h 281"/>
                  <a:gd name="T6" fmla="*/ 487 w 487"/>
                  <a:gd name="T7" fmla="*/ 13 h 281"/>
                  <a:gd name="T8" fmla="*/ 465 w 487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1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1"/>
                    </a:lnTo>
                    <a:lnTo>
                      <a:pt x="487" y="13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rgbClr val="849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3" name="iŝḷiḍè"/>
              <p:cNvSpPr/>
              <p:nvPr/>
            </p:nvSpPr>
            <p:spPr bwMode="auto">
              <a:xfrm>
                <a:off x="4249" y="3335"/>
                <a:ext cx="487" cy="281"/>
              </a:xfrm>
              <a:custGeom>
                <a:avLst/>
                <a:gdLst>
                  <a:gd name="T0" fmla="*/ 465 w 487"/>
                  <a:gd name="T1" fmla="*/ 0 h 281"/>
                  <a:gd name="T2" fmla="*/ 0 w 487"/>
                  <a:gd name="T3" fmla="*/ 268 h 281"/>
                  <a:gd name="T4" fmla="*/ 22 w 487"/>
                  <a:gd name="T5" fmla="*/ 281 h 281"/>
                  <a:gd name="T6" fmla="*/ 487 w 487"/>
                  <a:gd name="T7" fmla="*/ 13 h 281"/>
                  <a:gd name="T8" fmla="*/ 465 w 487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281">
                    <a:moveTo>
                      <a:pt x="465" y="0"/>
                    </a:moveTo>
                    <a:lnTo>
                      <a:pt x="0" y="268"/>
                    </a:lnTo>
                    <a:lnTo>
                      <a:pt x="22" y="281"/>
                    </a:lnTo>
                    <a:lnTo>
                      <a:pt x="487" y="13"/>
                    </a:lnTo>
                    <a:lnTo>
                      <a:pt x="46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4" name="íśļiḋé"/>
              <p:cNvSpPr/>
              <p:nvPr/>
            </p:nvSpPr>
            <p:spPr bwMode="auto">
              <a:xfrm>
                <a:off x="5190" y="3611"/>
                <a:ext cx="154" cy="156"/>
              </a:xfrm>
              <a:custGeom>
                <a:avLst/>
                <a:gdLst>
                  <a:gd name="T0" fmla="*/ 91 w 91"/>
                  <a:gd name="T1" fmla="*/ 56 h 92"/>
                  <a:gd name="T2" fmla="*/ 85 w 91"/>
                  <a:gd name="T3" fmla="*/ 71 h 92"/>
                  <a:gd name="T4" fmla="*/ 85 w 91"/>
                  <a:gd name="T5" fmla="*/ 71 h 92"/>
                  <a:gd name="T6" fmla="*/ 82 w 91"/>
                  <a:gd name="T7" fmla="*/ 73 h 92"/>
                  <a:gd name="T8" fmla="*/ 82 w 91"/>
                  <a:gd name="T9" fmla="*/ 73 h 92"/>
                  <a:gd name="T10" fmla="*/ 49 w 91"/>
                  <a:gd name="T11" fmla="*/ 92 h 92"/>
                  <a:gd name="T12" fmla="*/ 55 w 91"/>
                  <a:gd name="T13" fmla="*/ 77 h 92"/>
                  <a:gd name="T14" fmla="*/ 44 w 91"/>
                  <a:gd name="T15" fmla="*/ 47 h 92"/>
                  <a:gd name="T16" fmla="*/ 44 w 91"/>
                  <a:gd name="T17" fmla="*/ 47 h 92"/>
                  <a:gd name="T18" fmla="*/ 23 w 91"/>
                  <a:gd name="T19" fmla="*/ 27 h 92"/>
                  <a:gd name="T20" fmla="*/ 0 w 91"/>
                  <a:gd name="T21" fmla="*/ 23 h 92"/>
                  <a:gd name="T22" fmla="*/ 37 w 91"/>
                  <a:gd name="T23" fmla="*/ 2 h 92"/>
                  <a:gd name="T24" fmla="*/ 60 w 91"/>
                  <a:gd name="T25" fmla="*/ 6 h 92"/>
                  <a:gd name="T26" fmla="*/ 81 w 91"/>
                  <a:gd name="T27" fmla="*/ 26 h 92"/>
                  <a:gd name="T28" fmla="*/ 81 w 91"/>
                  <a:gd name="T29" fmla="*/ 26 h 92"/>
                  <a:gd name="T30" fmla="*/ 91 w 91"/>
                  <a:gd name="T31" fmla="*/ 5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1" h="92">
                    <a:moveTo>
                      <a:pt x="91" y="56"/>
                    </a:moveTo>
                    <a:cubicBezTo>
                      <a:pt x="91" y="63"/>
                      <a:pt x="89" y="68"/>
                      <a:pt x="85" y="71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2" y="73"/>
                      <a:pt x="82" y="73"/>
                      <a:pt x="82" y="73"/>
                    </a:cubicBezTo>
                    <a:cubicBezTo>
                      <a:pt x="82" y="73"/>
                      <a:pt x="82" y="73"/>
                      <a:pt x="82" y="73"/>
                    </a:cubicBezTo>
                    <a:cubicBezTo>
                      <a:pt x="49" y="92"/>
                      <a:pt x="49" y="92"/>
                      <a:pt x="49" y="92"/>
                    </a:cubicBezTo>
                    <a:cubicBezTo>
                      <a:pt x="53" y="89"/>
                      <a:pt x="55" y="84"/>
                      <a:pt x="55" y="77"/>
                    </a:cubicBezTo>
                    <a:cubicBezTo>
                      <a:pt x="55" y="68"/>
                      <a:pt x="51" y="57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39" y="39"/>
                      <a:pt x="31" y="31"/>
                      <a:pt x="23" y="27"/>
                    </a:cubicBezTo>
                    <a:cubicBezTo>
                      <a:pt x="14" y="21"/>
                      <a:pt x="6" y="20"/>
                      <a:pt x="0" y="23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43" y="0"/>
                      <a:pt x="51" y="1"/>
                      <a:pt x="60" y="6"/>
                    </a:cubicBezTo>
                    <a:cubicBezTo>
                      <a:pt x="68" y="10"/>
                      <a:pt x="75" y="17"/>
                      <a:pt x="81" y="26"/>
                    </a:cubicBezTo>
                    <a:cubicBezTo>
                      <a:pt x="81" y="26"/>
                      <a:pt x="81" y="26"/>
                      <a:pt x="81" y="26"/>
                    </a:cubicBezTo>
                    <a:cubicBezTo>
                      <a:pt x="87" y="36"/>
                      <a:pt x="91" y="46"/>
                      <a:pt x="91" y="56"/>
                    </a:cubicBezTo>
                    <a:close/>
                  </a:path>
                </a:pathLst>
              </a:custGeom>
              <a:solidFill>
                <a:srgbClr val="C685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5" name="íşḻiḍé"/>
              <p:cNvSpPr/>
              <p:nvPr/>
            </p:nvSpPr>
            <p:spPr bwMode="auto">
              <a:xfrm>
                <a:off x="5270" y="3767"/>
                <a:ext cx="3" cy="2"/>
              </a:xfrm>
              <a:custGeom>
                <a:avLst/>
                <a:gdLst>
                  <a:gd name="T0" fmla="*/ 3 w 3"/>
                  <a:gd name="T1" fmla="*/ 0 h 2"/>
                  <a:gd name="T2" fmla="*/ 3 w 3"/>
                  <a:gd name="T3" fmla="*/ 0 h 2"/>
                  <a:gd name="T4" fmla="*/ 0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3" y="0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6" name="îšḷîďe"/>
              <p:cNvSpPr/>
              <p:nvPr/>
            </p:nvSpPr>
            <p:spPr bwMode="auto">
              <a:xfrm>
                <a:off x="5186" y="3650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0 w 4"/>
                  <a:gd name="T5" fmla="*/ 2 h 2"/>
                  <a:gd name="T6" fmla="*/ 4 w 4"/>
                  <a:gd name="T7" fmla="*/ 0 h 2"/>
                  <a:gd name="T8" fmla="*/ 4 w 4"/>
                  <a:gd name="T9" fmla="*/ 0 h 2"/>
                  <a:gd name="T10" fmla="*/ 4 w 4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7" name="ï$lïḑè"/>
              <p:cNvSpPr/>
              <p:nvPr/>
            </p:nvSpPr>
            <p:spPr bwMode="auto">
              <a:xfrm>
                <a:off x="5268" y="3769"/>
                <a:ext cx="2" cy="1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lnTo>
                      <a:pt x="2" y="0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8" name="îSlíḓé"/>
              <p:cNvSpPr/>
              <p:nvPr/>
            </p:nvSpPr>
            <p:spPr bwMode="auto">
              <a:xfrm>
                <a:off x="5241" y="3618"/>
                <a:ext cx="7" cy="3"/>
              </a:xfrm>
              <a:custGeom>
                <a:avLst/>
                <a:gdLst>
                  <a:gd name="T0" fmla="*/ 0 w 7"/>
                  <a:gd name="T1" fmla="*/ 3 h 3"/>
                  <a:gd name="T2" fmla="*/ 7 w 7"/>
                  <a:gd name="T3" fmla="*/ 0 h 3"/>
                  <a:gd name="T4" fmla="*/ 7 w 7"/>
                  <a:gd name="T5" fmla="*/ 0 h 3"/>
                  <a:gd name="T6" fmla="*/ 0 w 7"/>
                  <a:gd name="T7" fmla="*/ 3 h 3"/>
                  <a:gd name="T8" fmla="*/ 0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685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7" name="îṣľiďè"/>
            <p:cNvGrpSpPr/>
            <p:nvPr/>
          </p:nvGrpSpPr>
          <p:grpSpPr>
            <a:xfrm>
              <a:off x="3579673" y="2884815"/>
              <a:ext cx="5077192" cy="3340258"/>
              <a:chOff x="1692" y="1472"/>
              <a:chExt cx="4332" cy="2850"/>
            </a:xfrm>
          </p:grpSpPr>
          <p:sp>
            <p:nvSpPr>
              <p:cNvPr id="9" name="îṧ1iḑe"/>
              <p:cNvSpPr/>
              <p:nvPr/>
            </p:nvSpPr>
            <p:spPr bwMode="auto">
              <a:xfrm>
                <a:off x="5322" y="3733"/>
                <a:ext cx="11" cy="5"/>
              </a:xfrm>
              <a:custGeom>
                <a:avLst/>
                <a:gdLst>
                  <a:gd name="T0" fmla="*/ 2 w 11"/>
                  <a:gd name="T1" fmla="*/ 5 h 5"/>
                  <a:gd name="T2" fmla="*/ 11 w 11"/>
                  <a:gd name="T3" fmla="*/ 0 h 5"/>
                  <a:gd name="T4" fmla="*/ 0 w 11"/>
                  <a:gd name="T5" fmla="*/ 5 h 5"/>
                  <a:gd name="T6" fmla="*/ 2 w 11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5">
                    <a:moveTo>
                      <a:pt x="2" y="5"/>
                    </a:moveTo>
                    <a:lnTo>
                      <a:pt x="11" y="0"/>
                    </a:lnTo>
                    <a:lnTo>
                      <a:pt x="0" y="5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C685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" name="í$ḷîďé"/>
              <p:cNvSpPr/>
              <p:nvPr/>
            </p:nvSpPr>
            <p:spPr bwMode="auto">
              <a:xfrm>
                <a:off x="5319" y="3738"/>
                <a:ext cx="3" cy="2"/>
              </a:xfrm>
              <a:custGeom>
                <a:avLst/>
                <a:gdLst>
                  <a:gd name="T0" fmla="*/ 3 w 3"/>
                  <a:gd name="T1" fmla="*/ 0 h 2"/>
                  <a:gd name="T2" fmla="*/ 3 w 3"/>
                  <a:gd name="T3" fmla="*/ 0 h 2"/>
                  <a:gd name="T4" fmla="*/ 0 w 3"/>
                  <a:gd name="T5" fmla="*/ 2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lnTo>
                      <a:pt x="3" y="0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" name="íşľíḑè"/>
              <p:cNvSpPr/>
              <p:nvPr/>
            </p:nvSpPr>
            <p:spPr bwMode="auto">
              <a:xfrm>
                <a:off x="5237" y="3621"/>
                <a:ext cx="4" cy="2"/>
              </a:xfrm>
              <a:custGeom>
                <a:avLst/>
                <a:gdLst>
                  <a:gd name="T0" fmla="*/ 2 w 4"/>
                  <a:gd name="T1" fmla="*/ 0 h 2"/>
                  <a:gd name="T2" fmla="*/ 0 w 4"/>
                  <a:gd name="T3" fmla="*/ 2 h 2"/>
                  <a:gd name="T4" fmla="*/ 0 w 4"/>
                  <a:gd name="T5" fmla="*/ 2 h 2"/>
                  <a:gd name="T6" fmla="*/ 4 w 4"/>
                  <a:gd name="T7" fmla="*/ 0 h 2"/>
                  <a:gd name="T8" fmla="*/ 2 w 4"/>
                  <a:gd name="T9" fmla="*/ 0 h 2"/>
                  <a:gd name="T10" fmla="*/ 2 w 4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îṣḷîde"/>
              <p:cNvSpPr/>
              <p:nvPr/>
            </p:nvSpPr>
            <p:spPr bwMode="auto">
              <a:xfrm>
                <a:off x="5317" y="3740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A5BA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ṡļíḍè"/>
              <p:cNvSpPr/>
              <p:nvPr/>
            </p:nvSpPr>
            <p:spPr bwMode="auto">
              <a:xfrm>
                <a:off x="3294" y="3638"/>
                <a:ext cx="678" cy="390"/>
              </a:xfrm>
              <a:custGeom>
                <a:avLst/>
                <a:gdLst>
                  <a:gd name="T0" fmla="*/ 0 w 678"/>
                  <a:gd name="T1" fmla="*/ 195 h 390"/>
                  <a:gd name="T2" fmla="*/ 340 w 678"/>
                  <a:gd name="T3" fmla="*/ 0 h 390"/>
                  <a:gd name="T4" fmla="*/ 678 w 678"/>
                  <a:gd name="T5" fmla="*/ 195 h 390"/>
                  <a:gd name="T6" fmla="*/ 340 w 678"/>
                  <a:gd name="T7" fmla="*/ 390 h 390"/>
                  <a:gd name="T8" fmla="*/ 0 w 678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8" y="195"/>
                    </a:lnTo>
                    <a:lnTo>
                      <a:pt x="340" y="39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íşliḑé"/>
              <p:cNvSpPr/>
              <p:nvPr/>
            </p:nvSpPr>
            <p:spPr bwMode="auto">
              <a:xfrm>
                <a:off x="3294" y="3638"/>
                <a:ext cx="678" cy="390"/>
              </a:xfrm>
              <a:custGeom>
                <a:avLst/>
                <a:gdLst>
                  <a:gd name="T0" fmla="*/ 0 w 678"/>
                  <a:gd name="T1" fmla="*/ 195 h 390"/>
                  <a:gd name="T2" fmla="*/ 340 w 678"/>
                  <a:gd name="T3" fmla="*/ 0 h 390"/>
                  <a:gd name="T4" fmla="*/ 678 w 678"/>
                  <a:gd name="T5" fmla="*/ 195 h 390"/>
                  <a:gd name="T6" fmla="*/ 340 w 678"/>
                  <a:gd name="T7" fmla="*/ 390 h 390"/>
                  <a:gd name="T8" fmla="*/ 0 w 678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8" y="195"/>
                    </a:lnTo>
                    <a:lnTo>
                      <a:pt x="340" y="390"/>
                    </a:lnTo>
                    <a:lnTo>
                      <a:pt x="0" y="19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îṩlîḋé"/>
              <p:cNvSpPr/>
              <p:nvPr/>
            </p:nvSpPr>
            <p:spPr bwMode="auto">
              <a:xfrm>
                <a:off x="3294" y="3638"/>
                <a:ext cx="678" cy="390"/>
              </a:xfrm>
              <a:custGeom>
                <a:avLst/>
                <a:gdLst>
                  <a:gd name="T0" fmla="*/ 340 w 678"/>
                  <a:gd name="T1" fmla="*/ 0 h 390"/>
                  <a:gd name="T2" fmla="*/ 0 w 678"/>
                  <a:gd name="T3" fmla="*/ 195 h 390"/>
                  <a:gd name="T4" fmla="*/ 340 w 678"/>
                  <a:gd name="T5" fmla="*/ 390 h 390"/>
                  <a:gd name="T6" fmla="*/ 678 w 678"/>
                  <a:gd name="T7" fmla="*/ 195 h 390"/>
                  <a:gd name="T8" fmla="*/ 340 w 678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40" y="390"/>
                    </a:lnTo>
                    <a:lnTo>
                      <a:pt x="678" y="195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rgbClr val="F667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íṩľîḑé"/>
              <p:cNvSpPr/>
              <p:nvPr/>
            </p:nvSpPr>
            <p:spPr bwMode="auto">
              <a:xfrm>
                <a:off x="3294" y="3638"/>
                <a:ext cx="678" cy="390"/>
              </a:xfrm>
              <a:custGeom>
                <a:avLst/>
                <a:gdLst>
                  <a:gd name="T0" fmla="*/ 340 w 678"/>
                  <a:gd name="T1" fmla="*/ 0 h 390"/>
                  <a:gd name="T2" fmla="*/ 0 w 678"/>
                  <a:gd name="T3" fmla="*/ 195 h 390"/>
                  <a:gd name="T4" fmla="*/ 340 w 678"/>
                  <a:gd name="T5" fmla="*/ 390 h 390"/>
                  <a:gd name="T6" fmla="*/ 678 w 678"/>
                  <a:gd name="T7" fmla="*/ 195 h 390"/>
                  <a:gd name="T8" fmla="*/ 340 w 678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40" y="390"/>
                    </a:lnTo>
                    <a:lnTo>
                      <a:pt x="678" y="195"/>
                    </a:lnTo>
                    <a:lnTo>
                      <a:pt x="3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ïśľïḓe"/>
              <p:cNvSpPr/>
              <p:nvPr/>
            </p:nvSpPr>
            <p:spPr bwMode="auto">
              <a:xfrm>
                <a:off x="3294" y="3833"/>
                <a:ext cx="678" cy="244"/>
              </a:xfrm>
              <a:custGeom>
                <a:avLst/>
                <a:gdLst>
                  <a:gd name="T0" fmla="*/ 0 w 678"/>
                  <a:gd name="T1" fmla="*/ 0 h 244"/>
                  <a:gd name="T2" fmla="*/ 0 w 678"/>
                  <a:gd name="T3" fmla="*/ 48 h 244"/>
                  <a:gd name="T4" fmla="*/ 340 w 678"/>
                  <a:gd name="T5" fmla="*/ 244 h 244"/>
                  <a:gd name="T6" fmla="*/ 678 w 678"/>
                  <a:gd name="T7" fmla="*/ 48 h 244"/>
                  <a:gd name="T8" fmla="*/ 678 w 678"/>
                  <a:gd name="T9" fmla="*/ 0 h 244"/>
                  <a:gd name="T10" fmla="*/ 340 w 678"/>
                  <a:gd name="T11" fmla="*/ 195 h 244"/>
                  <a:gd name="T12" fmla="*/ 0 w 67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4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4"/>
                    </a:lnTo>
                    <a:lnTo>
                      <a:pt x="678" y="48"/>
                    </a:lnTo>
                    <a:lnTo>
                      <a:pt x="678" y="0"/>
                    </a:lnTo>
                    <a:lnTo>
                      <a:pt x="340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ïSļïďe"/>
              <p:cNvSpPr/>
              <p:nvPr/>
            </p:nvSpPr>
            <p:spPr bwMode="auto">
              <a:xfrm>
                <a:off x="3294" y="3833"/>
                <a:ext cx="678" cy="244"/>
              </a:xfrm>
              <a:custGeom>
                <a:avLst/>
                <a:gdLst>
                  <a:gd name="T0" fmla="*/ 0 w 678"/>
                  <a:gd name="T1" fmla="*/ 0 h 244"/>
                  <a:gd name="T2" fmla="*/ 0 w 678"/>
                  <a:gd name="T3" fmla="*/ 48 h 244"/>
                  <a:gd name="T4" fmla="*/ 340 w 678"/>
                  <a:gd name="T5" fmla="*/ 244 h 244"/>
                  <a:gd name="T6" fmla="*/ 678 w 678"/>
                  <a:gd name="T7" fmla="*/ 48 h 244"/>
                  <a:gd name="T8" fmla="*/ 678 w 678"/>
                  <a:gd name="T9" fmla="*/ 0 h 244"/>
                  <a:gd name="T10" fmla="*/ 340 w 678"/>
                  <a:gd name="T11" fmla="*/ 195 h 244"/>
                  <a:gd name="T12" fmla="*/ 0 w 67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4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4"/>
                    </a:lnTo>
                    <a:lnTo>
                      <a:pt x="678" y="48"/>
                    </a:lnTo>
                    <a:lnTo>
                      <a:pt x="678" y="0"/>
                    </a:lnTo>
                    <a:lnTo>
                      <a:pt x="340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îşḷíḋê"/>
              <p:cNvSpPr/>
              <p:nvPr/>
            </p:nvSpPr>
            <p:spPr bwMode="auto">
              <a:xfrm>
                <a:off x="3499" y="3760"/>
                <a:ext cx="262" cy="158"/>
              </a:xfrm>
              <a:custGeom>
                <a:avLst/>
                <a:gdLst>
                  <a:gd name="T0" fmla="*/ 228 w 262"/>
                  <a:gd name="T1" fmla="*/ 24 h 158"/>
                  <a:gd name="T2" fmla="*/ 203 w 262"/>
                  <a:gd name="T3" fmla="*/ 75 h 158"/>
                  <a:gd name="T4" fmla="*/ 262 w 262"/>
                  <a:gd name="T5" fmla="*/ 121 h 158"/>
                  <a:gd name="T6" fmla="*/ 170 w 262"/>
                  <a:gd name="T7" fmla="*/ 116 h 158"/>
                  <a:gd name="T8" fmla="*/ 121 w 262"/>
                  <a:gd name="T9" fmla="*/ 158 h 158"/>
                  <a:gd name="T10" fmla="*/ 89 w 262"/>
                  <a:gd name="T11" fmla="*/ 104 h 158"/>
                  <a:gd name="T12" fmla="*/ 0 w 262"/>
                  <a:gd name="T13" fmla="*/ 83 h 158"/>
                  <a:gd name="T14" fmla="*/ 72 w 262"/>
                  <a:gd name="T15" fmla="*/ 55 h 158"/>
                  <a:gd name="T16" fmla="*/ 67 w 262"/>
                  <a:gd name="T17" fmla="*/ 0 h 158"/>
                  <a:gd name="T18" fmla="*/ 143 w 262"/>
                  <a:gd name="T19" fmla="*/ 36 h 158"/>
                  <a:gd name="T20" fmla="*/ 228 w 262"/>
                  <a:gd name="T21" fmla="*/ 24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2" h="158">
                    <a:moveTo>
                      <a:pt x="228" y="24"/>
                    </a:moveTo>
                    <a:lnTo>
                      <a:pt x="203" y="75"/>
                    </a:lnTo>
                    <a:lnTo>
                      <a:pt x="262" y="121"/>
                    </a:lnTo>
                    <a:lnTo>
                      <a:pt x="170" y="116"/>
                    </a:lnTo>
                    <a:lnTo>
                      <a:pt x="121" y="158"/>
                    </a:lnTo>
                    <a:lnTo>
                      <a:pt x="89" y="104"/>
                    </a:lnTo>
                    <a:lnTo>
                      <a:pt x="0" y="83"/>
                    </a:lnTo>
                    <a:lnTo>
                      <a:pt x="72" y="55"/>
                    </a:lnTo>
                    <a:lnTo>
                      <a:pt x="67" y="0"/>
                    </a:lnTo>
                    <a:lnTo>
                      <a:pt x="143" y="36"/>
                    </a:lnTo>
                    <a:lnTo>
                      <a:pt x="228" y="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íśľïďe"/>
              <p:cNvSpPr/>
              <p:nvPr/>
            </p:nvSpPr>
            <p:spPr bwMode="auto">
              <a:xfrm>
                <a:off x="3294" y="3833"/>
                <a:ext cx="340" cy="244"/>
              </a:xfrm>
              <a:custGeom>
                <a:avLst/>
                <a:gdLst>
                  <a:gd name="T0" fmla="*/ 0 w 340"/>
                  <a:gd name="T1" fmla="*/ 0 h 244"/>
                  <a:gd name="T2" fmla="*/ 0 w 340"/>
                  <a:gd name="T3" fmla="*/ 48 h 244"/>
                  <a:gd name="T4" fmla="*/ 340 w 340"/>
                  <a:gd name="T5" fmla="*/ 244 h 244"/>
                  <a:gd name="T6" fmla="*/ 340 w 340"/>
                  <a:gd name="T7" fmla="*/ 195 h 244"/>
                  <a:gd name="T8" fmla="*/ 0 w 340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244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4"/>
                    </a:lnTo>
                    <a:lnTo>
                      <a:pt x="340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351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isľiḋé"/>
              <p:cNvSpPr/>
              <p:nvPr/>
            </p:nvSpPr>
            <p:spPr bwMode="auto">
              <a:xfrm>
                <a:off x="3294" y="3833"/>
                <a:ext cx="340" cy="244"/>
              </a:xfrm>
              <a:custGeom>
                <a:avLst/>
                <a:gdLst>
                  <a:gd name="T0" fmla="*/ 0 w 340"/>
                  <a:gd name="T1" fmla="*/ 0 h 244"/>
                  <a:gd name="T2" fmla="*/ 0 w 340"/>
                  <a:gd name="T3" fmla="*/ 48 h 244"/>
                  <a:gd name="T4" fmla="*/ 340 w 340"/>
                  <a:gd name="T5" fmla="*/ 244 h 244"/>
                  <a:gd name="T6" fmla="*/ 340 w 340"/>
                  <a:gd name="T7" fmla="*/ 195 h 244"/>
                  <a:gd name="T8" fmla="*/ 0 w 340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244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4"/>
                    </a:lnTo>
                    <a:lnTo>
                      <a:pt x="340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ïṩḷïḑe"/>
              <p:cNvSpPr/>
              <p:nvPr/>
            </p:nvSpPr>
            <p:spPr bwMode="auto">
              <a:xfrm>
                <a:off x="1901" y="3068"/>
                <a:ext cx="678" cy="389"/>
              </a:xfrm>
              <a:custGeom>
                <a:avLst/>
                <a:gdLst>
                  <a:gd name="T0" fmla="*/ 0 w 678"/>
                  <a:gd name="T1" fmla="*/ 194 h 389"/>
                  <a:gd name="T2" fmla="*/ 339 w 678"/>
                  <a:gd name="T3" fmla="*/ 0 h 389"/>
                  <a:gd name="T4" fmla="*/ 678 w 678"/>
                  <a:gd name="T5" fmla="*/ 194 h 389"/>
                  <a:gd name="T6" fmla="*/ 338 w 678"/>
                  <a:gd name="T7" fmla="*/ 389 h 389"/>
                  <a:gd name="T8" fmla="*/ 0 w 678"/>
                  <a:gd name="T9" fmla="*/ 194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89">
                    <a:moveTo>
                      <a:pt x="0" y="194"/>
                    </a:moveTo>
                    <a:lnTo>
                      <a:pt x="339" y="0"/>
                    </a:lnTo>
                    <a:lnTo>
                      <a:pt x="678" y="194"/>
                    </a:lnTo>
                    <a:lnTo>
                      <a:pt x="338" y="389"/>
                    </a:lnTo>
                    <a:lnTo>
                      <a:pt x="0" y="194"/>
                    </a:lnTo>
                    <a:close/>
                  </a:path>
                </a:pathLst>
              </a:custGeom>
              <a:solidFill>
                <a:srgbClr val="416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ïṥ1iḋè"/>
              <p:cNvSpPr/>
              <p:nvPr/>
            </p:nvSpPr>
            <p:spPr bwMode="auto">
              <a:xfrm>
                <a:off x="1901" y="3068"/>
                <a:ext cx="678" cy="389"/>
              </a:xfrm>
              <a:custGeom>
                <a:avLst/>
                <a:gdLst>
                  <a:gd name="T0" fmla="*/ 0 w 678"/>
                  <a:gd name="T1" fmla="*/ 194 h 389"/>
                  <a:gd name="T2" fmla="*/ 339 w 678"/>
                  <a:gd name="T3" fmla="*/ 0 h 389"/>
                  <a:gd name="T4" fmla="*/ 678 w 678"/>
                  <a:gd name="T5" fmla="*/ 194 h 389"/>
                  <a:gd name="T6" fmla="*/ 338 w 678"/>
                  <a:gd name="T7" fmla="*/ 389 h 389"/>
                  <a:gd name="T8" fmla="*/ 0 w 678"/>
                  <a:gd name="T9" fmla="*/ 194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89">
                    <a:moveTo>
                      <a:pt x="0" y="194"/>
                    </a:moveTo>
                    <a:lnTo>
                      <a:pt x="339" y="0"/>
                    </a:lnTo>
                    <a:lnTo>
                      <a:pt x="678" y="194"/>
                    </a:lnTo>
                    <a:lnTo>
                      <a:pt x="338" y="389"/>
                    </a:lnTo>
                    <a:lnTo>
                      <a:pt x="0" y="19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ïŝľiďe"/>
              <p:cNvSpPr/>
              <p:nvPr/>
            </p:nvSpPr>
            <p:spPr bwMode="auto">
              <a:xfrm>
                <a:off x="1901" y="3068"/>
                <a:ext cx="678" cy="389"/>
              </a:xfrm>
              <a:custGeom>
                <a:avLst/>
                <a:gdLst>
                  <a:gd name="T0" fmla="*/ 339 w 678"/>
                  <a:gd name="T1" fmla="*/ 0 h 389"/>
                  <a:gd name="T2" fmla="*/ 0 w 678"/>
                  <a:gd name="T3" fmla="*/ 194 h 389"/>
                  <a:gd name="T4" fmla="*/ 338 w 678"/>
                  <a:gd name="T5" fmla="*/ 389 h 389"/>
                  <a:gd name="T6" fmla="*/ 678 w 678"/>
                  <a:gd name="T7" fmla="*/ 194 h 389"/>
                  <a:gd name="T8" fmla="*/ 339 w 678"/>
                  <a:gd name="T9" fmla="*/ 0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89">
                    <a:moveTo>
                      <a:pt x="339" y="0"/>
                    </a:moveTo>
                    <a:lnTo>
                      <a:pt x="0" y="194"/>
                    </a:lnTo>
                    <a:lnTo>
                      <a:pt x="338" y="389"/>
                    </a:lnTo>
                    <a:lnTo>
                      <a:pt x="678" y="194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rgbClr val="416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ïşlíḍè"/>
              <p:cNvSpPr/>
              <p:nvPr/>
            </p:nvSpPr>
            <p:spPr bwMode="auto">
              <a:xfrm>
                <a:off x="1901" y="3068"/>
                <a:ext cx="678" cy="389"/>
              </a:xfrm>
              <a:custGeom>
                <a:avLst/>
                <a:gdLst>
                  <a:gd name="T0" fmla="*/ 339 w 678"/>
                  <a:gd name="T1" fmla="*/ 0 h 389"/>
                  <a:gd name="T2" fmla="*/ 0 w 678"/>
                  <a:gd name="T3" fmla="*/ 194 h 389"/>
                  <a:gd name="T4" fmla="*/ 338 w 678"/>
                  <a:gd name="T5" fmla="*/ 389 h 389"/>
                  <a:gd name="T6" fmla="*/ 678 w 678"/>
                  <a:gd name="T7" fmla="*/ 194 h 389"/>
                  <a:gd name="T8" fmla="*/ 339 w 678"/>
                  <a:gd name="T9" fmla="*/ 0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89">
                    <a:moveTo>
                      <a:pt x="339" y="0"/>
                    </a:moveTo>
                    <a:lnTo>
                      <a:pt x="0" y="194"/>
                    </a:lnTo>
                    <a:lnTo>
                      <a:pt x="338" y="389"/>
                    </a:lnTo>
                    <a:lnTo>
                      <a:pt x="678" y="194"/>
                    </a:lnTo>
                    <a:lnTo>
                      <a:pt x="3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íşľíḑé"/>
              <p:cNvSpPr/>
              <p:nvPr/>
            </p:nvSpPr>
            <p:spPr bwMode="auto">
              <a:xfrm>
                <a:off x="1901" y="3262"/>
                <a:ext cx="678" cy="244"/>
              </a:xfrm>
              <a:custGeom>
                <a:avLst/>
                <a:gdLst>
                  <a:gd name="T0" fmla="*/ 0 w 678"/>
                  <a:gd name="T1" fmla="*/ 0 h 244"/>
                  <a:gd name="T2" fmla="*/ 0 w 678"/>
                  <a:gd name="T3" fmla="*/ 49 h 244"/>
                  <a:gd name="T4" fmla="*/ 339 w 678"/>
                  <a:gd name="T5" fmla="*/ 244 h 244"/>
                  <a:gd name="T6" fmla="*/ 678 w 678"/>
                  <a:gd name="T7" fmla="*/ 49 h 244"/>
                  <a:gd name="T8" fmla="*/ 678 w 678"/>
                  <a:gd name="T9" fmla="*/ 0 h 244"/>
                  <a:gd name="T10" fmla="*/ 338 w 678"/>
                  <a:gd name="T11" fmla="*/ 195 h 244"/>
                  <a:gd name="T12" fmla="*/ 0 w 67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9" y="244"/>
                    </a:lnTo>
                    <a:lnTo>
                      <a:pt x="678" y="49"/>
                    </a:lnTo>
                    <a:lnTo>
                      <a:pt x="678" y="0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A42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îṧḷïdé"/>
              <p:cNvSpPr/>
              <p:nvPr/>
            </p:nvSpPr>
            <p:spPr bwMode="auto">
              <a:xfrm>
                <a:off x="1901" y="3262"/>
                <a:ext cx="678" cy="244"/>
              </a:xfrm>
              <a:custGeom>
                <a:avLst/>
                <a:gdLst>
                  <a:gd name="T0" fmla="*/ 0 w 678"/>
                  <a:gd name="T1" fmla="*/ 0 h 244"/>
                  <a:gd name="T2" fmla="*/ 0 w 678"/>
                  <a:gd name="T3" fmla="*/ 49 h 244"/>
                  <a:gd name="T4" fmla="*/ 339 w 678"/>
                  <a:gd name="T5" fmla="*/ 244 h 244"/>
                  <a:gd name="T6" fmla="*/ 678 w 678"/>
                  <a:gd name="T7" fmla="*/ 49 h 244"/>
                  <a:gd name="T8" fmla="*/ 678 w 678"/>
                  <a:gd name="T9" fmla="*/ 0 h 244"/>
                  <a:gd name="T10" fmla="*/ 338 w 678"/>
                  <a:gd name="T11" fmla="*/ 195 h 244"/>
                  <a:gd name="T12" fmla="*/ 0 w 67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9" y="244"/>
                    </a:lnTo>
                    <a:lnTo>
                      <a:pt x="678" y="49"/>
                    </a:lnTo>
                    <a:lnTo>
                      <a:pt x="678" y="0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íṣľîḑé"/>
              <p:cNvSpPr/>
              <p:nvPr/>
            </p:nvSpPr>
            <p:spPr bwMode="auto">
              <a:xfrm>
                <a:off x="2103" y="3179"/>
                <a:ext cx="273" cy="167"/>
              </a:xfrm>
              <a:custGeom>
                <a:avLst/>
                <a:gdLst>
                  <a:gd name="T0" fmla="*/ 72 w 161"/>
                  <a:gd name="T1" fmla="*/ 1 h 99"/>
                  <a:gd name="T2" fmla="*/ 156 w 161"/>
                  <a:gd name="T3" fmla="*/ 49 h 99"/>
                  <a:gd name="T4" fmla="*/ 156 w 161"/>
                  <a:gd name="T5" fmla="*/ 63 h 99"/>
                  <a:gd name="T6" fmla="*/ 97 w 161"/>
                  <a:gd name="T7" fmla="*/ 97 h 99"/>
                  <a:gd name="T8" fmla="*/ 89 w 161"/>
                  <a:gd name="T9" fmla="*/ 97 h 99"/>
                  <a:gd name="T10" fmla="*/ 45 w 161"/>
                  <a:gd name="T11" fmla="*/ 71 h 99"/>
                  <a:gd name="T12" fmla="*/ 6 w 161"/>
                  <a:gd name="T13" fmla="*/ 49 h 99"/>
                  <a:gd name="T14" fmla="*/ 6 w 161"/>
                  <a:gd name="T15" fmla="*/ 35 h 99"/>
                  <a:gd name="T16" fmla="*/ 64 w 161"/>
                  <a:gd name="T17" fmla="*/ 1 h 99"/>
                  <a:gd name="T18" fmla="*/ 72 w 161"/>
                  <a:gd name="T19" fmla="*/ 1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1" h="99">
                    <a:moveTo>
                      <a:pt x="72" y="1"/>
                    </a:moveTo>
                    <a:cubicBezTo>
                      <a:pt x="156" y="49"/>
                      <a:pt x="156" y="49"/>
                      <a:pt x="156" y="49"/>
                    </a:cubicBezTo>
                    <a:cubicBezTo>
                      <a:pt x="161" y="52"/>
                      <a:pt x="161" y="60"/>
                      <a:pt x="156" y="63"/>
                    </a:cubicBezTo>
                    <a:cubicBezTo>
                      <a:pt x="97" y="97"/>
                      <a:pt x="97" y="97"/>
                      <a:pt x="97" y="97"/>
                    </a:cubicBezTo>
                    <a:cubicBezTo>
                      <a:pt x="95" y="99"/>
                      <a:pt x="92" y="99"/>
                      <a:pt x="89" y="97"/>
                    </a:cubicBezTo>
                    <a:cubicBezTo>
                      <a:pt x="45" y="71"/>
                      <a:pt x="45" y="71"/>
                      <a:pt x="45" y="71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0" y="46"/>
                      <a:pt x="0" y="38"/>
                      <a:pt x="6" y="35"/>
                    </a:cubicBezTo>
                    <a:cubicBezTo>
                      <a:pt x="64" y="1"/>
                      <a:pt x="64" y="1"/>
                      <a:pt x="64" y="1"/>
                    </a:cubicBezTo>
                    <a:cubicBezTo>
                      <a:pt x="67" y="0"/>
                      <a:pt x="70" y="0"/>
                      <a:pt x="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î$ḻïďe"/>
              <p:cNvSpPr/>
              <p:nvPr/>
            </p:nvSpPr>
            <p:spPr bwMode="auto">
              <a:xfrm>
                <a:off x="2176" y="3299"/>
                <a:ext cx="42" cy="47"/>
              </a:xfrm>
              <a:custGeom>
                <a:avLst/>
                <a:gdLst>
                  <a:gd name="T0" fmla="*/ 0 w 42"/>
                  <a:gd name="T1" fmla="*/ 47 h 47"/>
                  <a:gd name="T2" fmla="*/ 42 w 42"/>
                  <a:gd name="T3" fmla="*/ 24 h 47"/>
                  <a:gd name="T4" fmla="*/ 3 w 42"/>
                  <a:gd name="T5" fmla="*/ 0 h 47"/>
                  <a:gd name="T6" fmla="*/ 0 w 42"/>
                  <a:gd name="T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7">
                    <a:moveTo>
                      <a:pt x="0" y="47"/>
                    </a:moveTo>
                    <a:lnTo>
                      <a:pt x="42" y="24"/>
                    </a:lnTo>
                    <a:lnTo>
                      <a:pt x="3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îSlíḋe"/>
              <p:cNvSpPr/>
              <p:nvPr/>
            </p:nvSpPr>
            <p:spPr bwMode="auto">
              <a:xfrm>
                <a:off x="1901" y="3262"/>
                <a:ext cx="339" cy="244"/>
              </a:xfrm>
              <a:custGeom>
                <a:avLst/>
                <a:gdLst>
                  <a:gd name="T0" fmla="*/ 0 w 339"/>
                  <a:gd name="T1" fmla="*/ 0 h 244"/>
                  <a:gd name="T2" fmla="*/ 0 w 339"/>
                  <a:gd name="T3" fmla="*/ 49 h 244"/>
                  <a:gd name="T4" fmla="*/ 339 w 339"/>
                  <a:gd name="T5" fmla="*/ 244 h 244"/>
                  <a:gd name="T6" fmla="*/ 338 w 339"/>
                  <a:gd name="T7" fmla="*/ 195 h 244"/>
                  <a:gd name="T8" fmla="*/ 0 w 339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9" y="244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650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íś1îḑé"/>
              <p:cNvSpPr/>
              <p:nvPr/>
            </p:nvSpPr>
            <p:spPr bwMode="auto">
              <a:xfrm>
                <a:off x="1901" y="3262"/>
                <a:ext cx="339" cy="244"/>
              </a:xfrm>
              <a:custGeom>
                <a:avLst/>
                <a:gdLst>
                  <a:gd name="T0" fmla="*/ 0 w 339"/>
                  <a:gd name="T1" fmla="*/ 0 h 244"/>
                  <a:gd name="T2" fmla="*/ 0 w 339"/>
                  <a:gd name="T3" fmla="*/ 49 h 244"/>
                  <a:gd name="T4" fmla="*/ 339 w 339"/>
                  <a:gd name="T5" fmla="*/ 244 h 244"/>
                  <a:gd name="T6" fmla="*/ 338 w 339"/>
                  <a:gd name="T7" fmla="*/ 195 h 244"/>
                  <a:gd name="T8" fmla="*/ 0 w 339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9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9" y="244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îṥḻîḑè"/>
              <p:cNvSpPr/>
              <p:nvPr/>
            </p:nvSpPr>
            <p:spPr bwMode="auto">
              <a:xfrm>
                <a:off x="3464" y="2980"/>
                <a:ext cx="593" cy="365"/>
              </a:xfrm>
              <a:custGeom>
                <a:avLst/>
                <a:gdLst>
                  <a:gd name="T0" fmla="*/ 42 w 593"/>
                  <a:gd name="T1" fmla="*/ 0 h 365"/>
                  <a:gd name="T2" fmla="*/ 0 w 593"/>
                  <a:gd name="T3" fmla="*/ 24 h 365"/>
                  <a:gd name="T4" fmla="*/ 593 w 593"/>
                  <a:gd name="T5" fmla="*/ 365 h 365"/>
                  <a:gd name="T6" fmla="*/ 0 w 593"/>
                  <a:gd name="T7" fmla="*/ 24 h 365"/>
                  <a:gd name="T8" fmla="*/ 42 w 593"/>
                  <a:gd name="T9" fmla="*/ 0 h 365"/>
                  <a:gd name="T10" fmla="*/ 42 w 593"/>
                  <a:gd name="T11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3" h="365">
                    <a:moveTo>
                      <a:pt x="42" y="0"/>
                    </a:moveTo>
                    <a:lnTo>
                      <a:pt x="0" y="24"/>
                    </a:lnTo>
                    <a:lnTo>
                      <a:pt x="593" y="365"/>
                    </a:lnTo>
                    <a:lnTo>
                      <a:pt x="0" y="24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E7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îşļïḓè"/>
              <p:cNvSpPr/>
              <p:nvPr/>
            </p:nvSpPr>
            <p:spPr bwMode="auto">
              <a:xfrm>
                <a:off x="3464" y="2980"/>
                <a:ext cx="593" cy="365"/>
              </a:xfrm>
              <a:custGeom>
                <a:avLst/>
                <a:gdLst>
                  <a:gd name="T0" fmla="*/ 42 w 593"/>
                  <a:gd name="T1" fmla="*/ 0 h 365"/>
                  <a:gd name="T2" fmla="*/ 0 w 593"/>
                  <a:gd name="T3" fmla="*/ 24 h 365"/>
                  <a:gd name="T4" fmla="*/ 593 w 593"/>
                  <a:gd name="T5" fmla="*/ 365 h 365"/>
                  <a:gd name="T6" fmla="*/ 0 w 593"/>
                  <a:gd name="T7" fmla="*/ 24 h 365"/>
                  <a:gd name="T8" fmla="*/ 42 w 593"/>
                  <a:gd name="T9" fmla="*/ 0 h 365"/>
                  <a:gd name="T10" fmla="*/ 42 w 593"/>
                  <a:gd name="T11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3" h="365">
                    <a:moveTo>
                      <a:pt x="42" y="0"/>
                    </a:moveTo>
                    <a:lnTo>
                      <a:pt x="0" y="24"/>
                    </a:lnTo>
                    <a:lnTo>
                      <a:pt x="593" y="365"/>
                    </a:lnTo>
                    <a:lnTo>
                      <a:pt x="0" y="24"/>
                    </a:lnTo>
                    <a:lnTo>
                      <a:pt x="42" y="0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ï$ľîḓe"/>
              <p:cNvSpPr/>
              <p:nvPr/>
            </p:nvSpPr>
            <p:spPr bwMode="auto">
              <a:xfrm>
                <a:off x="3464" y="2980"/>
                <a:ext cx="593" cy="365"/>
              </a:xfrm>
              <a:custGeom>
                <a:avLst/>
                <a:gdLst>
                  <a:gd name="T0" fmla="*/ 42 w 593"/>
                  <a:gd name="T1" fmla="*/ 0 h 365"/>
                  <a:gd name="T2" fmla="*/ 0 w 593"/>
                  <a:gd name="T3" fmla="*/ 24 h 365"/>
                  <a:gd name="T4" fmla="*/ 593 w 593"/>
                  <a:gd name="T5" fmla="*/ 365 h 365"/>
                  <a:gd name="T6" fmla="*/ 591 w 593"/>
                  <a:gd name="T7" fmla="*/ 316 h 365"/>
                  <a:gd name="T8" fmla="*/ 42 w 593"/>
                  <a:gd name="T9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3" h="365">
                    <a:moveTo>
                      <a:pt x="42" y="0"/>
                    </a:moveTo>
                    <a:lnTo>
                      <a:pt x="0" y="24"/>
                    </a:lnTo>
                    <a:lnTo>
                      <a:pt x="593" y="365"/>
                    </a:lnTo>
                    <a:lnTo>
                      <a:pt x="591" y="316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FB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íṡ1iḑé"/>
              <p:cNvSpPr/>
              <p:nvPr/>
            </p:nvSpPr>
            <p:spPr bwMode="auto">
              <a:xfrm>
                <a:off x="3464" y="2980"/>
                <a:ext cx="593" cy="365"/>
              </a:xfrm>
              <a:custGeom>
                <a:avLst/>
                <a:gdLst>
                  <a:gd name="T0" fmla="*/ 42 w 593"/>
                  <a:gd name="T1" fmla="*/ 0 h 365"/>
                  <a:gd name="T2" fmla="*/ 0 w 593"/>
                  <a:gd name="T3" fmla="*/ 24 h 365"/>
                  <a:gd name="T4" fmla="*/ 593 w 593"/>
                  <a:gd name="T5" fmla="*/ 365 h 365"/>
                  <a:gd name="T6" fmla="*/ 591 w 593"/>
                  <a:gd name="T7" fmla="*/ 316 h 365"/>
                  <a:gd name="T8" fmla="*/ 42 w 593"/>
                  <a:gd name="T9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3" h="365">
                    <a:moveTo>
                      <a:pt x="42" y="0"/>
                    </a:moveTo>
                    <a:lnTo>
                      <a:pt x="0" y="24"/>
                    </a:lnTo>
                    <a:lnTo>
                      <a:pt x="593" y="365"/>
                    </a:lnTo>
                    <a:lnTo>
                      <a:pt x="591" y="316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íśļîḑê"/>
              <p:cNvSpPr/>
              <p:nvPr/>
            </p:nvSpPr>
            <p:spPr bwMode="auto">
              <a:xfrm>
                <a:off x="3464" y="2955"/>
                <a:ext cx="42" cy="49"/>
              </a:xfrm>
              <a:custGeom>
                <a:avLst/>
                <a:gdLst>
                  <a:gd name="T0" fmla="*/ 0 w 42"/>
                  <a:gd name="T1" fmla="*/ 0 h 49"/>
                  <a:gd name="T2" fmla="*/ 0 w 42"/>
                  <a:gd name="T3" fmla="*/ 49 h 49"/>
                  <a:gd name="T4" fmla="*/ 42 w 42"/>
                  <a:gd name="T5" fmla="*/ 25 h 49"/>
                  <a:gd name="T6" fmla="*/ 0 w 42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9">
                    <a:moveTo>
                      <a:pt x="0" y="0"/>
                    </a:moveTo>
                    <a:lnTo>
                      <a:pt x="0" y="49"/>
                    </a:lnTo>
                    <a:lnTo>
                      <a:pt x="42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FB6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íš1ïďe"/>
              <p:cNvSpPr/>
              <p:nvPr/>
            </p:nvSpPr>
            <p:spPr bwMode="auto">
              <a:xfrm>
                <a:off x="3464" y="2955"/>
                <a:ext cx="42" cy="49"/>
              </a:xfrm>
              <a:custGeom>
                <a:avLst/>
                <a:gdLst>
                  <a:gd name="T0" fmla="*/ 0 w 42"/>
                  <a:gd name="T1" fmla="*/ 0 h 49"/>
                  <a:gd name="T2" fmla="*/ 0 w 42"/>
                  <a:gd name="T3" fmla="*/ 49 h 49"/>
                  <a:gd name="T4" fmla="*/ 42 w 42"/>
                  <a:gd name="T5" fmla="*/ 25 h 49"/>
                  <a:gd name="T6" fmla="*/ 0 w 42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9">
                    <a:moveTo>
                      <a:pt x="0" y="0"/>
                    </a:moveTo>
                    <a:lnTo>
                      <a:pt x="0" y="49"/>
                    </a:lnTo>
                    <a:lnTo>
                      <a:pt x="42" y="2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ï$ļíḋê"/>
              <p:cNvSpPr/>
              <p:nvPr/>
            </p:nvSpPr>
            <p:spPr bwMode="auto">
              <a:xfrm>
                <a:off x="3484" y="1801"/>
                <a:ext cx="168" cy="611"/>
              </a:xfrm>
              <a:custGeom>
                <a:avLst/>
                <a:gdLst>
                  <a:gd name="T0" fmla="*/ 83 w 168"/>
                  <a:gd name="T1" fmla="*/ 24 h 611"/>
                  <a:gd name="T2" fmla="*/ 126 w 168"/>
                  <a:gd name="T3" fmla="*/ 0 h 611"/>
                  <a:gd name="T4" fmla="*/ 168 w 168"/>
                  <a:gd name="T5" fmla="*/ 24 h 611"/>
                  <a:gd name="T6" fmla="*/ 43 w 168"/>
                  <a:gd name="T7" fmla="*/ 587 h 611"/>
                  <a:gd name="T8" fmla="*/ 0 w 168"/>
                  <a:gd name="T9" fmla="*/ 611 h 611"/>
                  <a:gd name="T10" fmla="*/ 126 w 168"/>
                  <a:gd name="T11" fmla="*/ 49 h 611"/>
                  <a:gd name="T12" fmla="*/ 83 w 168"/>
                  <a:gd name="T13" fmla="*/ 24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611">
                    <a:moveTo>
                      <a:pt x="83" y="24"/>
                    </a:moveTo>
                    <a:lnTo>
                      <a:pt x="126" y="0"/>
                    </a:lnTo>
                    <a:lnTo>
                      <a:pt x="168" y="24"/>
                    </a:lnTo>
                    <a:lnTo>
                      <a:pt x="43" y="587"/>
                    </a:lnTo>
                    <a:lnTo>
                      <a:pt x="0" y="611"/>
                    </a:lnTo>
                    <a:lnTo>
                      <a:pt x="126" y="49"/>
                    </a:lnTo>
                    <a:lnTo>
                      <a:pt x="83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îṧlïḍe"/>
              <p:cNvSpPr/>
              <p:nvPr/>
            </p:nvSpPr>
            <p:spPr bwMode="auto">
              <a:xfrm>
                <a:off x="3484" y="1801"/>
                <a:ext cx="168" cy="611"/>
              </a:xfrm>
              <a:custGeom>
                <a:avLst/>
                <a:gdLst>
                  <a:gd name="T0" fmla="*/ 83 w 168"/>
                  <a:gd name="T1" fmla="*/ 24 h 611"/>
                  <a:gd name="T2" fmla="*/ 126 w 168"/>
                  <a:gd name="T3" fmla="*/ 0 h 611"/>
                  <a:gd name="T4" fmla="*/ 168 w 168"/>
                  <a:gd name="T5" fmla="*/ 24 h 611"/>
                  <a:gd name="T6" fmla="*/ 43 w 168"/>
                  <a:gd name="T7" fmla="*/ 587 h 611"/>
                  <a:gd name="T8" fmla="*/ 0 w 168"/>
                  <a:gd name="T9" fmla="*/ 611 h 611"/>
                  <a:gd name="T10" fmla="*/ 126 w 168"/>
                  <a:gd name="T11" fmla="*/ 49 h 611"/>
                  <a:gd name="T12" fmla="*/ 83 w 168"/>
                  <a:gd name="T13" fmla="*/ 24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611">
                    <a:moveTo>
                      <a:pt x="83" y="24"/>
                    </a:moveTo>
                    <a:lnTo>
                      <a:pt x="126" y="0"/>
                    </a:lnTo>
                    <a:lnTo>
                      <a:pt x="168" y="24"/>
                    </a:lnTo>
                    <a:lnTo>
                      <a:pt x="43" y="587"/>
                    </a:lnTo>
                    <a:lnTo>
                      <a:pt x="0" y="611"/>
                    </a:lnTo>
                    <a:lnTo>
                      <a:pt x="126" y="49"/>
                    </a:lnTo>
                    <a:lnTo>
                      <a:pt x="83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ïṧļïḋe"/>
              <p:cNvSpPr/>
              <p:nvPr/>
            </p:nvSpPr>
            <p:spPr bwMode="auto">
              <a:xfrm>
                <a:off x="3549" y="1961"/>
                <a:ext cx="253" cy="195"/>
              </a:xfrm>
              <a:custGeom>
                <a:avLst/>
                <a:gdLst>
                  <a:gd name="T0" fmla="*/ 0 w 253"/>
                  <a:gd name="T1" fmla="*/ 0 h 195"/>
                  <a:gd name="T2" fmla="*/ 0 w 253"/>
                  <a:gd name="T3" fmla="*/ 49 h 195"/>
                  <a:gd name="T4" fmla="*/ 253 w 253"/>
                  <a:gd name="T5" fmla="*/ 195 h 195"/>
                  <a:gd name="T6" fmla="*/ 253 w 253"/>
                  <a:gd name="T7" fmla="*/ 146 h 195"/>
                  <a:gd name="T8" fmla="*/ 0 w 253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95">
                    <a:moveTo>
                      <a:pt x="0" y="0"/>
                    </a:moveTo>
                    <a:lnTo>
                      <a:pt x="0" y="49"/>
                    </a:lnTo>
                    <a:lnTo>
                      <a:pt x="253" y="195"/>
                    </a:lnTo>
                    <a:lnTo>
                      <a:pt x="253" y="1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íṥḻidè"/>
              <p:cNvSpPr/>
              <p:nvPr/>
            </p:nvSpPr>
            <p:spPr bwMode="auto">
              <a:xfrm>
                <a:off x="3549" y="1961"/>
                <a:ext cx="253" cy="195"/>
              </a:xfrm>
              <a:custGeom>
                <a:avLst/>
                <a:gdLst>
                  <a:gd name="T0" fmla="*/ 0 w 253"/>
                  <a:gd name="T1" fmla="*/ 0 h 195"/>
                  <a:gd name="T2" fmla="*/ 0 w 253"/>
                  <a:gd name="T3" fmla="*/ 49 h 195"/>
                  <a:gd name="T4" fmla="*/ 253 w 253"/>
                  <a:gd name="T5" fmla="*/ 195 h 195"/>
                  <a:gd name="T6" fmla="*/ 253 w 253"/>
                  <a:gd name="T7" fmla="*/ 146 h 195"/>
                  <a:gd name="T8" fmla="*/ 0 w 253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95">
                    <a:moveTo>
                      <a:pt x="0" y="0"/>
                    </a:moveTo>
                    <a:lnTo>
                      <a:pt x="0" y="49"/>
                    </a:lnTo>
                    <a:lnTo>
                      <a:pt x="253" y="195"/>
                    </a:lnTo>
                    <a:lnTo>
                      <a:pt x="253" y="14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ïsľîḍê"/>
              <p:cNvSpPr/>
              <p:nvPr/>
            </p:nvSpPr>
            <p:spPr bwMode="auto">
              <a:xfrm>
                <a:off x="3549" y="1937"/>
                <a:ext cx="295" cy="219"/>
              </a:xfrm>
              <a:custGeom>
                <a:avLst/>
                <a:gdLst>
                  <a:gd name="T0" fmla="*/ 0 w 295"/>
                  <a:gd name="T1" fmla="*/ 24 h 219"/>
                  <a:gd name="T2" fmla="*/ 42 w 295"/>
                  <a:gd name="T3" fmla="*/ 0 h 219"/>
                  <a:gd name="T4" fmla="*/ 295 w 295"/>
                  <a:gd name="T5" fmla="*/ 146 h 219"/>
                  <a:gd name="T6" fmla="*/ 295 w 295"/>
                  <a:gd name="T7" fmla="*/ 195 h 219"/>
                  <a:gd name="T8" fmla="*/ 253 w 295"/>
                  <a:gd name="T9" fmla="*/ 219 h 219"/>
                  <a:gd name="T10" fmla="*/ 253 w 295"/>
                  <a:gd name="T11" fmla="*/ 170 h 219"/>
                  <a:gd name="T12" fmla="*/ 0 w 295"/>
                  <a:gd name="T13" fmla="*/ 24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5" h="219">
                    <a:moveTo>
                      <a:pt x="0" y="24"/>
                    </a:moveTo>
                    <a:lnTo>
                      <a:pt x="42" y="0"/>
                    </a:lnTo>
                    <a:lnTo>
                      <a:pt x="295" y="146"/>
                    </a:lnTo>
                    <a:lnTo>
                      <a:pt x="295" y="195"/>
                    </a:lnTo>
                    <a:lnTo>
                      <a:pt x="253" y="219"/>
                    </a:lnTo>
                    <a:lnTo>
                      <a:pt x="253" y="17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išlíḓé"/>
              <p:cNvSpPr/>
              <p:nvPr/>
            </p:nvSpPr>
            <p:spPr bwMode="auto">
              <a:xfrm>
                <a:off x="3549" y="1937"/>
                <a:ext cx="295" cy="219"/>
              </a:xfrm>
              <a:custGeom>
                <a:avLst/>
                <a:gdLst>
                  <a:gd name="T0" fmla="*/ 0 w 295"/>
                  <a:gd name="T1" fmla="*/ 24 h 219"/>
                  <a:gd name="T2" fmla="*/ 42 w 295"/>
                  <a:gd name="T3" fmla="*/ 0 h 219"/>
                  <a:gd name="T4" fmla="*/ 295 w 295"/>
                  <a:gd name="T5" fmla="*/ 146 h 219"/>
                  <a:gd name="T6" fmla="*/ 295 w 295"/>
                  <a:gd name="T7" fmla="*/ 195 h 219"/>
                  <a:gd name="T8" fmla="*/ 253 w 295"/>
                  <a:gd name="T9" fmla="*/ 219 h 219"/>
                  <a:gd name="T10" fmla="*/ 253 w 295"/>
                  <a:gd name="T11" fmla="*/ 170 h 219"/>
                  <a:gd name="T12" fmla="*/ 0 w 295"/>
                  <a:gd name="T13" fmla="*/ 24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5" h="219">
                    <a:moveTo>
                      <a:pt x="0" y="24"/>
                    </a:moveTo>
                    <a:lnTo>
                      <a:pt x="42" y="0"/>
                    </a:lnTo>
                    <a:lnTo>
                      <a:pt x="295" y="146"/>
                    </a:lnTo>
                    <a:lnTo>
                      <a:pt x="295" y="195"/>
                    </a:lnTo>
                    <a:lnTo>
                      <a:pt x="253" y="219"/>
                    </a:lnTo>
                    <a:lnTo>
                      <a:pt x="253" y="170"/>
                    </a:lnTo>
                    <a:lnTo>
                      <a:pt x="0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îšliḑê"/>
              <p:cNvSpPr/>
              <p:nvPr/>
            </p:nvSpPr>
            <p:spPr bwMode="auto">
              <a:xfrm>
                <a:off x="3623" y="1956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0 w 221"/>
                  <a:gd name="T7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íṥḷîḓé"/>
              <p:cNvSpPr/>
              <p:nvPr/>
            </p:nvSpPr>
            <p:spPr bwMode="auto">
              <a:xfrm>
                <a:off x="3623" y="1956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0 w 221"/>
                  <a:gd name="T7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íṣļïḍè"/>
              <p:cNvSpPr/>
              <p:nvPr/>
            </p:nvSpPr>
            <p:spPr bwMode="auto">
              <a:xfrm>
                <a:off x="3623" y="1956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0 w 221"/>
                  <a:gd name="T7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2CF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iŝliḑe"/>
              <p:cNvSpPr/>
              <p:nvPr/>
            </p:nvSpPr>
            <p:spPr bwMode="auto">
              <a:xfrm>
                <a:off x="3623" y="1956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0 w 221"/>
                  <a:gd name="T7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íşľíḑé"/>
              <p:cNvSpPr/>
              <p:nvPr/>
            </p:nvSpPr>
            <p:spPr bwMode="auto">
              <a:xfrm>
                <a:off x="3581" y="1979"/>
                <a:ext cx="221" cy="128"/>
              </a:xfrm>
              <a:custGeom>
                <a:avLst/>
                <a:gdLst>
                  <a:gd name="T0" fmla="*/ 0 w 221"/>
                  <a:gd name="T1" fmla="*/ 0 h 128"/>
                  <a:gd name="T2" fmla="*/ 0 w 221"/>
                  <a:gd name="T3" fmla="*/ 0 h 128"/>
                  <a:gd name="T4" fmla="*/ 221 w 221"/>
                  <a:gd name="T5" fmla="*/ 128 h 128"/>
                  <a:gd name="T6" fmla="*/ 0 w 221"/>
                  <a:gd name="T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8">
                    <a:moveTo>
                      <a:pt x="0" y="0"/>
                    </a:moveTo>
                    <a:lnTo>
                      <a:pt x="0" y="0"/>
                    </a:lnTo>
                    <a:lnTo>
                      <a:pt x="221" y="1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193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ïṩ1iḋè"/>
              <p:cNvSpPr/>
              <p:nvPr/>
            </p:nvSpPr>
            <p:spPr bwMode="auto">
              <a:xfrm>
                <a:off x="3581" y="1979"/>
                <a:ext cx="221" cy="128"/>
              </a:xfrm>
              <a:custGeom>
                <a:avLst/>
                <a:gdLst>
                  <a:gd name="T0" fmla="*/ 0 w 221"/>
                  <a:gd name="T1" fmla="*/ 0 h 128"/>
                  <a:gd name="T2" fmla="*/ 0 w 221"/>
                  <a:gd name="T3" fmla="*/ 0 h 128"/>
                  <a:gd name="T4" fmla="*/ 221 w 221"/>
                  <a:gd name="T5" fmla="*/ 128 h 128"/>
                  <a:gd name="T6" fmla="*/ 0 w 221"/>
                  <a:gd name="T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1" h="128">
                    <a:moveTo>
                      <a:pt x="0" y="0"/>
                    </a:moveTo>
                    <a:lnTo>
                      <a:pt x="0" y="0"/>
                    </a:lnTo>
                    <a:lnTo>
                      <a:pt x="221" y="12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ï$1iḓè"/>
              <p:cNvSpPr/>
              <p:nvPr/>
            </p:nvSpPr>
            <p:spPr bwMode="auto">
              <a:xfrm>
                <a:off x="3581" y="1956"/>
                <a:ext cx="263" cy="200"/>
              </a:xfrm>
              <a:custGeom>
                <a:avLst/>
                <a:gdLst>
                  <a:gd name="T0" fmla="*/ 42 w 263"/>
                  <a:gd name="T1" fmla="*/ 0 h 200"/>
                  <a:gd name="T2" fmla="*/ 0 w 263"/>
                  <a:gd name="T3" fmla="*/ 23 h 200"/>
                  <a:gd name="T4" fmla="*/ 221 w 263"/>
                  <a:gd name="T5" fmla="*/ 151 h 200"/>
                  <a:gd name="T6" fmla="*/ 221 w 263"/>
                  <a:gd name="T7" fmla="*/ 200 h 200"/>
                  <a:gd name="T8" fmla="*/ 250 w 263"/>
                  <a:gd name="T9" fmla="*/ 183 h 200"/>
                  <a:gd name="T10" fmla="*/ 263 w 263"/>
                  <a:gd name="T11" fmla="*/ 127 h 200"/>
                  <a:gd name="T12" fmla="*/ 42 w 263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200">
                    <a:moveTo>
                      <a:pt x="42" y="0"/>
                    </a:moveTo>
                    <a:lnTo>
                      <a:pt x="0" y="23"/>
                    </a:lnTo>
                    <a:lnTo>
                      <a:pt x="221" y="151"/>
                    </a:lnTo>
                    <a:lnTo>
                      <a:pt x="221" y="200"/>
                    </a:lnTo>
                    <a:lnTo>
                      <a:pt x="250" y="183"/>
                    </a:lnTo>
                    <a:lnTo>
                      <a:pt x="263" y="12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íṡľîḍê"/>
              <p:cNvSpPr/>
              <p:nvPr/>
            </p:nvSpPr>
            <p:spPr bwMode="auto">
              <a:xfrm>
                <a:off x="3581" y="1956"/>
                <a:ext cx="263" cy="200"/>
              </a:xfrm>
              <a:custGeom>
                <a:avLst/>
                <a:gdLst>
                  <a:gd name="T0" fmla="*/ 42 w 263"/>
                  <a:gd name="T1" fmla="*/ 0 h 200"/>
                  <a:gd name="T2" fmla="*/ 0 w 263"/>
                  <a:gd name="T3" fmla="*/ 23 h 200"/>
                  <a:gd name="T4" fmla="*/ 221 w 263"/>
                  <a:gd name="T5" fmla="*/ 151 h 200"/>
                  <a:gd name="T6" fmla="*/ 221 w 263"/>
                  <a:gd name="T7" fmla="*/ 200 h 200"/>
                  <a:gd name="T8" fmla="*/ 250 w 263"/>
                  <a:gd name="T9" fmla="*/ 183 h 200"/>
                  <a:gd name="T10" fmla="*/ 263 w 263"/>
                  <a:gd name="T11" fmla="*/ 127 h 200"/>
                  <a:gd name="T12" fmla="*/ 42 w 263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200">
                    <a:moveTo>
                      <a:pt x="42" y="0"/>
                    </a:moveTo>
                    <a:lnTo>
                      <a:pt x="0" y="23"/>
                    </a:lnTo>
                    <a:lnTo>
                      <a:pt x="221" y="151"/>
                    </a:lnTo>
                    <a:lnTo>
                      <a:pt x="221" y="200"/>
                    </a:lnTo>
                    <a:lnTo>
                      <a:pt x="250" y="183"/>
                    </a:lnTo>
                    <a:lnTo>
                      <a:pt x="263" y="127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íṡľîḍe"/>
              <p:cNvSpPr/>
              <p:nvPr/>
            </p:nvSpPr>
            <p:spPr bwMode="auto">
              <a:xfrm>
                <a:off x="3510" y="2134"/>
                <a:ext cx="254" cy="195"/>
              </a:xfrm>
              <a:custGeom>
                <a:avLst/>
                <a:gdLst>
                  <a:gd name="T0" fmla="*/ 0 w 254"/>
                  <a:gd name="T1" fmla="*/ 0 h 195"/>
                  <a:gd name="T2" fmla="*/ 0 w 254"/>
                  <a:gd name="T3" fmla="*/ 47 h 195"/>
                  <a:gd name="T4" fmla="*/ 254 w 254"/>
                  <a:gd name="T5" fmla="*/ 195 h 195"/>
                  <a:gd name="T6" fmla="*/ 254 w 254"/>
                  <a:gd name="T7" fmla="*/ 146 h 195"/>
                  <a:gd name="T8" fmla="*/ 0 w 254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195">
                    <a:moveTo>
                      <a:pt x="0" y="0"/>
                    </a:moveTo>
                    <a:lnTo>
                      <a:pt x="0" y="47"/>
                    </a:lnTo>
                    <a:lnTo>
                      <a:pt x="254" y="195"/>
                    </a:lnTo>
                    <a:lnTo>
                      <a:pt x="254" y="1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íṡliḓé"/>
              <p:cNvSpPr/>
              <p:nvPr/>
            </p:nvSpPr>
            <p:spPr bwMode="auto">
              <a:xfrm>
                <a:off x="3510" y="2134"/>
                <a:ext cx="254" cy="195"/>
              </a:xfrm>
              <a:custGeom>
                <a:avLst/>
                <a:gdLst>
                  <a:gd name="T0" fmla="*/ 0 w 254"/>
                  <a:gd name="T1" fmla="*/ 0 h 195"/>
                  <a:gd name="T2" fmla="*/ 0 w 254"/>
                  <a:gd name="T3" fmla="*/ 47 h 195"/>
                  <a:gd name="T4" fmla="*/ 254 w 254"/>
                  <a:gd name="T5" fmla="*/ 195 h 195"/>
                  <a:gd name="T6" fmla="*/ 254 w 254"/>
                  <a:gd name="T7" fmla="*/ 146 h 195"/>
                  <a:gd name="T8" fmla="*/ 0 w 254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195">
                    <a:moveTo>
                      <a:pt x="0" y="0"/>
                    </a:moveTo>
                    <a:lnTo>
                      <a:pt x="0" y="47"/>
                    </a:lnTo>
                    <a:lnTo>
                      <a:pt x="254" y="195"/>
                    </a:lnTo>
                    <a:lnTo>
                      <a:pt x="254" y="14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íşḻiḓè"/>
              <p:cNvSpPr/>
              <p:nvPr/>
            </p:nvSpPr>
            <p:spPr bwMode="auto">
              <a:xfrm>
                <a:off x="3510" y="2108"/>
                <a:ext cx="297" cy="221"/>
              </a:xfrm>
              <a:custGeom>
                <a:avLst/>
                <a:gdLst>
                  <a:gd name="T0" fmla="*/ 0 w 297"/>
                  <a:gd name="T1" fmla="*/ 26 h 221"/>
                  <a:gd name="T2" fmla="*/ 42 w 297"/>
                  <a:gd name="T3" fmla="*/ 0 h 221"/>
                  <a:gd name="T4" fmla="*/ 297 w 297"/>
                  <a:gd name="T5" fmla="*/ 146 h 221"/>
                  <a:gd name="T6" fmla="*/ 297 w 297"/>
                  <a:gd name="T7" fmla="*/ 195 h 221"/>
                  <a:gd name="T8" fmla="*/ 254 w 297"/>
                  <a:gd name="T9" fmla="*/ 221 h 221"/>
                  <a:gd name="T10" fmla="*/ 254 w 297"/>
                  <a:gd name="T11" fmla="*/ 172 h 221"/>
                  <a:gd name="T12" fmla="*/ 0 w 297"/>
                  <a:gd name="T13" fmla="*/ 2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7" h="221">
                    <a:moveTo>
                      <a:pt x="0" y="26"/>
                    </a:moveTo>
                    <a:lnTo>
                      <a:pt x="42" y="0"/>
                    </a:lnTo>
                    <a:lnTo>
                      <a:pt x="297" y="146"/>
                    </a:lnTo>
                    <a:lnTo>
                      <a:pt x="297" y="195"/>
                    </a:lnTo>
                    <a:lnTo>
                      <a:pt x="254" y="221"/>
                    </a:lnTo>
                    <a:lnTo>
                      <a:pt x="254" y="172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îślíďe"/>
              <p:cNvSpPr/>
              <p:nvPr/>
            </p:nvSpPr>
            <p:spPr bwMode="auto">
              <a:xfrm>
                <a:off x="3510" y="2108"/>
                <a:ext cx="297" cy="221"/>
              </a:xfrm>
              <a:custGeom>
                <a:avLst/>
                <a:gdLst>
                  <a:gd name="T0" fmla="*/ 0 w 297"/>
                  <a:gd name="T1" fmla="*/ 26 h 221"/>
                  <a:gd name="T2" fmla="*/ 42 w 297"/>
                  <a:gd name="T3" fmla="*/ 0 h 221"/>
                  <a:gd name="T4" fmla="*/ 297 w 297"/>
                  <a:gd name="T5" fmla="*/ 146 h 221"/>
                  <a:gd name="T6" fmla="*/ 297 w 297"/>
                  <a:gd name="T7" fmla="*/ 195 h 221"/>
                  <a:gd name="T8" fmla="*/ 254 w 297"/>
                  <a:gd name="T9" fmla="*/ 221 h 221"/>
                  <a:gd name="T10" fmla="*/ 254 w 297"/>
                  <a:gd name="T11" fmla="*/ 172 h 221"/>
                  <a:gd name="T12" fmla="*/ 0 w 297"/>
                  <a:gd name="T13" fmla="*/ 2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7" h="221">
                    <a:moveTo>
                      <a:pt x="0" y="26"/>
                    </a:moveTo>
                    <a:lnTo>
                      <a:pt x="42" y="0"/>
                    </a:lnTo>
                    <a:lnTo>
                      <a:pt x="297" y="146"/>
                    </a:lnTo>
                    <a:lnTo>
                      <a:pt x="297" y="195"/>
                    </a:lnTo>
                    <a:lnTo>
                      <a:pt x="254" y="221"/>
                    </a:lnTo>
                    <a:lnTo>
                      <a:pt x="254" y="172"/>
                    </a:lnTo>
                    <a:lnTo>
                      <a:pt x="0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íšḻîḓe"/>
              <p:cNvSpPr/>
              <p:nvPr/>
            </p:nvSpPr>
            <p:spPr bwMode="auto">
              <a:xfrm>
                <a:off x="3584" y="2127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221 w 221"/>
                  <a:gd name="T7" fmla="*/ 127 h 127"/>
                  <a:gd name="T8" fmla="*/ 0 w 22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221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îṧļîdè"/>
              <p:cNvSpPr/>
              <p:nvPr/>
            </p:nvSpPr>
            <p:spPr bwMode="auto">
              <a:xfrm>
                <a:off x="3584" y="2127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221 w 221"/>
                  <a:gd name="T7" fmla="*/ 127 h 127"/>
                  <a:gd name="T8" fmla="*/ 0 w 22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221" y="12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ís1iḑê"/>
              <p:cNvSpPr/>
              <p:nvPr/>
            </p:nvSpPr>
            <p:spPr bwMode="auto">
              <a:xfrm>
                <a:off x="3584" y="2127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221 w 221"/>
                  <a:gd name="T7" fmla="*/ 127 h 127"/>
                  <a:gd name="T8" fmla="*/ 0 w 22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221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išļíḓê"/>
              <p:cNvSpPr/>
              <p:nvPr/>
            </p:nvSpPr>
            <p:spPr bwMode="auto">
              <a:xfrm>
                <a:off x="3584" y="2127"/>
                <a:ext cx="221" cy="127"/>
              </a:xfrm>
              <a:custGeom>
                <a:avLst/>
                <a:gdLst>
                  <a:gd name="T0" fmla="*/ 0 w 221"/>
                  <a:gd name="T1" fmla="*/ 0 h 127"/>
                  <a:gd name="T2" fmla="*/ 0 w 221"/>
                  <a:gd name="T3" fmla="*/ 0 h 127"/>
                  <a:gd name="T4" fmla="*/ 221 w 221"/>
                  <a:gd name="T5" fmla="*/ 127 h 127"/>
                  <a:gd name="T6" fmla="*/ 221 w 221"/>
                  <a:gd name="T7" fmla="*/ 127 h 127"/>
                  <a:gd name="T8" fmla="*/ 0 w 22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127">
                    <a:moveTo>
                      <a:pt x="0" y="0"/>
                    </a:moveTo>
                    <a:lnTo>
                      <a:pt x="0" y="0"/>
                    </a:lnTo>
                    <a:lnTo>
                      <a:pt x="221" y="127"/>
                    </a:lnTo>
                    <a:lnTo>
                      <a:pt x="221" y="127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îśḷide"/>
              <p:cNvSpPr/>
              <p:nvPr/>
            </p:nvSpPr>
            <p:spPr bwMode="auto">
              <a:xfrm>
                <a:off x="3584" y="2127"/>
                <a:ext cx="1" cy="1"/>
              </a:xfrm>
              <a:prstGeom prst="rect">
                <a:avLst/>
              </a:pr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Sľiḋè"/>
              <p:cNvSpPr/>
              <p:nvPr/>
            </p:nvSpPr>
            <p:spPr bwMode="auto">
              <a:xfrm>
                <a:off x="3584" y="2127"/>
                <a:ext cx="1" cy="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iŝļiḍê"/>
              <p:cNvSpPr/>
              <p:nvPr/>
            </p:nvSpPr>
            <p:spPr bwMode="auto">
              <a:xfrm>
                <a:off x="3542" y="2127"/>
                <a:ext cx="263" cy="202"/>
              </a:xfrm>
              <a:custGeom>
                <a:avLst/>
                <a:gdLst>
                  <a:gd name="T0" fmla="*/ 42 w 263"/>
                  <a:gd name="T1" fmla="*/ 0 h 202"/>
                  <a:gd name="T2" fmla="*/ 0 w 263"/>
                  <a:gd name="T3" fmla="*/ 24 h 202"/>
                  <a:gd name="T4" fmla="*/ 222 w 263"/>
                  <a:gd name="T5" fmla="*/ 153 h 202"/>
                  <a:gd name="T6" fmla="*/ 222 w 263"/>
                  <a:gd name="T7" fmla="*/ 202 h 202"/>
                  <a:gd name="T8" fmla="*/ 251 w 263"/>
                  <a:gd name="T9" fmla="*/ 185 h 202"/>
                  <a:gd name="T10" fmla="*/ 263 w 263"/>
                  <a:gd name="T11" fmla="*/ 127 h 202"/>
                  <a:gd name="T12" fmla="*/ 42 w 263"/>
                  <a:gd name="T13" fmla="*/ 0 h 202"/>
                  <a:gd name="T14" fmla="*/ 42 w 263"/>
                  <a:gd name="T1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3" h="201">
                    <a:moveTo>
                      <a:pt x="42" y="0"/>
                    </a:moveTo>
                    <a:lnTo>
                      <a:pt x="0" y="24"/>
                    </a:lnTo>
                    <a:lnTo>
                      <a:pt x="222" y="153"/>
                    </a:lnTo>
                    <a:lnTo>
                      <a:pt x="222" y="202"/>
                    </a:lnTo>
                    <a:lnTo>
                      <a:pt x="251" y="185"/>
                    </a:lnTo>
                    <a:lnTo>
                      <a:pt x="263" y="127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iṧḻîďé"/>
              <p:cNvSpPr/>
              <p:nvPr/>
            </p:nvSpPr>
            <p:spPr bwMode="auto">
              <a:xfrm>
                <a:off x="3542" y="2127"/>
                <a:ext cx="263" cy="202"/>
              </a:xfrm>
              <a:custGeom>
                <a:avLst/>
                <a:gdLst>
                  <a:gd name="T0" fmla="*/ 42 w 263"/>
                  <a:gd name="T1" fmla="*/ 0 h 202"/>
                  <a:gd name="T2" fmla="*/ 0 w 263"/>
                  <a:gd name="T3" fmla="*/ 24 h 202"/>
                  <a:gd name="T4" fmla="*/ 222 w 263"/>
                  <a:gd name="T5" fmla="*/ 153 h 202"/>
                  <a:gd name="T6" fmla="*/ 222 w 263"/>
                  <a:gd name="T7" fmla="*/ 202 h 202"/>
                  <a:gd name="T8" fmla="*/ 251 w 263"/>
                  <a:gd name="T9" fmla="*/ 185 h 202"/>
                  <a:gd name="T10" fmla="*/ 263 w 263"/>
                  <a:gd name="T11" fmla="*/ 127 h 202"/>
                  <a:gd name="T12" fmla="*/ 42 w 263"/>
                  <a:gd name="T13" fmla="*/ 0 h 202"/>
                  <a:gd name="T14" fmla="*/ 42 w 263"/>
                  <a:gd name="T1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3" h="201">
                    <a:moveTo>
                      <a:pt x="42" y="0"/>
                    </a:moveTo>
                    <a:lnTo>
                      <a:pt x="0" y="24"/>
                    </a:lnTo>
                    <a:lnTo>
                      <a:pt x="222" y="153"/>
                    </a:lnTo>
                    <a:lnTo>
                      <a:pt x="222" y="202"/>
                    </a:lnTo>
                    <a:lnTo>
                      <a:pt x="251" y="185"/>
                    </a:lnTo>
                    <a:lnTo>
                      <a:pt x="263" y="127"/>
                    </a:lnTo>
                    <a:lnTo>
                      <a:pt x="42" y="0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iṥļíde"/>
              <p:cNvSpPr/>
              <p:nvPr/>
            </p:nvSpPr>
            <p:spPr bwMode="auto">
              <a:xfrm>
                <a:off x="3737" y="1947"/>
                <a:ext cx="168" cy="612"/>
              </a:xfrm>
              <a:custGeom>
                <a:avLst/>
                <a:gdLst>
                  <a:gd name="T0" fmla="*/ 83 w 168"/>
                  <a:gd name="T1" fmla="*/ 26 h 612"/>
                  <a:gd name="T2" fmla="*/ 126 w 168"/>
                  <a:gd name="T3" fmla="*/ 0 h 612"/>
                  <a:gd name="T4" fmla="*/ 168 w 168"/>
                  <a:gd name="T5" fmla="*/ 26 h 612"/>
                  <a:gd name="T6" fmla="*/ 43 w 168"/>
                  <a:gd name="T7" fmla="*/ 587 h 612"/>
                  <a:gd name="T8" fmla="*/ 0 w 168"/>
                  <a:gd name="T9" fmla="*/ 612 h 612"/>
                  <a:gd name="T10" fmla="*/ 126 w 168"/>
                  <a:gd name="T11" fmla="*/ 49 h 612"/>
                  <a:gd name="T12" fmla="*/ 83 w 168"/>
                  <a:gd name="T13" fmla="*/ 2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612">
                    <a:moveTo>
                      <a:pt x="83" y="26"/>
                    </a:moveTo>
                    <a:lnTo>
                      <a:pt x="126" y="0"/>
                    </a:lnTo>
                    <a:lnTo>
                      <a:pt x="168" y="26"/>
                    </a:lnTo>
                    <a:lnTo>
                      <a:pt x="43" y="587"/>
                    </a:lnTo>
                    <a:lnTo>
                      <a:pt x="0" y="612"/>
                    </a:lnTo>
                    <a:lnTo>
                      <a:pt x="126" y="49"/>
                    </a:lnTo>
                    <a:lnTo>
                      <a:pt x="83" y="26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îş1ïdè"/>
              <p:cNvSpPr/>
              <p:nvPr/>
            </p:nvSpPr>
            <p:spPr bwMode="auto">
              <a:xfrm>
                <a:off x="3737" y="1947"/>
                <a:ext cx="168" cy="612"/>
              </a:xfrm>
              <a:custGeom>
                <a:avLst/>
                <a:gdLst>
                  <a:gd name="T0" fmla="*/ 83 w 168"/>
                  <a:gd name="T1" fmla="*/ 26 h 612"/>
                  <a:gd name="T2" fmla="*/ 126 w 168"/>
                  <a:gd name="T3" fmla="*/ 0 h 612"/>
                  <a:gd name="T4" fmla="*/ 168 w 168"/>
                  <a:gd name="T5" fmla="*/ 26 h 612"/>
                  <a:gd name="T6" fmla="*/ 43 w 168"/>
                  <a:gd name="T7" fmla="*/ 587 h 612"/>
                  <a:gd name="T8" fmla="*/ 0 w 168"/>
                  <a:gd name="T9" fmla="*/ 612 h 612"/>
                  <a:gd name="T10" fmla="*/ 126 w 168"/>
                  <a:gd name="T11" fmla="*/ 49 h 612"/>
                  <a:gd name="T12" fmla="*/ 83 w 168"/>
                  <a:gd name="T13" fmla="*/ 26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8" h="612">
                    <a:moveTo>
                      <a:pt x="83" y="26"/>
                    </a:moveTo>
                    <a:lnTo>
                      <a:pt x="126" y="0"/>
                    </a:lnTo>
                    <a:lnTo>
                      <a:pt x="168" y="26"/>
                    </a:lnTo>
                    <a:lnTo>
                      <a:pt x="43" y="587"/>
                    </a:lnTo>
                    <a:lnTo>
                      <a:pt x="0" y="612"/>
                    </a:lnTo>
                    <a:lnTo>
                      <a:pt x="126" y="49"/>
                    </a:lnTo>
                    <a:lnTo>
                      <a:pt x="83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îṣļíde"/>
              <p:cNvSpPr/>
              <p:nvPr/>
            </p:nvSpPr>
            <p:spPr bwMode="auto">
              <a:xfrm>
                <a:off x="3442" y="1825"/>
                <a:ext cx="168" cy="587"/>
              </a:xfrm>
              <a:custGeom>
                <a:avLst/>
                <a:gdLst>
                  <a:gd name="T0" fmla="*/ 0 w 168"/>
                  <a:gd name="T1" fmla="*/ 563 h 587"/>
                  <a:gd name="T2" fmla="*/ 42 w 168"/>
                  <a:gd name="T3" fmla="*/ 587 h 587"/>
                  <a:gd name="T4" fmla="*/ 168 w 168"/>
                  <a:gd name="T5" fmla="*/ 25 h 587"/>
                  <a:gd name="T6" fmla="*/ 125 w 168"/>
                  <a:gd name="T7" fmla="*/ 0 h 587"/>
                  <a:gd name="T8" fmla="*/ 0 w 168"/>
                  <a:gd name="T9" fmla="*/ 563 h 5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587">
                    <a:moveTo>
                      <a:pt x="0" y="563"/>
                    </a:moveTo>
                    <a:lnTo>
                      <a:pt x="42" y="587"/>
                    </a:lnTo>
                    <a:lnTo>
                      <a:pt x="168" y="25"/>
                    </a:lnTo>
                    <a:lnTo>
                      <a:pt x="125" y="0"/>
                    </a:lnTo>
                    <a:lnTo>
                      <a:pt x="0" y="563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ïsḷîďê"/>
              <p:cNvSpPr/>
              <p:nvPr/>
            </p:nvSpPr>
            <p:spPr bwMode="auto">
              <a:xfrm>
                <a:off x="3442" y="1825"/>
                <a:ext cx="168" cy="587"/>
              </a:xfrm>
              <a:custGeom>
                <a:avLst/>
                <a:gdLst>
                  <a:gd name="T0" fmla="*/ 0 w 168"/>
                  <a:gd name="T1" fmla="*/ 563 h 587"/>
                  <a:gd name="T2" fmla="*/ 42 w 168"/>
                  <a:gd name="T3" fmla="*/ 587 h 587"/>
                  <a:gd name="T4" fmla="*/ 168 w 168"/>
                  <a:gd name="T5" fmla="*/ 25 h 587"/>
                  <a:gd name="T6" fmla="*/ 125 w 168"/>
                  <a:gd name="T7" fmla="*/ 0 h 587"/>
                  <a:gd name="T8" fmla="*/ 0 w 168"/>
                  <a:gd name="T9" fmla="*/ 563 h 5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587">
                    <a:moveTo>
                      <a:pt x="0" y="563"/>
                    </a:moveTo>
                    <a:lnTo>
                      <a:pt x="42" y="587"/>
                    </a:lnTo>
                    <a:lnTo>
                      <a:pt x="168" y="25"/>
                    </a:lnTo>
                    <a:lnTo>
                      <a:pt x="125" y="0"/>
                    </a:lnTo>
                    <a:lnTo>
                      <a:pt x="0" y="56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íşļîḍe"/>
              <p:cNvSpPr/>
              <p:nvPr/>
            </p:nvSpPr>
            <p:spPr bwMode="auto">
              <a:xfrm>
                <a:off x="3567" y="1825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ïSľiďé"/>
              <p:cNvSpPr/>
              <p:nvPr/>
            </p:nvSpPr>
            <p:spPr bwMode="auto">
              <a:xfrm>
                <a:off x="3567" y="1825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2" y="2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îSḻíḍè"/>
              <p:cNvSpPr/>
              <p:nvPr/>
            </p:nvSpPr>
            <p:spPr bwMode="auto">
              <a:xfrm>
                <a:off x="3820" y="1947"/>
                <a:ext cx="85" cy="49"/>
              </a:xfrm>
              <a:custGeom>
                <a:avLst/>
                <a:gdLst>
                  <a:gd name="T0" fmla="*/ 43 w 85"/>
                  <a:gd name="T1" fmla="*/ 0 h 49"/>
                  <a:gd name="T2" fmla="*/ 7 w 85"/>
                  <a:gd name="T3" fmla="*/ 22 h 49"/>
                  <a:gd name="T4" fmla="*/ 0 w 85"/>
                  <a:gd name="T5" fmla="*/ 26 h 49"/>
                  <a:gd name="T6" fmla="*/ 43 w 85"/>
                  <a:gd name="T7" fmla="*/ 49 h 49"/>
                  <a:gd name="T8" fmla="*/ 85 w 85"/>
                  <a:gd name="T9" fmla="*/ 26 h 49"/>
                  <a:gd name="T10" fmla="*/ 43 w 85"/>
                  <a:gd name="T11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49">
                    <a:moveTo>
                      <a:pt x="43" y="0"/>
                    </a:moveTo>
                    <a:lnTo>
                      <a:pt x="7" y="22"/>
                    </a:lnTo>
                    <a:lnTo>
                      <a:pt x="0" y="26"/>
                    </a:lnTo>
                    <a:lnTo>
                      <a:pt x="43" y="49"/>
                    </a:lnTo>
                    <a:lnTo>
                      <a:pt x="85" y="26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í$ļiḑé"/>
              <p:cNvSpPr/>
              <p:nvPr/>
            </p:nvSpPr>
            <p:spPr bwMode="auto">
              <a:xfrm>
                <a:off x="3820" y="1947"/>
                <a:ext cx="85" cy="49"/>
              </a:xfrm>
              <a:custGeom>
                <a:avLst/>
                <a:gdLst>
                  <a:gd name="T0" fmla="*/ 43 w 85"/>
                  <a:gd name="T1" fmla="*/ 0 h 49"/>
                  <a:gd name="T2" fmla="*/ 7 w 85"/>
                  <a:gd name="T3" fmla="*/ 22 h 49"/>
                  <a:gd name="T4" fmla="*/ 0 w 85"/>
                  <a:gd name="T5" fmla="*/ 26 h 49"/>
                  <a:gd name="T6" fmla="*/ 43 w 85"/>
                  <a:gd name="T7" fmla="*/ 49 h 49"/>
                  <a:gd name="T8" fmla="*/ 85 w 85"/>
                  <a:gd name="T9" fmla="*/ 26 h 49"/>
                  <a:gd name="T10" fmla="*/ 43 w 85"/>
                  <a:gd name="T11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49">
                    <a:moveTo>
                      <a:pt x="43" y="0"/>
                    </a:moveTo>
                    <a:lnTo>
                      <a:pt x="7" y="22"/>
                    </a:lnTo>
                    <a:lnTo>
                      <a:pt x="0" y="26"/>
                    </a:lnTo>
                    <a:lnTo>
                      <a:pt x="43" y="49"/>
                    </a:lnTo>
                    <a:lnTo>
                      <a:pt x="85" y="26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íŝḷïḓê"/>
              <p:cNvSpPr/>
              <p:nvPr/>
            </p:nvSpPr>
            <p:spPr bwMode="auto">
              <a:xfrm>
                <a:off x="3311" y="2146"/>
                <a:ext cx="263" cy="1043"/>
              </a:xfrm>
              <a:custGeom>
                <a:avLst/>
                <a:gdLst>
                  <a:gd name="T0" fmla="*/ 180 w 263"/>
                  <a:gd name="T1" fmla="*/ 23 h 1043"/>
                  <a:gd name="T2" fmla="*/ 221 w 263"/>
                  <a:gd name="T3" fmla="*/ 0 h 1043"/>
                  <a:gd name="T4" fmla="*/ 263 w 263"/>
                  <a:gd name="T5" fmla="*/ 23 h 1043"/>
                  <a:gd name="T6" fmla="*/ 42 w 263"/>
                  <a:gd name="T7" fmla="*/ 1017 h 1043"/>
                  <a:gd name="T8" fmla="*/ 0 w 263"/>
                  <a:gd name="T9" fmla="*/ 1043 h 1043"/>
                  <a:gd name="T10" fmla="*/ 222 w 263"/>
                  <a:gd name="T11" fmla="*/ 49 h 1043"/>
                  <a:gd name="T12" fmla="*/ 180 w 263"/>
                  <a:gd name="T13" fmla="*/ 23 h 10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1043">
                    <a:moveTo>
                      <a:pt x="180" y="23"/>
                    </a:moveTo>
                    <a:lnTo>
                      <a:pt x="221" y="0"/>
                    </a:lnTo>
                    <a:lnTo>
                      <a:pt x="263" y="23"/>
                    </a:lnTo>
                    <a:lnTo>
                      <a:pt x="42" y="1017"/>
                    </a:lnTo>
                    <a:lnTo>
                      <a:pt x="0" y="1043"/>
                    </a:lnTo>
                    <a:lnTo>
                      <a:pt x="222" y="49"/>
                    </a:lnTo>
                    <a:lnTo>
                      <a:pt x="180" y="23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ïṥļîḋe"/>
              <p:cNvSpPr/>
              <p:nvPr/>
            </p:nvSpPr>
            <p:spPr bwMode="auto">
              <a:xfrm>
                <a:off x="3311" y="2146"/>
                <a:ext cx="263" cy="1043"/>
              </a:xfrm>
              <a:custGeom>
                <a:avLst/>
                <a:gdLst>
                  <a:gd name="T0" fmla="*/ 180 w 263"/>
                  <a:gd name="T1" fmla="*/ 23 h 1043"/>
                  <a:gd name="T2" fmla="*/ 221 w 263"/>
                  <a:gd name="T3" fmla="*/ 0 h 1043"/>
                  <a:gd name="T4" fmla="*/ 263 w 263"/>
                  <a:gd name="T5" fmla="*/ 23 h 1043"/>
                  <a:gd name="T6" fmla="*/ 42 w 263"/>
                  <a:gd name="T7" fmla="*/ 1017 h 1043"/>
                  <a:gd name="T8" fmla="*/ 0 w 263"/>
                  <a:gd name="T9" fmla="*/ 1043 h 1043"/>
                  <a:gd name="T10" fmla="*/ 222 w 263"/>
                  <a:gd name="T11" fmla="*/ 49 h 1043"/>
                  <a:gd name="T12" fmla="*/ 180 w 263"/>
                  <a:gd name="T13" fmla="*/ 23 h 10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1043">
                    <a:moveTo>
                      <a:pt x="180" y="23"/>
                    </a:moveTo>
                    <a:lnTo>
                      <a:pt x="221" y="0"/>
                    </a:lnTo>
                    <a:lnTo>
                      <a:pt x="263" y="23"/>
                    </a:lnTo>
                    <a:lnTo>
                      <a:pt x="42" y="1017"/>
                    </a:lnTo>
                    <a:lnTo>
                      <a:pt x="0" y="1043"/>
                    </a:lnTo>
                    <a:lnTo>
                      <a:pt x="222" y="49"/>
                    </a:lnTo>
                    <a:lnTo>
                      <a:pt x="180" y="2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ísļiďe"/>
              <p:cNvSpPr/>
              <p:nvPr/>
            </p:nvSpPr>
            <p:spPr bwMode="auto">
              <a:xfrm>
                <a:off x="3472" y="2305"/>
                <a:ext cx="253" cy="195"/>
              </a:xfrm>
              <a:custGeom>
                <a:avLst/>
                <a:gdLst>
                  <a:gd name="T0" fmla="*/ 0 w 253"/>
                  <a:gd name="T1" fmla="*/ 0 h 195"/>
                  <a:gd name="T2" fmla="*/ 0 w 253"/>
                  <a:gd name="T3" fmla="*/ 49 h 195"/>
                  <a:gd name="T4" fmla="*/ 253 w 253"/>
                  <a:gd name="T5" fmla="*/ 195 h 195"/>
                  <a:gd name="T6" fmla="*/ 253 w 253"/>
                  <a:gd name="T7" fmla="*/ 146 h 195"/>
                  <a:gd name="T8" fmla="*/ 0 w 253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95">
                    <a:moveTo>
                      <a:pt x="0" y="0"/>
                    </a:moveTo>
                    <a:lnTo>
                      <a:pt x="0" y="49"/>
                    </a:lnTo>
                    <a:lnTo>
                      <a:pt x="253" y="195"/>
                    </a:lnTo>
                    <a:lnTo>
                      <a:pt x="253" y="1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iṩḷiďe"/>
              <p:cNvSpPr/>
              <p:nvPr/>
            </p:nvSpPr>
            <p:spPr bwMode="auto">
              <a:xfrm>
                <a:off x="3472" y="2305"/>
                <a:ext cx="253" cy="195"/>
              </a:xfrm>
              <a:custGeom>
                <a:avLst/>
                <a:gdLst>
                  <a:gd name="T0" fmla="*/ 0 w 253"/>
                  <a:gd name="T1" fmla="*/ 0 h 195"/>
                  <a:gd name="T2" fmla="*/ 0 w 253"/>
                  <a:gd name="T3" fmla="*/ 49 h 195"/>
                  <a:gd name="T4" fmla="*/ 253 w 253"/>
                  <a:gd name="T5" fmla="*/ 195 h 195"/>
                  <a:gd name="T6" fmla="*/ 253 w 253"/>
                  <a:gd name="T7" fmla="*/ 146 h 195"/>
                  <a:gd name="T8" fmla="*/ 0 w 253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95">
                    <a:moveTo>
                      <a:pt x="0" y="0"/>
                    </a:moveTo>
                    <a:lnTo>
                      <a:pt x="0" y="49"/>
                    </a:lnTo>
                    <a:lnTo>
                      <a:pt x="253" y="195"/>
                    </a:lnTo>
                    <a:lnTo>
                      <a:pt x="253" y="14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íṡḷíḋé"/>
              <p:cNvSpPr/>
              <p:nvPr/>
            </p:nvSpPr>
            <p:spPr bwMode="auto">
              <a:xfrm>
                <a:off x="3406" y="2670"/>
                <a:ext cx="255" cy="183"/>
              </a:xfrm>
              <a:custGeom>
                <a:avLst/>
                <a:gdLst>
                  <a:gd name="T0" fmla="*/ 20 w 255"/>
                  <a:gd name="T1" fmla="*/ 0 h 183"/>
                  <a:gd name="T2" fmla="*/ 0 w 255"/>
                  <a:gd name="T3" fmla="*/ 35 h 183"/>
                  <a:gd name="T4" fmla="*/ 255 w 255"/>
                  <a:gd name="T5" fmla="*/ 183 h 183"/>
                  <a:gd name="T6" fmla="*/ 253 w 255"/>
                  <a:gd name="T7" fmla="*/ 134 h 183"/>
                  <a:gd name="T8" fmla="*/ 20 w 255"/>
                  <a:gd name="T9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83">
                    <a:moveTo>
                      <a:pt x="20" y="0"/>
                    </a:moveTo>
                    <a:lnTo>
                      <a:pt x="0" y="35"/>
                    </a:lnTo>
                    <a:lnTo>
                      <a:pt x="255" y="183"/>
                    </a:lnTo>
                    <a:lnTo>
                      <a:pt x="253" y="134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íSľïḋé"/>
              <p:cNvSpPr/>
              <p:nvPr/>
            </p:nvSpPr>
            <p:spPr bwMode="auto">
              <a:xfrm>
                <a:off x="3406" y="2670"/>
                <a:ext cx="255" cy="183"/>
              </a:xfrm>
              <a:custGeom>
                <a:avLst/>
                <a:gdLst>
                  <a:gd name="T0" fmla="*/ 20 w 255"/>
                  <a:gd name="T1" fmla="*/ 0 h 183"/>
                  <a:gd name="T2" fmla="*/ 0 w 255"/>
                  <a:gd name="T3" fmla="*/ 35 h 183"/>
                  <a:gd name="T4" fmla="*/ 255 w 255"/>
                  <a:gd name="T5" fmla="*/ 183 h 183"/>
                  <a:gd name="T6" fmla="*/ 253 w 255"/>
                  <a:gd name="T7" fmla="*/ 134 h 183"/>
                  <a:gd name="T8" fmla="*/ 20 w 255"/>
                  <a:gd name="T9" fmla="*/ 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83">
                    <a:moveTo>
                      <a:pt x="20" y="0"/>
                    </a:moveTo>
                    <a:lnTo>
                      <a:pt x="0" y="35"/>
                    </a:lnTo>
                    <a:lnTo>
                      <a:pt x="255" y="183"/>
                    </a:lnTo>
                    <a:lnTo>
                      <a:pt x="253" y="134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í$lîḋè"/>
              <p:cNvSpPr/>
              <p:nvPr/>
            </p:nvSpPr>
            <p:spPr bwMode="auto">
              <a:xfrm>
                <a:off x="3363" y="2843"/>
                <a:ext cx="255" cy="179"/>
              </a:xfrm>
              <a:custGeom>
                <a:avLst/>
                <a:gdLst>
                  <a:gd name="T0" fmla="*/ 26 w 255"/>
                  <a:gd name="T1" fmla="*/ 0 h 179"/>
                  <a:gd name="T2" fmla="*/ 0 w 255"/>
                  <a:gd name="T3" fmla="*/ 34 h 179"/>
                  <a:gd name="T4" fmla="*/ 255 w 255"/>
                  <a:gd name="T5" fmla="*/ 179 h 179"/>
                  <a:gd name="T6" fmla="*/ 255 w 255"/>
                  <a:gd name="T7" fmla="*/ 132 h 179"/>
                  <a:gd name="T8" fmla="*/ 26 w 255"/>
                  <a:gd name="T9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79">
                    <a:moveTo>
                      <a:pt x="26" y="0"/>
                    </a:moveTo>
                    <a:lnTo>
                      <a:pt x="0" y="34"/>
                    </a:lnTo>
                    <a:lnTo>
                      <a:pt x="255" y="179"/>
                    </a:lnTo>
                    <a:lnTo>
                      <a:pt x="255" y="132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ïṧḻîďe"/>
              <p:cNvSpPr/>
              <p:nvPr/>
            </p:nvSpPr>
            <p:spPr bwMode="auto">
              <a:xfrm>
                <a:off x="3363" y="2843"/>
                <a:ext cx="255" cy="179"/>
              </a:xfrm>
              <a:custGeom>
                <a:avLst/>
                <a:gdLst>
                  <a:gd name="T0" fmla="*/ 26 w 255"/>
                  <a:gd name="T1" fmla="*/ 0 h 179"/>
                  <a:gd name="T2" fmla="*/ 0 w 255"/>
                  <a:gd name="T3" fmla="*/ 34 h 179"/>
                  <a:gd name="T4" fmla="*/ 255 w 255"/>
                  <a:gd name="T5" fmla="*/ 179 h 179"/>
                  <a:gd name="T6" fmla="*/ 255 w 255"/>
                  <a:gd name="T7" fmla="*/ 132 h 179"/>
                  <a:gd name="T8" fmla="*/ 26 w 255"/>
                  <a:gd name="T9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79">
                    <a:moveTo>
                      <a:pt x="26" y="0"/>
                    </a:moveTo>
                    <a:lnTo>
                      <a:pt x="0" y="34"/>
                    </a:lnTo>
                    <a:lnTo>
                      <a:pt x="255" y="179"/>
                    </a:lnTo>
                    <a:lnTo>
                      <a:pt x="255" y="132"/>
                    </a:lnTo>
                    <a:lnTo>
                      <a:pt x="2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ïślîde"/>
              <p:cNvSpPr/>
              <p:nvPr/>
            </p:nvSpPr>
            <p:spPr bwMode="auto">
              <a:xfrm>
                <a:off x="3457" y="2495"/>
                <a:ext cx="231" cy="178"/>
              </a:xfrm>
              <a:custGeom>
                <a:avLst/>
                <a:gdLst>
                  <a:gd name="T0" fmla="*/ 8 w 231"/>
                  <a:gd name="T1" fmla="*/ 0 h 178"/>
                  <a:gd name="T2" fmla="*/ 0 w 231"/>
                  <a:gd name="T3" fmla="*/ 44 h 178"/>
                  <a:gd name="T4" fmla="*/ 231 w 231"/>
                  <a:gd name="T5" fmla="*/ 178 h 178"/>
                  <a:gd name="T6" fmla="*/ 229 w 231"/>
                  <a:gd name="T7" fmla="*/ 129 h 178"/>
                  <a:gd name="T8" fmla="*/ 8 w 231"/>
                  <a:gd name="T9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1" h="178">
                    <a:moveTo>
                      <a:pt x="8" y="0"/>
                    </a:moveTo>
                    <a:lnTo>
                      <a:pt x="0" y="44"/>
                    </a:lnTo>
                    <a:lnTo>
                      <a:pt x="231" y="178"/>
                    </a:lnTo>
                    <a:lnTo>
                      <a:pt x="229" y="129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ï$ḻîḍè"/>
              <p:cNvSpPr/>
              <p:nvPr/>
            </p:nvSpPr>
            <p:spPr bwMode="auto">
              <a:xfrm>
                <a:off x="3457" y="2495"/>
                <a:ext cx="231" cy="178"/>
              </a:xfrm>
              <a:custGeom>
                <a:avLst/>
                <a:gdLst>
                  <a:gd name="T0" fmla="*/ 8 w 231"/>
                  <a:gd name="T1" fmla="*/ 0 h 178"/>
                  <a:gd name="T2" fmla="*/ 0 w 231"/>
                  <a:gd name="T3" fmla="*/ 44 h 178"/>
                  <a:gd name="T4" fmla="*/ 231 w 231"/>
                  <a:gd name="T5" fmla="*/ 178 h 178"/>
                  <a:gd name="T6" fmla="*/ 229 w 231"/>
                  <a:gd name="T7" fmla="*/ 129 h 178"/>
                  <a:gd name="T8" fmla="*/ 8 w 231"/>
                  <a:gd name="T9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1" h="178">
                    <a:moveTo>
                      <a:pt x="8" y="0"/>
                    </a:moveTo>
                    <a:lnTo>
                      <a:pt x="0" y="44"/>
                    </a:lnTo>
                    <a:lnTo>
                      <a:pt x="231" y="178"/>
                    </a:lnTo>
                    <a:lnTo>
                      <a:pt x="229" y="129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iṩlïḍe"/>
              <p:cNvSpPr/>
              <p:nvPr/>
            </p:nvSpPr>
            <p:spPr bwMode="auto">
              <a:xfrm>
                <a:off x="3321" y="3014"/>
                <a:ext cx="255" cy="180"/>
              </a:xfrm>
              <a:custGeom>
                <a:avLst/>
                <a:gdLst>
                  <a:gd name="T0" fmla="*/ 29 w 255"/>
                  <a:gd name="T1" fmla="*/ 0 h 180"/>
                  <a:gd name="T2" fmla="*/ 0 w 255"/>
                  <a:gd name="T3" fmla="*/ 34 h 180"/>
                  <a:gd name="T4" fmla="*/ 255 w 255"/>
                  <a:gd name="T5" fmla="*/ 180 h 180"/>
                  <a:gd name="T6" fmla="*/ 255 w 255"/>
                  <a:gd name="T7" fmla="*/ 131 h 180"/>
                  <a:gd name="T8" fmla="*/ 29 w 255"/>
                  <a:gd name="T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80">
                    <a:moveTo>
                      <a:pt x="29" y="0"/>
                    </a:moveTo>
                    <a:lnTo>
                      <a:pt x="0" y="34"/>
                    </a:lnTo>
                    <a:lnTo>
                      <a:pt x="255" y="180"/>
                    </a:lnTo>
                    <a:lnTo>
                      <a:pt x="255" y="131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ïṣḻïḓê"/>
              <p:cNvSpPr/>
              <p:nvPr/>
            </p:nvSpPr>
            <p:spPr bwMode="auto">
              <a:xfrm>
                <a:off x="3321" y="3014"/>
                <a:ext cx="255" cy="180"/>
              </a:xfrm>
              <a:custGeom>
                <a:avLst/>
                <a:gdLst>
                  <a:gd name="T0" fmla="*/ 29 w 255"/>
                  <a:gd name="T1" fmla="*/ 0 h 180"/>
                  <a:gd name="T2" fmla="*/ 0 w 255"/>
                  <a:gd name="T3" fmla="*/ 34 h 180"/>
                  <a:gd name="T4" fmla="*/ 255 w 255"/>
                  <a:gd name="T5" fmla="*/ 180 h 180"/>
                  <a:gd name="T6" fmla="*/ 255 w 255"/>
                  <a:gd name="T7" fmla="*/ 131 h 180"/>
                  <a:gd name="T8" fmla="*/ 29 w 255"/>
                  <a:gd name="T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80">
                    <a:moveTo>
                      <a:pt x="29" y="0"/>
                    </a:moveTo>
                    <a:lnTo>
                      <a:pt x="0" y="34"/>
                    </a:lnTo>
                    <a:lnTo>
                      <a:pt x="255" y="180"/>
                    </a:lnTo>
                    <a:lnTo>
                      <a:pt x="255" y="131"/>
                    </a:lnTo>
                    <a:lnTo>
                      <a:pt x="2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ïṩlíde"/>
              <p:cNvSpPr/>
              <p:nvPr/>
            </p:nvSpPr>
            <p:spPr bwMode="auto">
              <a:xfrm>
                <a:off x="3350" y="2990"/>
                <a:ext cx="268" cy="204"/>
              </a:xfrm>
              <a:custGeom>
                <a:avLst/>
                <a:gdLst>
                  <a:gd name="T0" fmla="*/ 0 w 268"/>
                  <a:gd name="T1" fmla="*/ 24 h 204"/>
                  <a:gd name="T2" fmla="*/ 42 w 268"/>
                  <a:gd name="T3" fmla="*/ 0 h 204"/>
                  <a:gd name="T4" fmla="*/ 268 w 268"/>
                  <a:gd name="T5" fmla="*/ 131 h 204"/>
                  <a:gd name="T6" fmla="*/ 268 w 268"/>
                  <a:gd name="T7" fmla="*/ 178 h 204"/>
                  <a:gd name="T8" fmla="*/ 226 w 268"/>
                  <a:gd name="T9" fmla="*/ 204 h 204"/>
                  <a:gd name="T10" fmla="*/ 226 w 268"/>
                  <a:gd name="T11" fmla="*/ 155 h 204"/>
                  <a:gd name="T12" fmla="*/ 0 w 268"/>
                  <a:gd name="T13" fmla="*/ 2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8" h="204">
                    <a:moveTo>
                      <a:pt x="0" y="24"/>
                    </a:moveTo>
                    <a:lnTo>
                      <a:pt x="42" y="0"/>
                    </a:lnTo>
                    <a:lnTo>
                      <a:pt x="268" y="131"/>
                    </a:lnTo>
                    <a:lnTo>
                      <a:pt x="268" y="178"/>
                    </a:lnTo>
                    <a:lnTo>
                      <a:pt x="226" y="204"/>
                    </a:lnTo>
                    <a:lnTo>
                      <a:pt x="226" y="155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iṣľíḑê"/>
              <p:cNvSpPr/>
              <p:nvPr/>
            </p:nvSpPr>
            <p:spPr bwMode="auto">
              <a:xfrm>
                <a:off x="3350" y="2990"/>
                <a:ext cx="268" cy="204"/>
              </a:xfrm>
              <a:custGeom>
                <a:avLst/>
                <a:gdLst>
                  <a:gd name="T0" fmla="*/ 0 w 268"/>
                  <a:gd name="T1" fmla="*/ 24 h 204"/>
                  <a:gd name="T2" fmla="*/ 42 w 268"/>
                  <a:gd name="T3" fmla="*/ 0 h 204"/>
                  <a:gd name="T4" fmla="*/ 268 w 268"/>
                  <a:gd name="T5" fmla="*/ 131 h 204"/>
                  <a:gd name="T6" fmla="*/ 268 w 268"/>
                  <a:gd name="T7" fmla="*/ 178 h 204"/>
                  <a:gd name="T8" fmla="*/ 226 w 268"/>
                  <a:gd name="T9" fmla="*/ 204 h 204"/>
                  <a:gd name="T10" fmla="*/ 226 w 268"/>
                  <a:gd name="T11" fmla="*/ 155 h 204"/>
                  <a:gd name="T12" fmla="*/ 0 w 268"/>
                  <a:gd name="T13" fmla="*/ 2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8" h="204">
                    <a:moveTo>
                      <a:pt x="0" y="24"/>
                    </a:moveTo>
                    <a:lnTo>
                      <a:pt x="42" y="0"/>
                    </a:lnTo>
                    <a:lnTo>
                      <a:pt x="268" y="131"/>
                    </a:lnTo>
                    <a:lnTo>
                      <a:pt x="268" y="178"/>
                    </a:lnTo>
                    <a:lnTo>
                      <a:pt x="226" y="204"/>
                    </a:lnTo>
                    <a:lnTo>
                      <a:pt x="226" y="155"/>
                    </a:lnTo>
                    <a:lnTo>
                      <a:pt x="0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íṧḻiďe"/>
              <p:cNvSpPr/>
              <p:nvPr/>
            </p:nvSpPr>
            <p:spPr bwMode="auto">
              <a:xfrm>
                <a:off x="3472" y="2281"/>
                <a:ext cx="296" cy="219"/>
              </a:xfrm>
              <a:custGeom>
                <a:avLst/>
                <a:gdLst>
                  <a:gd name="T0" fmla="*/ 0 w 296"/>
                  <a:gd name="T1" fmla="*/ 24 h 219"/>
                  <a:gd name="T2" fmla="*/ 41 w 296"/>
                  <a:gd name="T3" fmla="*/ 0 h 219"/>
                  <a:gd name="T4" fmla="*/ 296 w 296"/>
                  <a:gd name="T5" fmla="*/ 146 h 219"/>
                  <a:gd name="T6" fmla="*/ 296 w 296"/>
                  <a:gd name="T7" fmla="*/ 195 h 219"/>
                  <a:gd name="T8" fmla="*/ 253 w 296"/>
                  <a:gd name="T9" fmla="*/ 219 h 219"/>
                  <a:gd name="T10" fmla="*/ 253 w 296"/>
                  <a:gd name="T11" fmla="*/ 170 h 219"/>
                  <a:gd name="T12" fmla="*/ 0 w 296"/>
                  <a:gd name="T13" fmla="*/ 24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219">
                    <a:moveTo>
                      <a:pt x="0" y="24"/>
                    </a:moveTo>
                    <a:lnTo>
                      <a:pt x="41" y="0"/>
                    </a:lnTo>
                    <a:lnTo>
                      <a:pt x="296" y="146"/>
                    </a:lnTo>
                    <a:lnTo>
                      <a:pt x="296" y="195"/>
                    </a:lnTo>
                    <a:lnTo>
                      <a:pt x="253" y="219"/>
                    </a:lnTo>
                    <a:lnTo>
                      <a:pt x="253" y="17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ïṣḷïḍê"/>
              <p:cNvSpPr/>
              <p:nvPr/>
            </p:nvSpPr>
            <p:spPr bwMode="auto">
              <a:xfrm>
                <a:off x="3472" y="2281"/>
                <a:ext cx="296" cy="219"/>
              </a:xfrm>
              <a:custGeom>
                <a:avLst/>
                <a:gdLst>
                  <a:gd name="T0" fmla="*/ 0 w 296"/>
                  <a:gd name="T1" fmla="*/ 24 h 219"/>
                  <a:gd name="T2" fmla="*/ 41 w 296"/>
                  <a:gd name="T3" fmla="*/ 0 h 219"/>
                  <a:gd name="T4" fmla="*/ 296 w 296"/>
                  <a:gd name="T5" fmla="*/ 146 h 219"/>
                  <a:gd name="T6" fmla="*/ 296 w 296"/>
                  <a:gd name="T7" fmla="*/ 195 h 219"/>
                  <a:gd name="T8" fmla="*/ 253 w 296"/>
                  <a:gd name="T9" fmla="*/ 219 h 219"/>
                  <a:gd name="T10" fmla="*/ 253 w 296"/>
                  <a:gd name="T11" fmla="*/ 170 h 219"/>
                  <a:gd name="T12" fmla="*/ 0 w 296"/>
                  <a:gd name="T13" fmla="*/ 24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219">
                    <a:moveTo>
                      <a:pt x="0" y="24"/>
                    </a:moveTo>
                    <a:lnTo>
                      <a:pt x="41" y="0"/>
                    </a:lnTo>
                    <a:lnTo>
                      <a:pt x="296" y="146"/>
                    </a:lnTo>
                    <a:lnTo>
                      <a:pt x="296" y="195"/>
                    </a:lnTo>
                    <a:lnTo>
                      <a:pt x="253" y="219"/>
                    </a:lnTo>
                    <a:lnTo>
                      <a:pt x="253" y="170"/>
                    </a:lnTo>
                    <a:lnTo>
                      <a:pt x="0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iSľïďè"/>
              <p:cNvSpPr/>
              <p:nvPr/>
            </p:nvSpPr>
            <p:spPr bwMode="auto">
              <a:xfrm>
                <a:off x="3465" y="2471"/>
                <a:ext cx="264" cy="202"/>
              </a:xfrm>
              <a:custGeom>
                <a:avLst/>
                <a:gdLst>
                  <a:gd name="T0" fmla="*/ 0 w 264"/>
                  <a:gd name="T1" fmla="*/ 24 h 202"/>
                  <a:gd name="T2" fmla="*/ 43 w 264"/>
                  <a:gd name="T3" fmla="*/ 0 h 202"/>
                  <a:gd name="T4" fmla="*/ 264 w 264"/>
                  <a:gd name="T5" fmla="*/ 127 h 202"/>
                  <a:gd name="T6" fmla="*/ 264 w 264"/>
                  <a:gd name="T7" fmla="*/ 177 h 202"/>
                  <a:gd name="T8" fmla="*/ 223 w 264"/>
                  <a:gd name="T9" fmla="*/ 202 h 202"/>
                  <a:gd name="T10" fmla="*/ 221 w 264"/>
                  <a:gd name="T11" fmla="*/ 153 h 202"/>
                  <a:gd name="T12" fmla="*/ 0 w 264"/>
                  <a:gd name="T13" fmla="*/ 24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201">
                    <a:moveTo>
                      <a:pt x="0" y="24"/>
                    </a:moveTo>
                    <a:lnTo>
                      <a:pt x="43" y="0"/>
                    </a:lnTo>
                    <a:lnTo>
                      <a:pt x="264" y="127"/>
                    </a:lnTo>
                    <a:lnTo>
                      <a:pt x="264" y="177"/>
                    </a:lnTo>
                    <a:lnTo>
                      <a:pt x="223" y="202"/>
                    </a:lnTo>
                    <a:lnTo>
                      <a:pt x="221" y="153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íSļíḓé"/>
              <p:cNvSpPr/>
              <p:nvPr/>
            </p:nvSpPr>
            <p:spPr bwMode="auto">
              <a:xfrm>
                <a:off x="3465" y="2471"/>
                <a:ext cx="264" cy="202"/>
              </a:xfrm>
              <a:custGeom>
                <a:avLst/>
                <a:gdLst>
                  <a:gd name="T0" fmla="*/ 0 w 264"/>
                  <a:gd name="T1" fmla="*/ 24 h 202"/>
                  <a:gd name="T2" fmla="*/ 43 w 264"/>
                  <a:gd name="T3" fmla="*/ 0 h 202"/>
                  <a:gd name="T4" fmla="*/ 264 w 264"/>
                  <a:gd name="T5" fmla="*/ 127 h 202"/>
                  <a:gd name="T6" fmla="*/ 264 w 264"/>
                  <a:gd name="T7" fmla="*/ 177 h 202"/>
                  <a:gd name="T8" fmla="*/ 223 w 264"/>
                  <a:gd name="T9" fmla="*/ 202 h 202"/>
                  <a:gd name="T10" fmla="*/ 221 w 264"/>
                  <a:gd name="T11" fmla="*/ 153 h 202"/>
                  <a:gd name="T12" fmla="*/ 0 w 264"/>
                  <a:gd name="T13" fmla="*/ 24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201">
                    <a:moveTo>
                      <a:pt x="0" y="24"/>
                    </a:moveTo>
                    <a:lnTo>
                      <a:pt x="43" y="0"/>
                    </a:lnTo>
                    <a:lnTo>
                      <a:pt x="264" y="127"/>
                    </a:lnTo>
                    <a:lnTo>
                      <a:pt x="264" y="177"/>
                    </a:lnTo>
                    <a:lnTo>
                      <a:pt x="223" y="202"/>
                    </a:lnTo>
                    <a:lnTo>
                      <a:pt x="221" y="153"/>
                    </a:lnTo>
                    <a:lnTo>
                      <a:pt x="0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ïṩ1ïḑê"/>
              <p:cNvSpPr/>
              <p:nvPr/>
            </p:nvSpPr>
            <p:spPr bwMode="auto">
              <a:xfrm>
                <a:off x="3426" y="2644"/>
                <a:ext cx="276" cy="209"/>
              </a:xfrm>
              <a:custGeom>
                <a:avLst/>
                <a:gdLst>
                  <a:gd name="T0" fmla="*/ 0 w 276"/>
                  <a:gd name="T1" fmla="*/ 26 h 209"/>
                  <a:gd name="T2" fmla="*/ 43 w 276"/>
                  <a:gd name="T3" fmla="*/ 0 h 209"/>
                  <a:gd name="T4" fmla="*/ 276 w 276"/>
                  <a:gd name="T5" fmla="*/ 136 h 209"/>
                  <a:gd name="T6" fmla="*/ 276 w 276"/>
                  <a:gd name="T7" fmla="*/ 183 h 209"/>
                  <a:gd name="T8" fmla="*/ 235 w 276"/>
                  <a:gd name="T9" fmla="*/ 209 h 209"/>
                  <a:gd name="T10" fmla="*/ 233 w 276"/>
                  <a:gd name="T11" fmla="*/ 160 h 209"/>
                  <a:gd name="T12" fmla="*/ 0 w 276"/>
                  <a:gd name="T13" fmla="*/ 26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6" h="209">
                    <a:moveTo>
                      <a:pt x="0" y="26"/>
                    </a:moveTo>
                    <a:lnTo>
                      <a:pt x="43" y="0"/>
                    </a:lnTo>
                    <a:lnTo>
                      <a:pt x="276" y="136"/>
                    </a:lnTo>
                    <a:lnTo>
                      <a:pt x="276" y="183"/>
                    </a:lnTo>
                    <a:lnTo>
                      <a:pt x="235" y="209"/>
                    </a:lnTo>
                    <a:lnTo>
                      <a:pt x="233" y="160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0" name="iṣḷíḍé"/>
              <p:cNvSpPr/>
              <p:nvPr/>
            </p:nvSpPr>
            <p:spPr bwMode="auto">
              <a:xfrm>
                <a:off x="3426" y="2644"/>
                <a:ext cx="276" cy="209"/>
              </a:xfrm>
              <a:custGeom>
                <a:avLst/>
                <a:gdLst>
                  <a:gd name="T0" fmla="*/ 0 w 276"/>
                  <a:gd name="T1" fmla="*/ 26 h 209"/>
                  <a:gd name="T2" fmla="*/ 43 w 276"/>
                  <a:gd name="T3" fmla="*/ 0 h 209"/>
                  <a:gd name="T4" fmla="*/ 276 w 276"/>
                  <a:gd name="T5" fmla="*/ 136 h 209"/>
                  <a:gd name="T6" fmla="*/ 276 w 276"/>
                  <a:gd name="T7" fmla="*/ 183 h 209"/>
                  <a:gd name="T8" fmla="*/ 235 w 276"/>
                  <a:gd name="T9" fmla="*/ 209 h 209"/>
                  <a:gd name="T10" fmla="*/ 233 w 276"/>
                  <a:gd name="T11" fmla="*/ 160 h 209"/>
                  <a:gd name="T12" fmla="*/ 0 w 276"/>
                  <a:gd name="T13" fmla="*/ 26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6" h="209">
                    <a:moveTo>
                      <a:pt x="0" y="26"/>
                    </a:moveTo>
                    <a:lnTo>
                      <a:pt x="43" y="0"/>
                    </a:lnTo>
                    <a:lnTo>
                      <a:pt x="276" y="136"/>
                    </a:lnTo>
                    <a:lnTo>
                      <a:pt x="276" y="183"/>
                    </a:lnTo>
                    <a:lnTo>
                      <a:pt x="235" y="209"/>
                    </a:lnTo>
                    <a:lnTo>
                      <a:pt x="233" y="160"/>
                    </a:lnTo>
                    <a:lnTo>
                      <a:pt x="0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ṥḷïďe"/>
              <p:cNvSpPr/>
              <p:nvPr/>
            </p:nvSpPr>
            <p:spPr bwMode="auto">
              <a:xfrm>
                <a:off x="3389" y="2819"/>
                <a:ext cx="272" cy="203"/>
              </a:xfrm>
              <a:custGeom>
                <a:avLst/>
                <a:gdLst>
                  <a:gd name="T0" fmla="*/ 0 w 272"/>
                  <a:gd name="T1" fmla="*/ 24 h 203"/>
                  <a:gd name="T2" fmla="*/ 41 w 272"/>
                  <a:gd name="T3" fmla="*/ 0 h 203"/>
                  <a:gd name="T4" fmla="*/ 272 w 272"/>
                  <a:gd name="T5" fmla="*/ 131 h 203"/>
                  <a:gd name="T6" fmla="*/ 272 w 272"/>
                  <a:gd name="T7" fmla="*/ 180 h 203"/>
                  <a:gd name="T8" fmla="*/ 229 w 272"/>
                  <a:gd name="T9" fmla="*/ 203 h 203"/>
                  <a:gd name="T10" fmla="*/ 229 w 272"/>
                  <a:gd name="T11" fmla="*/ 156 h 203"/>
                  <a:gd name="T12" fmla="*/ 0 w 272"/>
                  <a:gd name="T13" fmla="*/ 24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2" h="203">
                    <a:moveTo>
                      <a:pt x="0" y="24"/>
                    </a:moveTo>
                    <a:lnTo>
                      <a:pt x="41" y="0"/>
                    </a:lnTo>
                    <a:lnTo>
                      <a:pt x="272" y="131"/>
                    </a:lnTo>
                    <a:lnTo>
                      <a:pt x="272" y="180"/>
                    </a:lnTo>
                    <a:lnTo>
                      <a:pt x="229" y="203"/>
                    </a:lnTo>
                    <a:lnTo>
                      <a:pt x="229" y="156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iSḻíḍe"/>
              <p:cNvSpPr/>
              <p:nvPr/>
            </p:nvSpPr>
            <p:spPr bwMode="auto">
              <a:xfrm>
                <a:off x="3389" y="2819"/>
                <a:ext cx="272" cy="203"/>
              </a:xfrm>
              <a:custGeom>
                <a:avLst/>
                <a:gdLst>
                  <a:gd name="T0" fmla="*/ 0 w 272"/>
                  <a:gd name="T1" fmla="*/ 24 h 203"/>
                  <a:gd name="T2" fmla="*/ 41 w 272"/>
                  <a:gd name="T3" fmla="*/ 0 h 203"/>
                  <a:gd name="T4" fmla="*/ 272 w 272"/>
                  <a:gd name="T5" fmla="*/ 131 h 203"/>
                  <a:gd name="T6" fmla="*/ 272 w 272"/>
                  <a:gd name="T7" fmla="*/ 180 h 203"/>
                  <a:gd name="T8" fmla="*/ 229 w 272"/>
                  <a:gd name="T9" fmla="*/ 203 h 203"/>
                  <a:gd name="T10" fmla="*/ 229 w 272"/>
                  <a:gd name="T11" fmla="*/ 156 h 203"/>
                  <a:gd name="T12" fmla="*/ 0 w 272"/>
                  <a:gd name="T13" fmla="*/ 24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2" h="203">
                    <a:moveTo>
                      <a:pt x="0" y="24"/>
                    </a:moveTo>
                    <a:lnTo>
                      <a:pt x="41" y="0"/>
                    </a:lnTo>
                    <a:lnTo>
                      <a:pt x="272" y="131"/>
                    </a:lnTo>
                    <a:lnTo>
                      <a:pt x="272" y="180"/>
                    </a:lnTo>
                    <a:lnTo>
                      <a:pt x="229" y="203"/>
                    </a:lnTo>
                    <a:lnTo>
                      <a:pt x="229" y="156"/>
                    </a:lnTo>
                    <a:lnTo>
                      <a:pt x="0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îśḷidé"/>
              <p:cNvSpPr/>
              <p:nvPr/>
            </p:nvSpPr>
            <p:spPr bwMode="auto">
              <a:xfrm>
                <a:off x="3504" y="2300"/>
                <a:ext cx="264" cy="200"/>
              </a:xfrm>
              <a:custGeom>
                <a:avLst/>
                <a:gdLst>
                  <a:gd name="T0" fmla="*/ 41 w 264"/>
                  <a:gd name="T1" fmla="*/ 0 h 200"/>
                  <a:gd name="T2" fmla="*/ 0 w 264"/>
                  <a:gd name="T3" fmla="*/ 24 h 200"/>
                  <a:gd name="T4" fmla="*/ 221 w 264"/>
                  <a:gd name="T5" fmla="*/ 151 h 200"/>
                  <a:gd name="T6" fmla="*/ 221 w 264"/>
                  <a:gd name="T7" fmla="*/ 200 h 200"/>
                  <a:gd name="T8" fmla="*/ 264 w 264"/>
                  <a:gd name="T9" fmla="*/ 176 h 200"/>
                  <a:gd name="T10" fmla="*/ 264 w 264"/>
                  <a:gd name="T11" fmla="*/ 127 h 200"/>
                  <a:gd name="T12" fmla="*/ 41 w 264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200">
                    <a:moveTo>
                      <a:pt x="41" y="0"/>
                    </a:moveTo>
                    <a:lnTo>
                      <a:pt x="0" y="24"/>
                    </a:lnTo>
                    <a:lnTo>
                      <a:pt x="221" y="151"/>
                    </a:lnTo>
                    <a:lnTo>
                      <a:pt x="221" y="200"/>
                    </a:lnTo>
                    <a:lnTo>
                      <a:pt x="264" y="176"/>
                    </a:lnTo>
                    <a:lnTo>
                      <a:pt x="264" y="127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íS1iḋè"/>
              <p:cNvSpPr/>
              <p:nvPr/>
            </p:nvSpPr>
            <p:spPr bwMode="auto">
              <a:xfrm>
                <a:off x="3504" y="2300"/>
                <a:ext cx="264" cy="200"/>
              </a:xfrm>
              <a:custGeom>
                <a:avLst/>
                <a:gdLst>
                  <a:gd name="T0" fmla="*/ 41 w 264"/>
                  <a:gd name="T1" fmla="*/ 0 h 200"/>
                  <a:gd name="T2" fmla="*/ 0 w 264"/>
                  <a:gd name="T3" fmla="*/ 24 h 200"/>
                  <a:gd name="T4" fmla="*/ 221 w 264"/>
                  <a:gd name="T5" fmla="*/ 151 h 200"/>
                  <a:gd name="T6" fmla="*/ 221 w 264"/>
                  <a:gd name="T7" fmla="*/ 200 h 200"/>
                  <a:gd name="T8" fmla="*/ 264 w 264"/>
                  <a:gd name="T9" fmla="*/ 176 h 200"/>
                  <a:gd name="T10" fmla="*/ 264 w 264"/>
                  <a:gd name="T11" fmla="*/ 127 h 200"/>
                  <a:gd name="T12" fmla="*/ 41 w 264"/>
                  <a:gd name="T1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4" h="200">
                    <a:moveTo>
                      <a:pt x="41" y="0"/>
                    </a:moveTo>
                    <a:lnTo>
                      <a:pt x="0" y="24"/>
                    </a:lnTo>
                    <a:lnTo>
                      <a:pt x="221" y="151"/>
                    </a:lnTo>
                    <a:lnTo>
                      <a:pt x="221" y="200"/>
                    </a:lnTo>
                    <a:lnTo>
                      <a:pt x="264" y="176"/>
                    </a:lnTo>
                    <a:lnTo>
                      <a:pt x="264" y="127"/>
                    </a:lnTo>
                    <a:lnTo>
                      <a:pt x="4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ïSḻïḓê"/>
              <p:cNvSpPr/>
              <p:nvPr/>
            </p:nvSpPr>
            <p:spPr bwMode="auto">
              <a:xfrm>
                <a:off x="3465" y="2471"/>
                <a:ext cx="264" cy="202"/>
              </a:xfrm>
              <a:custGeom>
                <a:avLst/>
                <a:gdLst>
                  <a:gd name="T0" fmla="*/ 43 w 264"/>
                  <a:gd name="T1" fmla="*/ 0 h 202"/>
                  <a:gd name="T2" fmla="*/ 0 w 264"/>
                  <a:gd name="T3" fmla="*/ 24 h 202"/>
                  <a:gd name="T4" fmla="*/ 221 w 264"/>
                  <a:gd name="T5" fmla="*/ 153 h 202"/>
                  <a:gd name="T6" fmla="*/ 223 w 264"/>
                  <a:gd name="T7" fmla="*/ 202 h 202"/>
                  <a:gd name="T8" fmla="*/ 264 w 264"/>
                  <a:gd name="T9" fmla="*/ 177 h 202"/>
                  <a:gd name="T10" fmla="*/ 264 w 264"/>
                  <a:gd name="T11" fmla="*/ 127 h 202"/>
                  <a:gd name="T12" fmla="*/ 252 w 264"/>
                  <a:gd name="T13" fmla="*/ 121 h 202"/>
                  <a:gd name="T14" fmla="*/ 43 w 264"/>
                  <a:gd name="T1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4" h="201">
                    <a:moveTo>
                      <a:pt x="43" y="0"/>
                    </a:moveTo>
                    <a:lnTo>
                      <a:pt x="0" y="24"/>
                    </a:lnTo>
                    <a:lnTo>
                      <a:pt x="221" y="153"/>
                    </a:lnTo>
                    <a:lnTo>
                      <a:pt x="223" y="202"/>
                    </a:lnTo>
                    <a:lnTo>
                      <a:pt x="264" y="177"/>
                    </a:lnTo>
                    <a:lnTo>
                      <a:pt x="264" y="127"/>
                    </a:lnTo>
                    <a:lnTo>
                      <a:pt x="252" y="121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ïŝļïḑè"/>
              <p:cNvSpPr/>
              <p:nvPr/>
            </p:nvSpPr>
            <p:spPr bwMode="auto">
              <a:xfrm>
                <a:off x="3465" y="2471"/>
                <a:ext cx="264" cy="202"/>
              </a:xfrm>
              <a:custGeom>
                <a:avLst/>
                <a:gdLst>
                  <a:gd name="T0" fmla="*/ 43 w 264"/>
                  <a:gd name="T1" fmla="*/ 0 h 202"/>
                  <a:gd name="T2" fmla="*/ 0 w 264"/>
                  <a:gd name="T3" fmla="*/ 24 h 202"/>
                  <a:gd name="T4" fmla="*/ 221 w 264"/>
                  <a:gd name="T5" fmla="*/ 153 h 202"/>
                  <a:gd name="T6" fmla="*/ 223 w 264"/>
                  <a:gd name="T7" fmla="*/ 202 h 202"/>
                  <a:gd name="T8" fmla="*/ 264 w 264"/>
                  <a:gd name="T9" fmla="*/ 177 h 202"/>
                  <a:gd name="T10" fmla="*/ 264 w 264"/>
                  <a:gd name="T11" fmla="*/ 127 h 202"/>
                  <a:gd name="T12" fmla="*/ 252 w 264"/>
                  <a:gd name="T13" fmla="*/ 121 h 202"/>
                  <a:gd name="T14" fmla="*/ 43 w 264"/>
                  <a:gd name="T1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4" h="201">
                    <a:moveTo>
                      <a:pt x="43" y="0"/>
                    </a:moveTo>
                    <a:lnTo>
                      <a:pt x="0" y="24"/>
                    </a:lnTo>
                    <a:lnTo>
                      <a:pt x="221" y="153"/>
                    </a:lnTo>
                    <a:lnTo>
                      <a:pt x="223" y="202"/>
                    </a:lnTo>
                    <a:lnTo>
                      <a:pt x="264" y="177"/>
                    </a:lnTo>
                    <a:lnTo>
                      <a:pt x="264" y="127"/>
                    </a:lnTo>
                    <a:lnTo>
                      <a:pt x="252" y="121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îṩ1íḍé"/>
              <p:cNvSpPr/>
              <p:nvPr/>
            </p:nvSpPr>
            <p:spPr bwMode="auto">
              <a:xfrm>
                <a:off x="3426" y="2644"/>
                <a:ext cx="276" cy="209"/>
              </a:xfrm>
              <a:custGeom>
                <a:avLst/>
                <a:gdLst>
                  <a:gd name="T0" fmla="*/ 43 w 276"/>
                  <a:gd name="T1" fmla="*/ 0 h 209"/>
                  <a:gd name="T2" fmla="*/ 43 w 276"/>
                  <a:gd name="T3" fmla="*/ 2 h 209"/>
                  <a:gd name="T4" fmla="*/ 0 w 276"/>
                  <a:gd name="T5" fmla="*/ 26 h 209"/>
                  <a:gd name="T6" fmla="*/ 233 w 276"/>
                  <a:gd name="T7" fmla="*/ 160 h 209"/>
                  <a:gd name="T8" fmla="*/ 235 w 276"/>
                  <a:gd name="T9" fmla="*/ 209 h 209"/>
                  <a:gd name="T10" fmla="*/ 276 w 276"/>
                  <a:gd name="T11" fmla="*/ 183 h 209"/>
                  <a:gd name="T12" fmla="*/ 276 w 276"/>
                  <a:gd name="T13" fmla="*/ 148 h 209"/>
                  <a:gd name="T14" fmla="*/ 276 w 276"/>
                  <a:gd name="T15" fmla="*/ 136 h 209"/>
                  <a:gd name="T16" fmla="*/ 43 w 276"/>
                  <a:gd name="T17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6" h="209">
                    <a:moveTo>
                      <a:pt x="43" y="0"/>
                    </a:moveTo>
                    <a:lnTo>
                      <a:pt x="43" y="2"/>
                    </a:lnTo>
                    <a:lnTo>
                      <a:pt x="0" y="26"/>
                    </a:lnTo>
                    <a:lnTo>
                      <a:pt x="233" y="160"/>
                    </a:lnTo>
                    <a:lnTo>
                      <a:pt x="235" y="209"/>
                    </a:lnTo>
                    <a:lnTo>
                      <a:pt x="276" y="183"/>
                    </a:lnTo>
                    <a:lnTo>
                      <a:pt x="276" y="148"/>
                    </a:lnTo>
                    <a:lnTo>
                      <a:pt x="276" y="136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îṣ1iḋè"/>
              <p:cNvSpPr/>
              <p:nvPr/>
            </p:nvSpPr>
            <p:spPr bwMode="auto">
              <a:xfrm>
                <a:off x="3426" y="2644"/>
                <a:ext cx="276" cy="209"/>
              </a:xfrm>
              <a:custGeom>
                <a:avLst/>
                <a:gdLst>
                  <a:gd name="T0" fmla="*/ 43 w 276"/>
                  <a:gd name="T1" fmla="*/ 0 h 209"/>
                  <a:gd name="T2" fmla="*/ 43 w 276"/>
                  <a:gd name="T3" fmla="*/ 2 h 209"/>
                  <a:gd name="T4" fmla="*/ 0 w 276"/>
                  <a:gd name="T5" fmla="*/ 26 h 209"/>
                  <a:gd name="T6" fmla="*/ 233 w 276"/>
                  <a:gd name="T7" fmla="*/ 160 h 209"/>
                  <a:gd name="T8" fmla="*/ 235 w 276"/>
                  <a:gd name="T9" fmla="*/ 209 h 209"/>
                  <a:gd name="T10" fmla="*/ 276 w 276"/>
                  <a:gd name="T11" fmla="*/ 183 h 209"/>
                  <a:gd name="T12" fmla="*/ 276 w 276"/>
                  <a:gd name="T13" fmla="*/ 148 h 209"/>
                  <a:gd name="T14" fmla="*/ 276 w 276"/>
                  <a:gd name="T15" fmla="*/ 136 h 209"/>
                  <a:gd name="T16" fmla="*/ 43 w 276"/>
                  <a:gd name="T17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6" h="209">
                    <a:moveTo>
                      <a:pt x="43" y="0"/>
                    </a:moveTo>
                    <a:lnTo>
                      <a:pt x="43" y="2"/>
                    </a:lnTo>
                    <a:lnTo>
                      <a:pt x="0" y="26"/>
                    </a:lnTo>
                    <a:lnTo>
                      <a:pt x="233" y="160"/>
                    </a:lnTo>
                    <a:lnTo>
                      <a:pt x="235" y="209"/>
                    </a:lnTo>
                    <a:lnTo>
                      <a:pt x="276" y="183"/>
                    </a:lnTo>
                    <a:lnTo>
                      <a:pt x="276" y="148"/>
                    </a:lnTo>
                    <a:lnTo>
                      <a:pt x="276" y="136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işľíďè"/>
              <p:cNvSpPr/>
              <p:nvPr/>
            </p:nvSpPr>
            <p:spPr bwMode="auto">
              <a:xfrm>
                <a:off x="3389" y="2819"/>
                <a:ext cx="272" cy="203"/>
              </a:xfrm>
              <a:custGeom>
                <a:avLst/>
                <a:gdLst>
                  <a:gd name="T0" fmla="*/ 41 w 272"/>
                  <a:gd name="T1" fmla="*/ 0 h 203"/>
                  <a:gd name="T2" fmla="*/ 0 w 272"/>
                  <a:gd name="T3" fmla="*/ 24 h 203"/>
                  <a:gd name="T4" fmla="*/ 229 w 272"/>
                  <a:gd name="T5" fmla="*/ 156 h 203"/>
                  <a:gd name="T6" fmla="*/ 229 w 272"/>
                  <a:gd name="T7" fmla="*/ 203 h 203"/>
                  <a:gd name="T8" fmla="*/ 272 w 272"/>
                  <a:gd name="T9" fmla="*/ 180 h 203"/>
                  <a:gd name="T10" fmla="*/ 272 w 272"/>
                  <a:gd name="T11" fmla="*/ 131 h 203"/>
                  <a:gd name="T12" fmla="*/ 177 w 272"/>
                  <a:gd name="T13" fmla="*/ 76 h 203"/>
                  <a:gd name="T14" fmla="*/ 41 w 272"/>
                  <a:gd name="T15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2" h="203">
                    <a:moveTo>
                      <a:pt x="41" y="0"/>
                    </a:moveTo>
                    <a:lnTo>
                      <a:pt x="0" y="24"/>
                    </a:lnTo>
                    <a:lnTo>
                      <a:pt x="229" y="156"/>
                    </a:lnTo>
                    <a:lnTo>
                      <a:pt x="229" y="203"/>
                    </a:lnTo>
                    <a:lnTo>
                      <a:pt x="272" y="180"/>
                    </a:lnTo>
                    <a:lnTo>
                      <a:pt x="272" y="131"/>
                    </a:lnTo>
                    <a:lnTo>
                      <a:pt x="177" y="76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íşľídê"/>
              <p:cNvSpPr/>
              <p:nvPr/>
            </p:nvSpPr>
            <p:spPr bwMode="auto">
              <a:xfrm>
                <a:off x="3389" y="2819"/>
                <a:ext cx="272" cy="203"/>
              </a:xfrm>
              <a:custGeom>
                <a:avLst/>
                <a:gdLst>
                  <a:gd name="T0" fmla="*/ 41 w 272"/>
                  <a:gd name="T1" fmla="*/ 0 h 203"/>
                  <a:gd name="T2" fmla="*/ 0 w 272"/>
                  <a:gd name="T3" fmla="*/ 24 h 203"/>
                  <a:gd name="T4" fmla="*/ 229 w 272"/>
                  <a:gd name="T5" fmla="*/ 156 h 203"/>
                  <a:gd name="T6" fmla="*/ 229 w 272"/>
                  <a:gd name="T7" fmla="*/ 203 h 203"/>
                  <a:gd name="T8" fmla="*/ 272 w 272"/>
                  <a:gd name="T9" fmla="*/ 180 h 203"/>
                  <a:gd name="T10" fmla="*/ 272 w 272"/>
                  <a:gd name="T11" fmla="*/ 131 h 203"/>
                  <a:gd name="T12" fmla="*/ 177 w 272"/>
                  <a:gd name="T13" fmla="*/ 76 h 203"/>
                  <a:gd name="T14" fmla="*/ 41 w 272"/>
                  <a:gd name="T15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2" h="203">
                    <a:moveTo>
                      <a:pt x="41" y="0"/>
                    </a:moveTo>
                    <a:lnTo>
                      <a:pt x="0" y="24"/>
                    </a:lnTo>
                    <a:lnTo>
                      <a:pt x="229" y="156"/>
                    </a:lnTo>
                    <a:lnTo>
                      <a:pt x="229" y="203"/>
                    </a:lnTo>
                    <a:lnTo>
                      <a:pt x="272" y="180"/>
                    </a:lnTo>
                    <a:lnTo>
                      <a:pt x="272" y="131"/>
                    </a:lnTo>
                    <a:lnTo>
                      <a:pt x="177" y="76"/>
                    </a:lnTo>
                    <a:lnTo>
                      <a:pt x="4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i$liḍê"/>
              <p:cNvSpPr/>
              <p:nvPr/>
            </p:nvSpPr>
            <p:spPr bwMode="auto">
              <a:xfrm>
                <a:off x="3350" y="2990"/>
                <a:ext cx="268" cy="204"/>
              </a:xfrm>
              <a:custGeom>
                <a:avLst/>
                <a:gdLst>
                  <a:gd name="T0" fmla="*/ 42 w 268"/>
                  <a:gd name="T1" fmla="*/ 0 h 204"/>
                  <a:gd name="T2" fmla="*/ 0 w 268"/>
                  <a:gd name="T3" fmla="*/ 24 h 204"/>
                  <a:gd name="T4" fmla="*/ 226 w 268"/>
                  <a:gd name="T5" fmla="*/ 155 h 204"/>
                  <a:gd name="T6" fmla="*/ 226 w 268"/>
                  <a:gd name="T7" fmla="*/ 204 h 204"/>
                  <a:gd name="T8" fmla="*/ 268 w 268"/>
                  <a:gd name="T9" fmla="*/ 178 h 204"/>
                  <a:gd name="T10" fmla="*/ 268 w 268"/>
                  <a:gd name="T11" fmla="*/ 131 h 204"/>
                  <a:gd name="T12" fmla="*/ 42 w 268"/>
                  <a:gd name="T13" fmla="*/ 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8" h="204">
                    <a:moveTo>
                      <a:pt x="42" y="0"/>
                    </a:moveTo>
                    <a:lnTo>
                      <a:pt x="0" y="24"/>
                    </a:lnTo>
                    <a:lnTo>
                      <a:pt x="226" y="155"/>
                    </a:lnTo>
                    <a:lnTo>
                      <a:pt x="226" y="204"/>
                    </a:lnTo>
                    <a:lnTo>
                      <a:pt x="268" y="178"/>
                    </a:lnTo>
                    <a:lnTo>
                      <a:pt x="268" y="131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08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îṣḷíḑé"/>
              <p:cNvSpPr/>
              <p:nvPr/>
            </p:nvSpPr>
            <p:spPr bwMode="auto">
              <a:xfrm>
                <a:off x="3350" y="2990"/>
                <a:ext cx="268" cy="204"/>
              </a:xfrm>
              <a:custGeom>
                <a:avLst/>
                <a:gdLst>
                  <a:gd name="T0" fmla="*/ 42 w 268"/>
                  <a:gd name="T1" fmla="*/ 0 h 204"/>
                  <a:gd name="T2" fmla="*/ 0 w 268"/>
                  <a:gd name="T3" fmla="*/ 24 h 204"/>
                  <a:gd name="T4" fmla="*/ 226 w 268"/>
                  <a:gd name="T5" fmla="*/ 155 h 204"/>
                  <a:gd name="T6" fmla="*/ 226 w 268"/>
                  <a:gd name="T7" fmla="*/ 204 h 204"/>
                  <a:gd name="T8" fmla="*/ 268 w 268"/>
                  <a:gd name="T9" fmla="*/ 178 h 204"/>
                  <a:gd name="T10" fmla="*/ 268 w 268"/>
                  <a:gd name="T11" fmla="*/ 131 h 204"/>
                  <a:gd name="T12" fmla="*/ 42 w 268"/>
                  <a:gd name="T13" fmla="*/ 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8" h="204">
                    <a:moveTo>
                      <a:pt x="42" y="0"/>
                    </a:moveTo>
                    <a:lnTo>
                      <a:pt x="0" y="24"/>
                    </a:lnTo>
                    <a:lnTo>
                      <a:pt x="226" y="155"/>
                    </a:lnTo>
                    <a:lnTo>
                      <a:pt x="226" y="204"/>
                    </a:lnTo>
                    <a:lnTo>
                      <a:pt x="268" y="178"/>
                    </a:lnTo>
                    <a:lnTo>
                      <a:pt x="268" y="131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íSļíḑé"/>
              <p:cNvSpPr/>
              <p:nvPr/>
            </p:nvSpPr>
            <p:spPr bwMode="auto">
              <a:xfrm>
                <a:off x="3566" y="2291"/>
                <a:ext cx="263" cy="1044"/>
              </a:xfrm>
              <a:custGeom>
                <a:avLst/>
                <a:gdLst>
                  <a:gd name="T0" fmla="*/ 178 w 263"/>
                  <a:gd name="T1" fmla="*/ 26 h 1044"/>
                  <a:gd name="T2" fmla="*/ 220 w 263"/>
                  <a:gd name="T3" fmla="*/ 0 h 1044"/>
                  <a:gd name="T4" fmla="*/ 263 w 263"/>
                  <a:gd name="T5" fmla="*/ 26 h 1044"/>
                  <a:gd name="T6" fmla="*/ 42 w 263"/>
                  <a:gd name="T7" fmla="*/ 1020 h 1044"/>
                  <a:gd name="T8" fmla="*/ 0 w 263"/>
                  <a:gd name="T9" fmla="*/ 1044 h 1044"/>
                  <a:gd name="T10" fmla="*/ 220 w 263"/>
                  <a:gd name="T11" fmla="*/ 50 h 1044"/>
                  <a:gd name="T12" fmla="*/ 178 w 263"/>
                  <a:gd name="T13" fmla="*/ 26 h 10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1044">
                    <a:moveTo>
                      <a:pt x="178" y="26"/>
                    </a:moveTo>
                    <a:lnTo>
                      <a:pt x="220" y="0"/>
                    </a:lnTo>
                    <a:lnTo>
                      <a:pt x="263" y="26"/>
                    </a:lnTo>
                    <a:lnTo>
                      <a:pt x="42" y="1020"/>
                    </a:lnTo>
                    <a:lnTo>
                      <a:pt x="0" y="1044"/>
                    </a:lnTo>
                    <a:lnTo>
                      <a:pt x="220" y="50"/>
                    </a:lnTo>
                    <a:lnTo>
                      <a:pt x="178" y="26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ṧḷîḓê"/>
              <p:cNvSpPr/>
              <p:nvPr/>
            </p:nvSpPr>
            <p:spPr bwMode="auto">
              <a:xfrm>
                <a:off x="3270" y="2083"/>
                <a:ext cx="287" cy="1106"/>
              </a:xfrm>
              <a:custGeom>
                <a:avLst/>
                <a:gdLst>
                  <a:gd name="T0" fmla="*/ 0 w 287"/>
                  <a:gd name="T1" fmla="*/ 1080 h 1106"/>
                  <a:gd name="T2" fmla="*/ 42 w 287"/>
                  <a:gd name="T3" fmla="*/ 1106 h 1106"/>
                  <a:gd name="T4" fmla="*/ 287 w 287"/>
                  <a:gd name="T5" fmla="*/ 0 h 1106"/>
                  <a:gd name="T6" fmla="*/ 221 w 287"/>
                  <a:gd name="T7" fmla="*/ 86 h 1106"/>
                  <a:gd name="T8" fmla="*/ 0 w 287"/>
                  <a:gd name="T9" fmla="*/ 1080 h 1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7" h="1106">
                    <a:moveTo>
                      <a:pt x="0" y="1080"/>
                    </a:moveTo>
                    <a:lnTo>
                      <a:pt x="42" y="1106"/>
                    </a:lnTo>
                    <a:lnTo>
                      <a:pt x="287" y="0"/>
                    </a:lnTo>
                    <a:lnTo>
                      <a:pt x="221" y="86"/>
                    </a:lnTo>
                    <a:lnTo>
                      <a:pt x="0" y="108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íŝḷiḍé"/>
              <p:cNvSpPr/>
              <p:nvPr/>
            </p:nvSpPr>
            <p:spPr bwMode="auto">
              <a:xfrm>
                <a:off x="3518" y="2137"/>
                <a:ext cx="253" cy="195"/>
              </a:xfrm>
              <a:custGeom>
                <a:avLst/>
                <a:gdLst>
                  <a:gd name="T0" fmla="*/ 0 w 253"/>
                  <a:gd name="T1" fmla="*/ 0 h 195"/>
                  <a:gd name="T2" fmla="*/ 0 w 253"/>
                  <a:gd name="T3" fmla="*/ 49 h 195"/>
                  <a:gd name="T4" fmla="*/ 253 w 253"/>
                  <a:gd name="T5" fmla="*/ 195 h 195"/>
                  <a:gd name="T6" fmla="*/ 253 w 253"/>
                  <a:gd name="T7" fmla="*/ 146 h 195"/>
                  <a:gd name="T8" fmla="*/ 0 w 253"/>
                  <a:gd name="T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" h="195">
                    <a:moveTo>
                      <a:pt x="0" y="0"/>
                    </a:moveTo>
                    <a:lnTo>
                      <a:pt x="0" y="49"/>
                    </a:lnTo>
                    <a:lnTo>
                      <a:pt x="253" y="195"/>
                    </a:lnTo>
                    <a:lnTo>
                      <a:pt x="253" y="1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ï$ľíḋe"/>
              <p:cNvSpPr/>
              <p:nvPr/>
            </p:nvSpPr>
            <p:spPr bwMode="auto">
              <a:xfrm>
                <a:off x="3523" y="2168"/>
                <a:ext cx="301" cy="1167"/>
              </a:xfrm>
              <a:custGeom>
                <a:avLst/>
                <a:gdLst>
                  <a:gd name="T0" fmla="*/ 0 w 301"/>
                  <a:gd name="T1" fmla="*/ 1143 h 1167"/>
                  <a:gd name="T2" fmla="*/ 43 w 301"/>
                  <a:gd name="T3" fmla="*/ 1167 h 1167"/>
                  <a:gd name="T4" fmla="*/ 301 w 301"/>
                  <a:gd name="T5" fmla="*/ 0 h 1167"/>
                  <a:gd name="T6" fmla="*/ 221 w 301"/>
                  <a:gd name="T7" fmla="*/ 149 h 1167"/>
                  <a:gd name="T8" fmla="*/ 0 w 301"/>
                  <a:gd name="T9" fmla="*/ 1143 h 1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1167">
                    <a:moveTo>
                      <a:pt x="0" y="1143"/>
                    </a:moveTo>
                    <a:lnTo>
                      <a:pt x="43" y="1167"/>
                    </a:lnTo>
                    <a:lnTo>
                      <a:pt x="301" y="0"/>
                    </a:lnTo>
                    <a:lnTo>
                      <a:pt x="221" y="149"/>
                    </a:lnTo>
                    <a:lnTo>
                      <a:pt x="0" y="1143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íṣlíḑé"/>
              <p:cNvSpPr/>
              <p:nvPr/>
            </p:nvSpPr>
            <p:spPr bwMode="auto">
              <a:xfrm>
                <a:off x="3511" y="2280"/>
                <a:ext cx="38" cy="25"/>
              </a:xfrm>
              <a:custGeom>
                <a:avLst/>
                <a:gdLst>
                  <a:gd name="T0" fmla="*/ 26 w 38"/>
                  <a:gd name="T1" fmla="*/ 25 h 25"/>
                  <a:gd name="T2" fmla="*/ 34 w 38"/>
                  <a:gd name="T3" fmla="*/ 20 h 25"/>
                  <a:gd name="T4" fmla="*/ 38 w 38"/>
                  <a:gd name="T5" fmla="*/ 11 h 25"/>
                  <a:gd name="T6" fmla="*/ 2 w 38"/>
                  <a:gd name="T7" fmla="*/ 0 h 25"/>
                  <a:gd name="T8" fmla="*/ 0 w 38"/>
                  <a:gd name="T9" fmla="*/ 10 h 25"/>
                  <a:gd name="T10" fmla="*/ 26 w 38"/>
                  <a:gd name="T1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5">
                    <a:moveTo>
                      <a:pt x="26" y="25"/>
                    </a:moveTo>
                    <a:lnTo>
                      <a:pt x="34" y="20"/>
                    </a:lnTo>
                    <a:lnTo>
                      <a:pt x="38" y="11"/>
                    </a:lnTo>
                    <a:lnTo>
                      <a:pt x="2" y="0"/>
                    </a:lnTo>
                    <a:lnTo>
                      <a:pt x="0" y="10"/>
                    </a:lnTo>
                    <a:lnTo>
                      <a:pt x="26" y="25"/>
                    </a:lnTo>
                    <a:close/>
                  </a:path>
                </a:pathLst>
              </a:custGeom>
              <a:solidFill>
                <a:srgbClr val="543E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ŝľîďê"/>
              <p:cNvSpPr/>
              <p:nvPr/>
            </p:nvSpPr>
            <p:spPr bwMode="auto">
              <a:xfrm>
                <a:off x="3695" y="1973"/>
                <a:ext cx="168" cy="586"/>
              </a:xfrm>
              <a:custGeom>
                <a:avLst/>
                <a:gdLst>
                  <a:gd name="T0" fmla="*/ 0 w 168"/>
                  <a:gd name="T1" fmla="*/ 561 h 586"/>
                  <a:gd name="T2" fmla="*/ 42 w 168"/>
                  <a:gd name="T3" fmla="*/ 586 h 586"/>
                  <a:gd name="T4" fmla="*/ 168 w 168"/>
                  <a:gd name="T5" fmla="*/ 23 h 586"/>
                  <a:gd name="T6" fmla="*/ 125 w 168"/>
                  <a:gd name="T7" fmla="*/ 0 h 586"/>
                  <a:gd name="T8" fmla="*/ 0 w 168"/>
                  <a:gd name="T9" fmla="*/ 561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586">
                    <a:moveTo>
                      <a:pt x="0" y="561"/>
                    </a:moveTo>
                    <a:lnTo>
                      <a:pt x="42" y="586"/>
                    </a:lnTo>
                    <a:lnTo>
                      <a:pt x="168" y="23"/>
                    </a:lnTo>
                    <a:lnTo>
                      <a:pt x="125" y="0"/>
                    </a:lnTo>
                    <a:lnTo>
                      <a:pt x="0" y="561"/>
                    </a:lnTo>
                    <a:close/>
                  </a:path>
                </a:pathLst>
              </a:custGeom>
              <a:solidFill>
                <a:srgbClr val="7259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ïsľîďè"/>
              <p:cNvSpPr/>
              <p:nvPr/>
            </p:nvSpPr>
            <p:spPr bwMode="auto">
              <a:xfrm>
                <a:off x="3554" y="1569"/>
                <a:ext cx="100" cy="52"/>
              </a:xfrm>
              <a:custGeom>
                <a:avLst/>
                <a:gdLst>
                  <a:gd name="T0" fmla="*/ 0 w 100"/>
                  <a:gd name="T1" fmla="*/ 27 h 52"/>
                  <a:gd name="T2" fmla="*/ 7 w 100"/>
                  <a:gd name="T3" fmla="*/ 24 h 52"/>
                  <a:gd name="T4" fmla="*/ 49 w 100"/>
                  <a:gd name="T5" fmla="*/ 0 h 52"/>
                  <a:gd name="T6" fmla="*/ 57 w 100"/>
                  <a:gd name="T7" fmla="*/ 3 h 52"/>
                  <a:gd name="T8" fmla="*/ 100 w 100"/>
                  <a:gd name="T9" fmla="*/ 29 h 52"/>
                  <a:gd name="T10" fmla="*/ 57 w 100"/>
                  <a:gd name="T11" fmla="*/ 52 h 52"/>
                  <a:gd name="T12" fmla="*/ 15 w 100"/>
                  <a:gd name="T13" fmla="*/ 29 h 52"/>
                  <a:gd name="T14" fmla="*/ 15 w 100"/>
                  <a:gd name="T15" fmla="*/ 29 h 52"/>
                  <a:gd name="T16" fmla="*/ 13 w 100"/>
                  <a:gd name="T17" fmla="*/ 27 h 52"/>
                  <a:gd name="T18" fmla="*/ 1 w 100"/>
                  <a:gd name="T19" fmla="*/ 32 h 52"/>
                  <a:gd name="T20" fmla="*/ 0 w 100"/>
                  <a:gd name="T21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0" h="52">
                    <a:moveTo>
                      <a:pt x="0" y="27"/>
                    </a:moveTo>
                    <a:lnTo>
                      <a:pt x="7" y="24"/>
                    </a:lnTo>
                    <a:lnTo>
                      <a:pt x="49" y="0"/>
                    </a:lnTo>
                    <a:lnTo>
                      <a:pt x="57" y="3"/>
                    </a:lnTo>
                    <a:lnTo>
                      <a:pt x="100" y="29"/>
                    </a:lnTo>
                    <a:lnTo>
                      <a:pt x="57" y="52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13" y="27"/>
                    </a:lnTo>
                    <a:lnTo>
                      <a:pt x="1" y="32"/>
                    </a:lnTo>
                    <a:lnTo>
                      <a:pt x="0" y="27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iṩļíḑé"/>
              <p:cNvSpPr/>
              <p:nvPr/>
            </p:nvSpPr>
            <p:spPr bwMode="auto">
              <a:xfrm>
                <a:off x="3554" y="1569"/>
                <a:ext cx="100" cy="52"/>
              </a:xfrm>
              <a:custGeom>
                <a:avLst/>
                <a:gdLst>
                  <a:gd name="T0" fmla="*/ 0 w 100"/>
                  <a:gd name="T1" fmla="*/ 27 h 52"/>
                  <a:gd name="T2" fmla="*/ 7 w 100"/>
                  <a:gd name="T3" fmla="*/ 24 h 52"/>
                  <a:gd name="T4" fmla="*/ 49 w 100"/>
                  <a:gd name="T5" fmla="*/ 0 h 52"/>
                  <a:gd name="T6" fmla="*/ 57 w 100"/>
                  <a:gd name="T7" fmla="*/ 3 h 52"/>
                  <a:gd name="T8" fmla="*/ 100 w 100"/>
                  <a:gd name="T9" fmla="*/ 29 h 52"/>
                  <a:gd name="T10" fmla="*/ 57 w 100"/>
                  <a:gd name="T11" fmla="*/ 52 h 52"/>
                  <a:gd name="T12" fmla="*/ 15 w 100"/>
                  <a:gd name="T13" fmla="*/ 29 h 52"/>
                  <a:gd name="T14" fmla="*/ 15 w 100"/>
                  <a:gd name="T15" fmla="*/ 29 h 52"/>
                  <a:gd name="T16" fmla="*/ 13 w 100"/>
                  <a:gd name="T17" fmla="*/ 27 h 52"/>
                  <a:gd name="T18" fmla="*/ 1 w 100"/>
                  <a:gd name="T19" fmla="*/ 32 h 52"/>
                  <a:gd name="T20" fmla="*/ 0 w 100"/>
                  <a:gd name="T21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0" h="52">
                    <a:moveTo>
                      <a:pt x="0" y="27"/>
                    </a:moveTo>
                    <a:lnTo>
                      <a:pt x="7" y="24"/>
                    </a:lnTo>
                    <a:lnTo>
                      <a:pt x="49" y="0"/>
                    </a:lnTo>
                    <a:lnTo>
                      <a:pt x="57" y="3"/>
                    </a:lnTo>
                    <a:lnTo>
                      <a:pt x="100" y="29"/>
                    </a:lnTo>
                    <a:lnTo>
                      <a:pt x="57" y="52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13" y="27"/>
                    </a:lnTo>
                    <a:lnTo>
                      <a:pt x="1" y="32"/>
                    </a:lnTo>
                    <a:lnTo>
                      <a:pt x="0" y="2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1" name="iṩliḍè"/>
              <p:cNvSpPr/>
              <p:nvPr/>
            </p:nvSpPr>
            <p:spPr bwMode="auto">
              <a:xfrm>
                <a:off x="3554" y="1569"/>
                <a:ext cx="100" cy="52"/>
              </a:xfrm>
              <a:custGeom>
                <a:avLst/>
                <a:gdLst>
                  <a:gd name="T0" fmla="*/ 93 w 100"/>
                  <a:gd name="T1" fmla="*/ 25 h 52"/>
                  <a:gd name="T2" fmla="*/ 100 w 100"/>
                  <a:gd name="T3" fmla="*/ 29 h 52"/>
                  <a:gd name="T4" fmla="*/ 93 w 100"/>
                  <a:gd name="T5" fmla="*/ 25 h 52"/>
                  <a:gd name="T6" fmla="*/ 49 w 100"/>
                  <a:gd name="T7" fmla="*/ 0 h 52"/>
                  <a:gd name="T8" fmla="*/ 7 w 100"/>
                  <a:gd name="T9" fmla="*/ 24 h 52"/>
                  <a:gd name="T10" fmla="*/ 0 w 100"/>
                  <a:gd name="T11" fmla="*/ 27 h 52"/>
                  <a:gd name="T12" fmla="*/ 1 w 100"/>
                  <a:gd name="T13" fmla="*/ 32 h 52"/>
                  <a:gd name="T14" fmla="*/ 13 w 100"/>
                  <a:gd name="T15" fmla="*/ 27 h 52"/>
                  <a:gd name="T16" fmla="*/ 15 w 100"/>
                  <a:gd name="T17" fmla="*/ 29 h 52"/>
                  <a:gd name="T18" fmla="*/ 15 w 100"/>
                  <a:gd name="T19" fmla="*/ 29 h 52"/>
                  <a:gd name="T20" fmla="*/ 57 w 100"/>
                  <a:gd name="T21" fmla="*/ 52 h 52"/>
                  <a:gd name="T22" fmla="*/ 57 w 100"/>
                  <a:gd name="T23" fmla="*/ 3 h 52"/>
                  <a:gd name="T24" fmla="*/ 86 w 100"/>
                  <a:gd name="T25" fmla="*/ 22 h 52"/>
                  <a:gd name="T26" fmla="*/ 86 w 100"/>
                  <a:gd name="T27" fmla="*/ 22 h 52"/>
                  <a:gd name="T28" fmla="*/ 57 w 100"/>
                  <a:gd name="T29" fmla="*/ 3 h 52"/>
                  <a:gd name="T30" fmla="*/ 49 w 100"/>
                  <a:gd name="T3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52">
                    <a:moveTo>
                      <a:pt x="93" y="25"/>
                    </a:moveTo>
                    <a:lnTo>
                      <a:pt x="100" y="29"/>
                    </a:lnTo>
                    <a:lnTo>
                      <a:pt x="93" y="25"/>
                    </a:lnTo>
                    <a:close/>
                    <a:moveTo>
                      <a:pt x="49" y="0"/>
                    </a:moveTo>
                    <a:lnTo>
                      <a:pt x="7" y="24"/>
                    </a:lnTo>
                    <a:lnTo>
                      <a:pt x="0" y="27"/>
                    </a:lnTo>
                    <a:lnTo>
                      <a:pt x="1" y="32"/>
                    </a:lnTo>
                    <a:lnTo>
                      <a:pt x="13" y="27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57" y="52"/>
                    </a:lnTo>
                    <a:lnTo>
                      <a:pt x="57" y="3"/>
                    </a:lnTo>
                    <a:lnTo>
                      <a:pt x="86" y="22"/>
                    </a:lnTo>
                    <a:lnTo>
                      <a:pt x="86" y="22"/>
                    </a:lnTo>
                    <a:lnTo>
                      <a:pt x="57" y="3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2" name="isḻíďê"/>
              <p:cNvSpPr/>
              <p:nvPr/>
            </p:nvSpPr>
            <p:spPr bwMode="auto">
              <a:xfrm>
                <a:off x="3554" y="1569"/>
                <a:ext cx="100" cy="52"/>
              </a:xfrm>
              <a:custGeom>
                <a:avLst/>
                <a:gdLst>
                  <a:gd name="T0" fmla="*/ 93 w 100"/>
                  <a:gd name="T1" fmla="*/ 25 h 52"/>
                  <a:gd name="T2" fmla="*/ 100 w 100"/>
                  <a:gd name="T3" fmla="*/ 29 h 52"/>
                  <a:gd name="T4" fmla="*/ 93 w 100"/>
                  <a:gd name="T5" fmla="*/ 25 h 52"/>
                  <a:gd name="T6" fmla="*/ 49 w 100"/>
                  <a:gd name="T7" fmla="*/ 0 h 52"/>
                  <a:gd name="T8" fmla="*/ 7 w 100"/>
                  <a:gd name="T9" fmla="*/ 24 h 52"/>
                  <a:gd name="T10" fmla="*/ 0 w 100"/>
                  <a:gd name="T11" fmla="*/ 27 h 52"/>
                  <a:gd name="T12" fmla="*/ 1 w 100"/>
                  <a:gd name="T13" fmla="*/ 32 h 52"/>
                  <a:gd name="T14" fmla="*/ 13 w 100"/>
                  <a:gd name="T15" fmla="*/ 27 h 52"/>
                  <a:gd name="T16" fmla="*/ 15 w 100"/>
                  <a:gd name="T17" fmla="*/ 29 h 52"/>
                  <a:gd name="T18" fmla="*/ 15 w 100"/>
                  <a:gd name="T19" fmla="*/ 29 h 52"/>
                  <a:gd name="T20" fmla="*/ 57 w 100"/>
                  <a:gd name="T21" fmla="*/ 52 h 52"/>
                  <a:gd name="T22" fmla="*/ 57 w 100"/>
                  <a:gd name="T23" fmla="*/ 3 h 52"/>
                  <a:gd name="T24" fmla="*/ 86 w 100"/>
                  <a:gd name="T25" fmla="*/ 22 h 52"/>
                  <a:gd name="T26" fmla="*/ 86 w 100"/>
                  <a:gd name="T27" fmla="*/ 22 h 52"/>
                  <a:gd name="T28" fmla="*/ 57 w 100"/>
                  <a:gd name="T29" fmla="*/ 3 h 52"/>
                  <a:gd name="T30" fmla="*/ 49 w 100"/>
                  <a:gd name="T3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0" h="52">
                    <a:moveTo>
                      <a:pt x="93" y="25"/>
                    </a:moveTo>
                    <a:lnTo>
                      <a:pt x="100" y="29"/>
                    </a:lnTo>
                    <a:lnTo>
                      <a:pt x="93" y="25"/>
                    </a:lnTo>
                    <a:moveTo>
                      <a:pt x="49" y="0"/>
                    </a:moveTo>
                    <a:lnTo>
                      <a:pt x="7" y="24"/>
                    </a:lnTo>
                    <a:lnTo>
                      <a:pt x="0" y="27"/>
                    </a:lnTo>
                    <a:lnTo>
                      <a:pt x="1" y="32"/>
                    </a:lnTo>
                    <a:lnTo>
                      <a:pt x="13" y="27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57" y="52"/>
                    </a:lnTo>
                    <a:lnTo>
                      <a:pt x="57" y="3"/>
                    </a:lnTo>
                    <a:lnTo>
                      <a:pt x="86" y="22"/>
                    </a:lnTo>
                    <a:lnTo>
                      <a:pt x="86" y="22"/>
                    </a:lnTo>
                    <a:lnTo>
                      <a:pt x="57" y="3"/>
                    </a:lnTo>
                    <a:lnTo>
                      <a:pt x="4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3" name="íslidê"/>
              <p:cNvSpPr/>
              <p:nvPr/>
            </p:nvSpPr>
            <p:spPr bwMode="auto">
              <a:xfrm>
                <a:off x="3569" y="1598"/>
                <a:ext cx="127" cy="364"/>
              </a:xfrm>
              <a:custGeom>
                <a:avLst/>
                <a:gdLst>
                  <a:gd name="T0" fmla="*/ 127 w 127"/>
                  <a:gd name="T1" fmla="*/ 73 h 364"/>
                  <a:gd name="T2" fmla="*/ 127 w 127"/>
                  <a:gd name="T3" fmla="*/ 364 h 364"/>
                  <a:gd name="T4" fmla="*/ 0 w 127"/>
                  <a:gd name="T5" fmla="*/ 291 h 364"/>
                  <a:gd name="T6" fmla="*/ 0 w 127"/>
                  <a:gd name="T7" fmla="*/ 0 h 364"/>
                  <a:gd name="T8" fmla="*/ 127 w 127"/>
                  <a:gd name="T9" fmla="*/ 73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364">
                    <a:moveTo>
                      <a:pt x="127" y="73"/>
                    </a:moveTo>
                    <a:lnTo>
                      <a:pt x="127" y="364"/>
                    </a:lnTo>
                    <a:lnTo>
                      <a:pt x="0" y="291"/>
                    </a:lnTo>
                    <a:lnTo>
                      <a:pt x="0" y="0"/>
                    </a:lnTo>
                    <a:lnTo>
                      <a:pt x="127" y="73"/>
                    </a:lnTo>
                    <a:close/>
                  </a:path>
                </a:pathLst>
              </a:custGeom>
              <a:solidFill>
                <a:srgbClr val="00C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4" name="íŝḻïdè"/>
              <p:cNvSpPr/>
              <p:nvPr/>
            </p:nvSpPr>
            <p:spPr bwMode="auto">
              <a:xfrm>
                <a:off x="3569" y="1598"/>
                <a:ext cx="127" cy="364"/>
              </a:xfrm>
              <a:custGeom>
                <a:avLst/>
                <a:gdLst>
                  <a:gd name="T0" fmla="*/ 127 w 127"/>
                  <a:gd name="T1" fmla="*/ 73 h 364"/>
                  <a:gd name="T2" fmla="*/ 127 w 127"/>
                  <a:gd name="T3" fmla="*/ 364 h 364"/>
                  <a:gd name="T4" fmla="*/ 0 w 127"/>
                  <a:gd name="T5" fmla="*/ 291 h 364"/>
                  <a:gd name="T6" fmla="*/ 0 w 127"/>
                  <a:gd name="T7" fmla="*/ 0 h 364"/>
                  <a:gd name="T8" fmla="*/ 127 w 127"/>
                  <a:gd name="T9" fmla="*/ 73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364">
                    <a:moveTo>
                      <a:pt x="127" y="73"/>
                    </a:moveTo>
                    <a:lnTo>
                      <a:pt x="127" y="364"/>
                    </a:lnTo>
                    <a:lnTo>
                      <a:pt x="0" y="291"/>
                    </a:lnTo>
                    <a:lnTo>
                      <a:pt x="0" y="0"/>
                    </a:lnTo>
                    <a:lnTo>
                      <a:pt x="127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5" name="i$liḋé"/>
              <p:cNvSpPr/>
              <p:nvPr/>
            </p:nvSpPr>
            <p:spPr bwMode="auto">
              <a:xfrm>
                <a:off x="3610" y="1572"/>
                <a:ext cx="127" cy="367"/>
              </a:xfrm>
              <a:custGeom>
                <a:avLst/>
                <a:gdLst>
                  <a:gd name="T0" fmla="*/ 127 w 127"/>
                  <a:gd name="T1" fmla="*/ 73 h 367"/>
                  <a:gd name="T2" fmla="*/ 127 w 127"/>
                  <a:gd name="T3" fmla="*/ 367 h 367"/>
                  <a:gd name="T4" fmla="*/ 0 w 127"/>
                  <a:gd name="T5" fmla="*/ 294 h 367"/>
                  <a:gd name="T6" fmla="*/ 1 w 127"/>
                  <a:gd name="T7" fmla="*/ 0 h 367"/>
                  <a:gd name="T8" fmla="*/ 127 w 127"/>
                  <a:gd name="T9" fmla="*/ 7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367">
                    <a:moveTo>
                      <a:pt x="127" y="73"/>
                    </a:moveTo>
                    <a:lnTo>
                      <a:pt x="127" y="367"/>
                    </a:lnTo>
                    <a:lnTo>
                      <a:pt x="0" y="294"/>
                    </a:lnTo>
                    <a:lnTo>
                      <a:pt x="1" y="0"/>
                    </a:lnTo>
                    <a:lnTo>
                      <a:pt x="127" y="73"/>
                    </a:lnTo>
                    <a:close/>
                  </a:path>
                </a:pathLst>
              </a:custGeom>
              <a:solidFill>
                <a:srgbClr val="00C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6" name="îs1îḋe"/>
              <p:cNvSpPr/>
              <p:nvPr/>
            </p:nvSpPr>
            <p:spPr bwMode="auto">
              <a:xfrm>
                <a:off x="3610" y="1572"/>
                <a:ext cx="127" cy="367"/>
              </a:xfrm>
              <a:custGeom>
                <a:avLst/>
                <a:gdLst>
                  <a:gd name="T0" fmla="*/ 127 w 127"/>
                  <a:gd name="T1" fmla="*/ 73 h 367"/>
                  <a:gd name="T2" fmla="*/ 127 w 127"/>
                  <a:gd name="T3" fmla="*/ 367 h 367"/>
                  <a:gd name="T4" fmla="*/ 0 w 127"/>
                  <a:gd name="T5" fmla="*/ 294 h 367"/>
                  <a:gd name="T6" fmla="*/ 1 w 127"/>
                  <a:gd name="T7" fmla="*/ 0 h 367"/>
                  <a:gd name="T8" fmla="*/ 127 w 127"/>
                  <a:gd name="T9" fmla="*/ 73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367">
                    <a:moveTo>
                      <a:pt x="127" y="73"/>
                    </a:moveTo>
                    <a:lnTo>
                      <a:pt x="127" y="367"/>
                    </a:lnTo>
                    <a:lnTo>
                      <a:pt x="0" y="294"/>
                    </a:lnTo>
                    <a:lnTo>
                      <a:pt x="1" y="0"/>
                    </a:lnTo>
                    <a:lnTo>
                      <a:pt x="127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7" name="íṩliḑé"/>
              <p:cNvSpPr/>
              <p:nvPr/>
            </p:nvSpPr>
            <p:spPr bwMode="auto">
              <a:xfrm>
                <a:off x="3630" y="1925"/>
                <a:ext cx="66" cy="331"/>
              </a:xfrm>
              <a:custGeom>
                <a:avLst/>
                <a:gdLst>
                  <a:gd name="T0" fmla="*/ 66 w 66"/>
                  <a:gd name="T1" fmla="*/ 37 h 331"/>
                  <a:gd name="T2" fmla="*/ 66 w 66"/>
                  <a:gd name="T3" fmla="*/ 331 h 331"/>
                  <a:gd name="T4" fmla="*/ 0 w 66"/>
                  <a:gd name="T5" fmla="*/ 294 h 331"/>
                  <a:gd name="T6" fmla="*/ 0 w 66"/>
                  <a:gd name="T7" fmla="*/ 0 h 331"/>
                  <a:gd name="T8" fmla="*/ 66 w 66"/>
                  <a:gd name="T9" fmla="*/ 37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331">
                    <a:moveTo>
                      <a:pt x="66" y="37"/>
                    </a:moveTo>
                    <a:lnTo>
                      <a:pt x="66" y="331"/>
                    </a:lnTo>
                    <a:lnTo>
                      <a:pt x="0" y="294"/>
                    </a:lnTo>
                    <a:lnTo>
                      <a:pt x="0" y="0"/>
                    </a:lnTo>
                    <a:lnTo>
                      <a:pt x="66" y="37"/>
                    </a:lnTo>
                    <a:close/>
                  </a:path>
                </a:pathLst>
              </a:custGeom>
              <a:solidFill>
                <a:srgbClr val="5456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8" name="iṥlîḋê"/>
              <p:cNvSpPr/>
              <p:nvPr/>
            </p:nvSpPr>
            <p:spPr bwMode="auto">
              <a:xfrm>
                <a:off x="3569" y="1889"/>
                <a:ext cx="61" cy="330"/>
              </a:xfrm>
              <a:custGeom>
                <a:avLst/>
                <a:gdLst>
                  <a:gd name="T0" fmla="*/ 61 w 61"/>
                  <a:gd name="T1" fmla="*/ 36 h 330"/>
                  <a:gd name="T2" fmla="*/ 61 w 61"/>
                  <a:gd name="T3" fmla="*/ 330 h 330"/>
                  <a:gd name="T4" fmla="*/ 0 w 61"/>
                  <a:gd name="T5" fmla="*/ 294 h 330"/>
                  <a:gd name="T6" fmla="*/ 0 w 61"/>
                  <a:gd name="T7" fmla="*/ 0 h 330"/>
                  <a:gd name="T8" fmla="*/ 61 w 61"/>
                  <a:gd name="T9" fmla="*/ 36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330">
                    <a:moveTo>
                      <a:pt x="61" y="36"/>
                    </a:moveTo>
                    <a:lnTo>
                      <a:pt x="61" y="330"/>
                    </a:lnTo>
                    <a:lnTo>
                      <a:pt x="0" y="294"/>
                    </a:lnTo>
                    <a:lnTo>
                      <a:pt x="0" y="0"/>
                    </a:lnTo>
                    <a:lnTo>
                      <a:pt x="61" y="36"/>
                    </a:lnTo>
                    <a:close/>
                  </a:path>
                </a:pathLst>
              </a:custGeom>
              <a:solidFill>
                <a:srgbClr val="5456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9" name="işľîdê"/>
              <p:cNvSpPr/>
              <p:nvPr/>
            </p:nvSpPr>
            <p:spPr bwMode="auto">
              <a:xfrm>
                <a:off x="3696" y="1645"/>
                <a:ext cx="41" cy="294"/>
              </a:xfrm>
              <a:custGeom>
                <a:avLst/>
                <a:gdLst>
                  <a:gd name="T0" fmla="*/ 41 w 41"/>
                  <a:gd name="T1" fmla="*/ 0 h 294"/>
                  <a:gd name="T2" fmla="*/ 41 w 41"/>
                  <a:gd name="T3" fmla="*/ 294 h 294"/>
                  <a:gd name="T4" fmla="*/ 0 w 41"/>
                  <a:gd name="T5" fmla="*/ 270 h 294"/>
                  <a:gd name="T6" fmla="*/ 0 w 41"/>
                  <a:gd name="T7" fmla="*/ 26 h 294"/>
                  <a:gd name="T8" fmla="*/ 41 w 41"/>
                  <a:gd name="T9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294">
                    <a:moveTo>
                      <a:pt x="41" y="0"/>
                    </a:moveTo>
                    <a:lnTo>
                      <a:pt x="41" y="294"/>
                    </a:lnTo>
                    <a:lnTo>
                      <a:pt x="0" y="270"/>
                    </a:lnTo>
                    <a:lnTo>
                      <a:pt x="0" y="26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0" name="î$ľïďè"/>
              <p:cNvSpPr/>
              <p:nvPr/>
            </p:nvSpPr>
            <p:spPr bwMode="auto">
              <a:xfrm>
                <a:off x="3696" y="1645"/>
                <a:ext cx="41" cy="294"/>
              </a:xfrm>
              <a:custGeom>
                <a:avLst/>
                <a:gdLst>
                  <a:gd name="T0" fmla="*/ 41 w 41"/>
                  <a:gd name="T1" fmla="*/ 0 h 294"/>
                  <a:gd name="T2" fmla="*/ 41 w 41"/>
                  <a:gd name="T3" fmla="*/ 294 h 294"/>
                  <a:gd name="T4" fmla="*/ 0 w 41"/>
                  <a:gd name="T5" fmla="*/ 270 h 294"/>
                  <a:gd name="T6" fmla="*/ 0 w 41"/>
                  <a:gd name="T7" fmla="*/ 26 h 294"/>
                  <a:gd name="T8" fmla="*/ 41 w 41"/>
                  <a:gd name="T9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294">
                    <a:moveTo>
                      <a:pt x="41" y="0"/>
                    </a:moveTo>
                    <a:lnTo>
                      <a:pt x="41" y="294"/>
                    </a:lnTo>
                    <a:lnTo>
                      <a:pt x="0" y="270"/>
                    </a:lnTo>
                    <a:lnTo>
                      <a:pt x="0" y="26"/>
                    </a:lnTo>
                    <a:lnTo>
                      <a:pt x="4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1" name="iSḷiḑê"/>
              <p:cNvSpPr/>
              <p:nvPr/>
            </p:nvSpPr>
            <p:spPr bwMode="auto">
              <a:xfrm>
                <a:off x="3695" y="1915"/>
                <a:ext cx="42" cy="47"/>
              </a:xfrm>
              <a:custGeom>
                <a:avLst/>
                <a:gdLst>
                  <a:gd name="T0" fmla="*/ 0 w 42"/>
                  <a:gd name="T1" fmla="*/ 0 h 47"/>
                  <a:gd name="T2" fmla="*/ 1 w 42"/>
                  <a:gd name="T3" fmla="*/ 0 h 47"/>
                  <a:gd name="T4" fmla="*/ 42 w 42"/>
                  <a:gd name="T5" fmla="*/ 24 h 47"/>
                  <a:gd name="T6" fmla="*/ 1 w 42"/>
                  <a:gd name="T7" fmla="*/ 47 h 47"/>
                  <a:gd name="T8" fmla="*/ 0 w 42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7">
                    <a:moveTo>
                      <a:pt x="0" y="0"/>
                    </a:moveTo>
                    <a:lnTo>
                      <a:pt x="1" y="0"/>
                    </a:lnTo>
                    <a:lnTo>
                      <a:pt x="42" y="24"/>
                    </a:lnTo>
                    <a:lnTo>
                      <a:pt x="1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2" name="ïṧḻiḑé"/>
              <p:cNvSpPr/>
              <p:nvPr/>
            </p:nvSpPr>
            <p:spPr bwMode="auto">
              <a:xfrm>
                <a:off x="3618" y="1918"/>
                <a:ext cx="24" cy="307"/>
              </a:xfrm>
              <a:custGeom>
                <a:avLst/>
                <a:gdLst>
                  <a:gd name="T0" fmla="*/ 0 w 24"/>
                  <a:gd name="T1" fmla="*/ 294 h 307"/>
                  <a:gd name="T2" fmla="*/ 24 w 24"/>
                  <a:gd name="T3" fmla="*/ 307 h 307"/>
                  <a:gd name="T4" fmla="*/ 24 w 24"/>
                  <a:gd name="T5" fmla="*/ 14 h 307"/>
                  <a:gd name="T6" fmla="*/ 0 w 24"/>
                  <a:gd name="T7" fmla="*/ 0 h 307"/>
                  <a:gd name="T8" fmla="*/ 0 w 24"/>
                  <a:gd name="T9" fmla="*/ 294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7">
                    <a:moveTo>
                      <a:pt x="0" y="294"/>
                    </a:moveTo>
                    <a:lnTo>
                      <a:pt x="24" y="307"/>
                    </a:lnTo>
                    <a:lnTo>
                      <a:pt x="24" y="14"/>
                    </a:lnTo>
                    <a:lnTo>
                      <a:pt x="0" y="0"/>
                    </a:lnTo>
                    <a:lnTo>
                      <a:pt x="0" y="294"/>
                    </a:lnTo>
                    <a:close/>
                  </a:path>
                </a:pathLst>
              </a:custGeom>
              <a:solidFill>
                <a:srgbClr val="332E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3" name="î$liḓé"/>
              <p:cNvSpPr/>
              <p:nvPr/>
            </p:nvSpPr>
            <p:spPr bwMode="auto">
              <a:xfrm>
                <a:off x="3696" y="1671"/>
                <a:ext cx="169" cy="95"/>
              </a:xfrm>
              <a:custGeom>
                <a:avLst/>
                <a:gdLst>
                  <a:gd name="T0" fmla="*/ 0 w 99"/>
                  <a:gd name="T1" fmla="*/ 0 h 56"/>
                  <a:gd name="T2" fmla="*/ 45 w 99"/>
                  <a:gd name="T3" fmla="*/ 37 h 56"/>
                  <a:gd name="T4" fmla="*/ 54 w 99"/>
                  <a:gd name="T5" fmla="*/ 38 h 56"/>
                  <a:gd name="T6" fmla="*/ 99 w 99"/>
                  <a:gd name="T7" fmla="*/ 11 h 56"/>
                  <a:gd name="T8" fmla="*/ 99 w 99"/>
                  <a:gd name="T9" fmla="*/ 28 h 56"/>
                  <a:gd name="T10" fmla="*/ 54 w 99"/>
                  <a:gd name="T11" fmla="*/ 54 h 56"/>
                  <a:gd name="T12" fmla="*/ 45 w 99"/>
                  <a:gd name="T13" fmla="*/ 53 h 56"/>
                  <a:gd name="T14" fmla="*/ 0 w 99"/>
                  <a:gd name="T15" fmla="*/ 17 h 56"/>
                  <a:gd name="T16" fmla="*/ 0 w 99"/>
                  <a:gd name="T17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56">
                    <a:moveTo>
                      <a:pt x="0" y="0"/>
                    </a:moveTo>
                    <a:cubicBezTo>
                      <a:pt x="45" y="37"/>
                      <a:pt x="45" y="37"/>
                      <a:pt x="45" y="37"/>
                    </a:cubicBezTo>
                    <a:cubicBezTo>
                      <a:pt x="47" y="39"/>
                      <a:pt x="51" y="39"/>
                      <a:pt x="54" y="38"/>
                    </a:cubicBezTo>
                    <a:cubicBezTo>
                      <a:pt x="99" y="11"/>
                      <a:pt x="99" y="11"/>
                      <a:pt x="99" y="11"/>
                    </a:cubicBezTo>
                    <a:cubicBezTo>
                      <a:pt x="99" y="28"/>
                      <a:pt x="99" y="28"/>
                      <a:pt x="99" y="28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51" y="56"/>
                      <a:pt x="47" y="55"/>
                      <a:pt x="45" y="53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0C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4" name="iṣḻídè"/>
              <p:cNvSpPr/>
              <p:nvPr/>
            </p:nvSpPr>
            <p:spPr bwMode="auto">
              <a:xfrm>
                <a:off x="3611" y="1598"/>
                <a:ext cx="126" cy="73"/>
              </a:xfrm>
              <a:custGeom>
                <a:avLst/>
                <a:gdLst>
                  <a:gd name="T0" fmla="*/ 43 w 126"/>
                  <a:gd name="T1" fmla="*/ 0 h 73"/>
                  <a:gd name="T2" fmla="*/ 126 w 126"/>
                  <a:gd name="T3" fmla="*/ 47 h 73"/>
                  <a:gd name="T4" fmla="*/ 85 w 126"/>
                  <a:gd name="T5" fmla="*/ 73 h 73"/>
                  <a:gd name="T6" fmla="*/ 0 w 126"/>
                  <a:gd name="T7" fmla="*/ 23 h 73"/>
                  <a:gd name="T8" fmla="*/ 43 w 126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73">
                    <a:moveTo>
                      <a:pt x="43" y="0"/>
                    </a:moveTo>
                    <a:lnTo>
                      <a:pt x="126" y="47"/>
                    </a:lnTo>
                    <a:lnTo>
                      <a:pt x="85" y="73"/>
                    </a:lnTo>
                    <a:lnTo>
                      <a:pt x="0" y="23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5" name="ís1iďê"/>
              <p:cNvSpPr/>
              <p:nvPr/>
            </p:nvSpPr>
            <p:spPr bwMode="auto">
              <a:xfrm>
                <a:off x="3611" y="1598"/>
                <a:ext cx="126" cy="73"/>
              </a:xfrm>
              <a:custGeom>
                <a:avLst/>
                <a:gdLst>
                  <a:gd name="T0" fmla="*/ 43 w 126"/>
                  <a:gd name="T1" fmla="*/ 0 h 73"/>
                  <a:gd name="T2" fmla="*/ 126 w 126"/>
                  <a:gd name="T3" fmla="*/ 47 h 73"/>
                  <a:gd name="T4" fmla="*/ 85 w 126"/>
                  <a:gd name="T5" fmla="*/ 73 h 73"/>
                  <a:gd name="T6" fmla="*/ 0 w 126"/>
                  <a:gd name="T7" fmla="*/ 23 h 73"/>
                  <a:gd name="T8" fmla="*/ 43 w 126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73">
                    <a:moveTo>
                      <a:pt x="43" y="0"/>
                    </a:moveTo>
                    <a:lnTo>
                      <a:pt x="126" y="47"/>
                    </a:lnTo>
                    <a:lnTo>
                      <a:pt x="85" y="73"/>
                    </a:lnTo>
                    <a:lnTo>
                      <a:pt x="0" y="23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6" name="îṥļïdè"/>
              <p:cNvSpPr/>
              <p:nvPr/>
            </p:nvSpPr>
            <p:spPr bwMode="auto">
              <a:xfrm>
                <a:off x="3696" y="1645"/>
                <a:ext cx="169" cy="92"/>
              </a:xfrm>
              <a:custGeom>
                <a:avLst/>
                <a:gdLst>
                  <a:gd name="T0" fmla="*/ 74 w 99"/>
                  <a:gd name="T1" fmla="*/ 12 h 54"/>
                  <a:gd name="T2" fmla="*/ 99 w 99"/>
                  <a:gd name="T3" fmla="*/ 26 h 54"/>
                  <a:gd name="T4" fmla="*/ 54 w 99"/>
                  <a:gd name="T5" fmla="*/ 53 h 54"/>
                  <a:gd name="T6" fmla="*/ 45 w 99"/>
                  <a:gd name="T7" fmla="*/ 52 h 54"/>
                  <a:gd name="T8" fmla="*/ 0 w 99"/>
                  <a:gd name="T9" fmla="*/ 15 h 54"/>
                  <a:gd name="T10" fmla="*/ 24 w 99"/>
                  <a:gd name="T11" fmla="*/ 0 h 54"/>
                  <a:gd name="T12" fmla="*/ 45 w 99"/>
                  <a:gd name="T13" fmla="*/ 22 h 54"/>
                  <a:gd name="T14" fmla="*/ 54 w 99"/>
                  <a:gd name="T15" fmla="*/ 23 h 54"/>
                  <a:gd name="T16" fmla="*/ 74 w 99"/>
                  <a:gd name="T17" fmla="*/ 1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54">
                    <a:moveTo>
                      <a:pt x="74" y="12"/>
                    </a:moveTo>
                    <a:cubicBezTo>
                      <a:pt x="99" y="26"/>
                      <a:pt x="99" y="26"/>
                      <a:pt x="99" y="26"/>
                    </a:cubicBezTo>
                    <a:cubicBezTo>
                      <a:pt x="54" y="53"/>
                      <a:pt x="54" y="53"/>
                      <a:pt x="54" y="53"/>
                    </a:cubicBezTo>
                    <a:cubicBezTo>
                      <a:pt x="51" y="54"/>
                      <a:pt x="47" y="54"/>
                      <a:pt x="45" y="52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7" y="25"/>
                      <a:pt x="51" y="25"/>
                      <a:pt x="54" y="23"/>
                    </a:cubicBezTo>
                    <a:cubicBezTo>
                      <a:pt x="74" y="12"/>
                      <a:pt x="74" y="12"/>
                      <a:pt x="74" y="12"/>
                    </a:cubicBezTo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7" name="ïšḻíḑé"/>
              <p:cNvSpPr/>
              <p:nvPr/>
            </p:nvSpPr>
            <p:spPr bwMode="auto">
              <a:xfrm>
                <a:off x="3640" y="1591"/>
                <a:ext cx="14" cy="7"/>
              </a:xfrm>
              <a:custGeom>
                <a:avLst/>
                <a:gdLst>
                  <a:gd name="T0" fmla="*/ 0 w 14"/>
                  <a:gd name="T1" fmla="*/ 0 h 7"/>
                  <a:gd name="T2" fmla="*/ 0 w 14"/>
                  <a:gd name="T3" fmla="*/ 0 h 7"/>
                  <a:gd name="T4" fmla="*/ 14 w 14"/>
                  <a:gd name="T5" fmla="*/ 7 h 7"/>
                  <a:gd name="T6" fmla="*/ 14 w 14"/>
                  <a:gd name="T7" fmla="*/ 7 h 7"/>
                  <a:gd name="T8" fmla="*/ 7 w 14"/>
                  <a:gd name="T9" fmla="*/ 3 h 7"/>
                  <a:gd name="T10" fmla="*/ 0 w 1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7">
                    <a:moveTo>
                      <a:pt x="0" y="0"/>
                    </a:moveTo>
                    <a:lnTo>
                      <a:pt x="0" y="0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7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8" name="ïşlîďê"/>
              <p:cNvSpPr/>
              <p:nvPr/>
            </p:nvSpPr>
            <p:spPr bwMode="auto">
              <a:xfrm>
                <a:off x="3640" y="1591"/>
                <a:ext cx="14" cy="7"/>
              </a:xfrm>
              <a:custGeom>
                <a:avLst/>
                <a:gdLst>
                  <a:gd name="T0" fmla="*/ 0 w 14"/>
                  <a:gd name="T1" fmla="*/ 0 h 7"/>
                  <a:gd name="T2" fmla="*/ 0 w 14"/>
                  <a:gd name="T3" fmla="*/ 0 h 7"/>
                  <a:gd name="T4" fmla="*/ 14 w 14"/>
                  <a:gd name="T5" fmla="*/ 7 h 7"/>
                  <a:gd name="T6" fmla="*/ 14 w 14"/>
                  <a:gd name="T7" fmla="*/ 7 h 7"/>
                  <a:gd name="T8" fmla="*/ 7 w 14"/>
                  <a:gd name="T9" fmla="*/ 3 h 7"/>
                  <a:gd name="T10" fmla="*/ 0 w 14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7">
                    <a:moveTo>
                      <a:pt x="0" y="0"/>
                    </a:moveTo>
                    <a:lnTo>
                      <a:pt x="0" y="0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7" y="3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69" name="îṥľïḓè"/>
              <p:cNvSpPr/>
              <p:nvPr/>
            </p:nvSpPr>
            <p:spPr bwMode="auto">
              <a:xfrm>
                <a:off x="3611" y="1591"/>
                <a:ext cx="43" cy="30"/>
              </a:xfrm>
              <a:custGeom>
                <a:avLst/>
                <a:gdLst>
                  <a:gd name="T0" fmla="*/ 29 w 43"/>
                  <a:gd name="T1" fmla="*/ 0 h 30"/>
                  <a:gd name="T2" fmla="*/ 0 w 43"/>
                  <a:gd name="T3" fmla="*/ 30 h 30"/>
                  <a:gd name="T4" fmla="*/ 43 w 43"/>
                  <a:gd name="T5" fmla="*/ 7 h 30"/>
                  <a:gd name="T6" fmla="*/ 29 w 43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0">
                    <a:moveTo>
                      <a:pt x="29" y="0"/>
                    </a:moveTo>
                    <a:lnTo>
                      <a:pt x="0" y="30"/>
                    </a:lnTo>
                    <a:lnTo>
                      <a:pt x="43" y="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50C8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0" name="íṣḻîďé"/>
              <p:cNvSpPr/>
              <p:nvPr/>
            </p:nvSpPr>
            <p:spPr bwMode="auto">
              <a:xfrm>
                <a:off x="3611" y="1591"/>
                <a:ext cx="43" cy="30"/>
              </a:xfrm>
              <a:custGeom>
                <a:avLst/>
                <a:gdLst>
                  <a:gd name="T0" fmla="*/ 29 w 43"/>
                  <a:gd name="T1" fmla="*/ 0 h 30"/>
                  <a:gd name="T2" fmla="*/ 0 w 43"/>
                  <a:gd name="T3" fmla="*/ 30 h 30"/>
                  <a:gd name="T4" fmla="*/ 43 w 43"/>
                  <a:gd name="T5" fmla="*/ 7 h 30"/>
                  <a:gd name="T6" fmla="*/ 29 w 43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0">
                    <a:moveTo>
                      <a:pt x="29" y="0"/>
                    </a:moveTo>
                    <a:lnTo>
                      <a:pt x="0" y="30"/>
                    </a:lnTo>
                    <a:lnTo>
                      <a:pt x="43" y="7"/>
                    </a:lnTo>
                    <a:lnTo>
                      <a:pt x="2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1" name="îṧḻïḍe"/>
              <p:cNvSpPr/>
              <p:nvPr/>
            </p:nvSpPr>
            <p:spPr bwMode="auto">
              <a:xfrm>
                <a:off x="3611" y="1591"/>
                <a:ext cx="43" cy="30"/>
              </a:xfrm>
              <a:custGeom>
                <a:avLst/>
                <a:gdLst>
                  <a:gd name="T0" fmla="*/ 29 w 43"/>
                  <a:gd name="T1" fmla="*/ 0 h 30"/>
                  <a:gd name="T2" fmla="*/ 0 w 43"/>
                  <a:gd name="T3" fmla="*/ 30 h 30"/>
                  <a:gd name="T4" fmla="*/ 43 w 43"/>
                  <a:gd name="T5" fmla="*/ 7 h 30"/>
                  <a:gd name="T6" fmla="*/ 29 w 43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0">
                    <a:moveTo>
                      <a:pt x="29" y="0"/>
                    </a:moveTo>
                    <a:lnTo>
                      <a:pt x="0" y="30"/>
                    </a:lnTo>
                    <a:lnTo>
                      <a:pt x="43" y="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2" name="iŝ1ïḋê"/>
              <p:cNvSpPr/>
              <p:nvPr/>
            </p:nvSpPr>
            <p:spPr bwMode="auto">
              <a:xfrm>
                <a:off x="3611" y="1591"/>
                <a:ext cx="43" cy="30"/>
              </a:xfrm>
              <a:custGeom>
                <a:avLst/>
                <a:gdLst>
                  <a:gd name="T0" fmla="*/ 29 w 43"/>
                  <a:gd name="T1" fmla="*/ 0 h 30"/>
                  <a:gd name="T2" fmla="*/ 0 w 43"/>
                  <a:gd name="T3" fmla="*/ 30 h 30"/>
                  <a:gd name="T4" fmla="*/ 43 w 43"/>
                  <a:gd name="T5" fmla="*/ 7 h 30"/>
                  <a:gd name="T6" fmla="*/ 29 w 43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0">
                    <a:moveTo>
                      <a:pt x="29" y="0"/>
                    </a:moveTo>
                    <a:lnTo>
                      <a:pt x="0" y="30"/>
                    </a:lnTo>
                    <a:lnTo>
                      <a:pt x="43" y="7"/>
                    </a:lnTo>
                    <a:lnTo>
                      <a:pt x="2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3" name="îṣ1íḑe"/>
              <p:cNvSpPr/>
              <p:nvPr/>
            </p:nvSpPr>
            <p:spPr bwMode="auto">
              <a:xfrm>
                <a:off x="3611" y="1598"/>
                <a:ext cx="126" cy="73"/>
              </a:xfrm>
              <a:custGeom>
                <a:avLst/>
                <a:gdLst>
                  <a:gd name="T0" fmla="*/ 43 w 126"/>
                  <a:gd name="T1" fmla="*/ 0 h 73"/>
                  <a:gd name="T2" fmla="*/ 43 w 126"/>
                  <a:gd name="T3" fmla="*/ 0 h 73"/>
                  <a:gd name="T4" fmla="*/ 0 w 126"/>
                  <a:gd name="T5" fmla="*/ 23 h 73"/>
                  <a:gd name="T6" fmla="*/ 85 w 126"/>
                  <a:gd name="T7" fmla="*/ 73 h 73"/>
                  <a:gd name="T8" fmla="*/ 85 w 126"/>
                  <a:gd name="T9" fmla="*/ 73 h 73"/>
                  <a:gd name="T10" fmla="*/ 85 w 126"/>
                  <a:gd name="T11" fmla="*/ 73 h 73"/>
                  <a:gd name="T12" fmla="*/ 126 w 126"/>
                  <a:gd name="T13" fmla="*/ 47 h 73"/>
                  <a:gd name="T14" fmla="*/ 43 w 126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73">
                    <a:moveTo>
                      <a:pt x="43" y="0"/>
                    </a:moveTo>
                    <a:lnTo>
                      <a:pt x="43" y="0"/>
                    </a:lnTo>
                    <a:lnTo>
                      <a:pt x="0" y="2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126" y="47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4" name="iṥlíḍè"/>
              <p:cNvSpPr/>
              <p:nvPr/>
            </p:nvSpPr>
            <p:spPr bwMode="auto">
              <a:xfrm>
                <a:off x="3611" y="1598"/>
                <a:ext cx="126" cy="73"/>
              </a:xfrm>
              <a:custGeom>
                <a:avLst/>
                <a:gdLst>
                  <a:gd name="T0" fmla="*/ 43 w 126"/>
                  <a:gd name="T1" fmla="*/ 0 h 73"/>
                  <a:gd name="T2" fmla="*/ 43 w 126"/>
                  <a:gd name="T3" fmla="*/ 0 h 73"/>
                  <a:gd name="T4" fmla="*/ 0 w 126"/>
                  <a:gd name="T5" fmla="*/ 23 h 73"/>
                  <a:gd name="T6" fmla="*/ 85 w 126"/>
                  <a:gd name="T7" fmla="*/ 73 h 73"/>
                  <a:gd name="T8" fmla="*/ 85 w 126"/>
                  <a:gd name="T9" fmla="*/ 73 h 73"/>
                  <a:gd name="T10" fmla="*/ 85 w 126"/>
                  <a:gd name="T11" fmla="*/ 73 h 73"/>
                  <a:gd name="T12" fmla="*/ 126 w 126"/>
                  <a:gd name="T13" fmla="*/ 47 h 73"/>
                  <a:gd name="T14" fmla="*/ 43 w 126"/>
                  <a:gd name="T1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73">
                    <a:moveTo>
                      <a:pt x="43" y="0"/>
                    </a:moveTo>
                    <a:lnTo>
                      <a:pt x="43" y="0"/>
                    </a:lnTo>
                    <a:lnTo>
                      <a:pt x="0" y="2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126" y="47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5" name="îšḷíḑè"/>
              <p:cNvSpPr/>
              <p:nvPr/>
            </p:nvSpPr>
            <p:spPr bwMode="auto">
              <a:xfrm>
                <a:off x="3696" y="1645"/>
                <a:ext cx="169" cy="92"/>
              </a:xfrm>
              <a:custGeom>
                <a:avLst/>
                <a:gdLst>
                  <a:gd name="T0" fmla="*/ 24 w 99"/>
                  <a:gd name="T1" fmla="*/ 0 h 54"/>
                  <a:gd name="T2" fmla="*/ 24 w 99"/>
                  <a:gd name="T3" fmla="*/ 0 h 54"/>
                  <a:gd name="T4" fmla="*/ 0 w 99"/>
                  <a:gd name="T5" fmla="*/ 15 h 54"/>
                  <a:gd name="T6" fmla="*/ 45 w 99"/>
                  <a:gd name="T7" fmla="*/ 52 h 54"/>
                  <a:gd name="T8" fmla="*/ 50 w 99"/>
                  <a:gd name="T9" fmla="*/ 54 h 54"/>
                  <a:gd name="T10" fmla="*/ 54 w 99"/>
                  <a:gd name="T11" fmla="*/ 53 h 54"/>
                  <a:gd name="T12" fmla="*/ 99 w 99"/>
                  <a:gd name="T13" fmla="*/ 26 h 54"/>
                  <a:gd name="T14" fmla="*/ 74 w 99"/>
                  <a:gd name="T15" fmla="*/ 12 h 54"/>
                  <a:gd name="T16" fmla="*/ 54 w 99"/>
                  <a:gd name="T17" fmla="*/ 23 h 54"/>
                  <a:gd name="T18" fmla="*/ 50 w 99"/>
                  <a:gd name="T19" fmla="*/ 24 h 54"/>
                  <a:gd name="T20" fmla="*/ 45 w 99"/>
                  <a:gd name="T21" fmla="*/ 22 h 54"/>
                  <a:gd name="T22" fmla="*/ 24 w 99"/>
                  <a:gd name="T2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54">
                    <a:moveTo>
                      <a:pt x="24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6" y="53"/>
                      <a:pt x="48" y="54"/>
                      <a:pt x="50" y="54"/>
                    </a:cubicBezTo>
                    <a:cubicBezTo>
                      <a:pt x="51" y="54"/>
                      <a:pt x="53" y="53"/>
                      <a:pt x="54" y="53"/>
                    </a:cubicBezTo>
                    <a:cubicBezTo>
                      <a:pt x="99" y="26"/>
                      <a:pt x="99" y="26"/>
                      <a:pt x="99" y="26"/>
                    </a:cubicBezTo>
                    <a:cubicBezTo>
                      <a:pt x="74" y="12"/>
                      <a:pt x="74" y="12"/>
                      <a:pt x="74" y="1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3" y="24"/>
                      <a:pt x="52" y="24"/>
                      <a:pt x="50" y="24"/>
                    </a:cubicBezTo>
                    <a:cubicBezTo>
                      <a:pt x="48" y="24"/>
                      <a:pt x="46" y="24"/>
                      <a:pt x="45" y="22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solidFill>
                <a:srgbClr val="008F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6" name="íṡ1íḓê"/>
              <p:cNvSpPr/>
              <p:nvPr/>
            </p:nvSpPr>
            <p:spPr bwMode="auto">
              <a:xfrm>
                <a:off x="3822" y="1654"/>
                <a:ext cx="65" cy="37"/>
              </a:xfrm>
              <a:custGeom>
                <a:avLst/>
                <a:gdLst>
                  <a:gd name="T0" fmla="*/ 22 w 65"/>
                  <a:gd name="T1" fmla="*/ 0 h 37"/>
                  <a:gd name="T2" fmla="*/ 0 w 65"/>
                  <a:gd name="T3" fmla="*/ 12 h 37"/>
                  <a:gd name="T4" fmla="*/ 43 w 65"/>
                  <a:gd name="T5" fmla="*/ 37 h 37"/>
                  <a:gd name="T6" fmla="*/ 65 w 65"/>
                  <a:gd name="T7" fmla="*/ 23 h 37"/>
                  <a:gd name="T8" fmla="*/ 22 w 65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37">
                    <a:moveTo>
                      <a:pt x="22" y="0"/>
                    </a:moveTo>
                    <a:lnTo>
                      <a:pt x="0" y="12"/>
                    </a:lnTo>
                    <a:lnTo>
                      <a:pt x="43" y="37"/>
                    </a:lnTo>
                    <a:lnTo>
                      <a:pt x="65" y="23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0D0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7" name="îşļiḓe"/>
              <p:cNvSpPr/>
              <p:nvPr/>
            </p:nvSpPr>
            <p:spPr bwMode="auto">
              <a:xfrm>
                <a:off x="3865" y="1677"/>
                <a:ext cx="22" cy="41"/>
              </a:xfrm>
              <a:custGeom>
                <a:avLst/>
                <a:gdLst>
                  <a:gd name="T0" fmla="*/ 0 w 22"/>
                  <a:gd name="T1" fmla="*/ 14 h 41"/>
                  <a:gd name="T2" fmla="*/ 22 w 22"/>
                  <a:gd name="T3" fmla="*/ 0 h 41"/>
                  <a:gd name="T4" fmla="*/ 22 w 22"/>
                  <a:gd name="T5" fmla="*/ 29 h 41"/>
                  <a:gd name="T6" fmla="*/ 0 w 22"/>
                  <a:gd name="T7" fmla="*/ 41 h 41"/>
                  <a:gd name="T8" fmla="*/ 0 w 22"/>
                  <a:gd name="T9" fmla="*/ 1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1">
                    <a:moveTo>
                      <a:pt x="0" y="14"/>
                    </a:moveTo>
                    <a:lnTo>
                      <a:pt x="22" y="0"/>
                    </a:lnTo>
                    <a:lnTo>
                      <a:pt x="22" y="29"/>
                    </a:lnTo>
                    <a:lnTo>
                      <a:pt x="0" y="41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rgbClr val="F0D0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8" name="îšlîḋe"/>
              <p:cNvSpPr/>
              <p:nvPr/>
            </p:nvSpPr>
            <p:spPr bwMode="auto">
              <a:xfrm>
                <a:off x="3547" y="1856"/>
                <a:ext cx="22" cy="33"/>
              </a:xfrm>
              <a:custGeom>
                <a:avLst/>
                <a:gdLst>
                  <a:gd name="T0" fmla="*/ 22 w 22"/>
                  <a:gd name="T1" fmla="*/ 33 h 33"/>
                  <a:gd name="T2" fmla="*/ 0 w 22"/>
                  <a:gd name="T3" fmla="*/ 22 h 33"/>
                  <a:gd name="T4" fmla="*/ 0 w 22"/>
                  <a:gd name="T5" fmla="*/ 0 h 33"/>
                  <a:gd name="T6" fmla="*/ 22 w 22"/>
                  <a:gd name="T7" fmla="*/ 11 h 33"/>
                  <a:gd name="T8" fmla="*/ 22 w 22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3">
                    <a:moveTo>
                      <a:pt x="22" y="33"/>
                    </a:moveTo>
                    <a:lnTo>
                      <a:pt x="0" y="22"/>
                    </a:lnTo>
                    <a:lnTo>
                      <a:pt x="0" y="0"/>
                    </a:lnTo>
                    <a:lnTo>
                      <a:pt x="22" y="11"/>
                    </a:lnTo>
                    <a:lnTo>
                      <a:pt x="22" y="33"/>
                    </a:lnTo>
                    <a:close/>
                  </a:path>
                </a:pathLst>
              </a:custGeom>
              <a:solidFill>
                <a:srgbClr val="F0D0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9" name="íş1ïḍè"/>
              <p:cNvSpPr/>
              <p:nvPr/>
            </p:nvSpPr>
            <p:spPr bwMode="auto">
              <a:xfrm>
                <a:off x="3727" y="2152"/>
                <a:ext cx="42" cy="50"/>
              </a:xfrm>
              <a:custGeom>
                <a:avLst/>
                <a:gdLst>
                  <a:gd name="T0" fmla="*/ 0 w 42"/>
                  <a:gd name="T1" fmla="*/ 50 h 50"/>
                  <a:gd name="T2" fmla="*/ 42 w 42"/>
                  <a:gd name="T3" fmla="*/ 26 h 50"/>
                  <a:gd name="T4" fmla="*/ 0 w 42"/>
                  <a:gd name="T5" fmla="*/ 0 h 50"/>
                  <a:gd name="T6" fmla="*/ 0 w 42"/>
                  <a:gd name="T7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50">
                    <a:moveTo>
                      <a:pt x="0" y="50"/>
                    </a:moveTo>
                    <a:lnTo>
                      <a:pt x="42" y="26"/>
                    </a:ln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332E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0" name="íṡlîḍé"/>
              <p:cNvSpPr/>
              <p:nvPr/>
            </p:nvSpPr>
            <p:spPr bwMode="auto">
              <a:xfrm>
                <a:off x="3696" y="2169"/>
                <a:ext cx="84" cy="87"/>
              </a:xfrm>
              <a:custGeom>
                <a:avLst/>
                <a:gdLst>
                  <a:gd name="T0" fmla="*/ 30 w 49"/>
                  <a:gd name="T1" fmla="*/ 5 h 51"/>
                  <a:gd name="T2" fmla="*/ 0 w 49"/>
                  <a:gd name="T3" fmla="*/ 22 h 51"/>
                  <a:gd name="T4" fmla="*/ 0 w 49"/>
                  <a:gd name="T5" fmla="*/ 51 h 51"/>
                  <a:gd name="T6" fmla="*/ 49 w 49"/>
                  <a:gd name="T7" fmla="*/ 22 h 51"/>
                  <a:gd name="T8" fmla="*/ 49 w 49"/>
                  <a:gd name="T9" fmla="*/ 16 h 51"/>
                  <a:gd name="T10" fmla="*/ 30 w 49"/>
                  <a:gd name="T11" fmla="*/ 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" h="51">
                    <a:moveTo>
                      <a:pt x="30" y="5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6"/>
                      <a:pt x="38" y="0"/>
                      <a:pt x="30" y="5"/>
                    </a:cubicBezTo>
                    <a:close/>
                  </a:path>
                </a:pathLst>
              </a:custGeom>
              <a:solidFill>
                <a:srgbClr val="332E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1" name="íṧ1îḋê"/>
              <p:cNvSpPr/>
              <p:nvPr/>
            </p:nvSpPr>
            <p:spPr bwMode="auto">
              <a:xfrm>
                <a:off x="3696" y="1939"/>
                <a:ext cx="41" cy="317"/>
              </a:xfrm>
              <a:custGeom>
                <a:avLst/>
                <a:gdLst>
                  <a:gd name="T0" fmla="*/ 41 w 41"/>
                  <a:gd name="T1" fmla="*/ 0 h 317"/>
                  <a:gd name="T2" fmla="*/ 41 w 41"/>
                  <a:gd name="T3" fmla="*/ 293 h 317"/>
                  <a:gd name="T4" fmla="*/ 0 w 41"/>
                  <a:gd name="T5" fmla="*/ 317 h 317"/>
                  <a:gd name="T6" fmla="*/ 0 w 41"/>
                  <a:gd name="T7" fmla="*/ 23 h 317"/>
                  <a:gd name="T8" fmla="*/ 41 w 41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17">
                    <a:moveTo>
                      <a:pt x="41" y="0"/>
                    </a:moveTo>
                    <a:lnTo>
                      <a:pt x="41" y="293"/>
                    </a:lnTo>
                    <a:lnTo>
                      <a:pt x="0" y="317"/>
                    </a:lnTo>
                    <a:lnTo>
                      <a:pt x="0" y="23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rgbClr val="332E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2" name="ï$ḻiḓé"/>
              <p:cNvSpPr/>
              <p:nvPr/>
            </p:nvSpPr>
            <p:spPr bwMode="auto">
              <a:xfrm>
                <a:off x="3595" y="1481"/>
                <a:ext cx="134" cy="173"/>
              </a:xfrm>
              <a:custGeom>
                <a:avLst/>
                <a:gdLst>
                  <a:gd name="T0" fmla="*/ 79 w 79"/>
                  <a:gd name="T1" fmla="*/ 22 h 102"/>
                  <a:gd name="T2" fmla="*/ 40 w 79"/>
                  <a:gd name="T3" fmla="*/ 0 h 102"/>
                  <a:gd name="T4" fmla="*/ 9 w 79"/>
                  <a:gd name="T5" fmla="*/ 17 h 102"/>
                  <a:gd name="T6" fmla="*/ 1 w 79"/>
                  <a:gd name="T7" fmla="*/ 30 h 102"/>
                  <a:gd name="T8" fmla="*/ 0 w 79"/>
                  <a:gd name="T9" fmla="*/ 78 h 102"/>
                  <a:gd name="T10" fmla="*/ 42 w 79"/>
                  <a:gd name="T11" fmla="*/ 102 h 102"/>
                  <a:gd name="T12" fmla="*/ 65 w 79"/>
                  <a:gd name="T13" fmla="*/ 88 h 102"/>
                  <a:gd name="T14" fmla="*/ 79 w 79"/>
                  <a:gd name="T15" fmla="*/ 64 h 102"/>
                  <a:gd name="T16" fmla="*/ 79 w 79"/>
                  <a:gd name="T17" fmla="*/ 2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9" h="102">
                    <a:moveTo>
                      <a:pt x="79" y="22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4" y="19"/>
                      <a:pt x="1" y="25"/>
                      <a:pt x="1" y="3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42" y="102"/>
                      <a:pt x="42" y="102"/>
                      <a:pt x="42" y="102"/>
                    </a:cubicBezTo>
                    <a:cubicBezTo>
                      <a:pt x="65" y="88"/>
                      <a:pt x="65" y="88"/>
                      <a:pt x="65" y="88"/>
                    </a:cubicBezTo>
                    <a:cubicBezTo>
                      <a:pt x="74" y="83"/>
                      <a:pt x="79" y="74"/>
                      <a:pt x="79" y="64"/>
                    </a:cubicBezTo>
                    <a:lnTo>
                      <a:pt x="79" y="22"/>
                    </a:lnTo>
                    <a:close/>
                  </a:path>
                </a:pathLst>
              </a:custGeom>
              <a:solidFill>
                <a:srgbClr val="21232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3" name="îšḻïḑé"/>
              <p:cNvSpPr/>
              <p:nvPr/>
            </p:nvSpPr>
            <p:spPr bwMode="auto">
              <a:xfrm>
                <a:off x="3679" y="1535"/>
                <a:ext cx="50" cy="110"/>
              </a:xfrm>
              <a:custGeom>
                <a:avLst/>
                <a:gdLst>
                  <a:gd name="T0" fmla="*/ 29 w 29"/>
                  <a:gd name="T1" fmla="*/ 0 h 65"/>
                  <a:gd name="T2" fmla="*/ 8 w 29"/>
                  <a:gd name="T3" fmla="*/ 12 h 65"/>
                  <a:gd name="T4" fmla="*/ 0 w 29"/>
                  <a:gd name="T5" fmla="*/ 26 h 65"/>
                  <a:gd name="T6" fmla="*/ 0 w 29"/>
                  <a:gd name="T7" fmla="*/ 65 h 65"/>
                  <a:gd name="T8" fmla="*/ 15 w 29"/>
                  <a:gd name="T9" fmla="*/ 56 h 65"/>
                  <a:gd name="T10" fmla="*/ 29 w 29"/>
                  <a:gd name="T11" fmla="*/ 32 h 65"/>
                  <a:gd name="T12" fmla="*/ 29 w 29"/>
                  <a:gd name="T13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65">
                    <a:moveTo>
                      <a:pt x="29" y="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3" y="15"/>
                      <a:pt x="0" y="20"/>
                      <a:pt x="0" y="26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24" y="51"/>
                      <a:pt x="29" y="42"/>
                      <a:pt x="29" y="32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0D0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4" name="ïşḷîdé"/>
              <p:cNvSpPr/>
              <p:nvPr/>
            </p:nvSpPr>
            <p:spPr bwMode="auto">
              <a:xfrm>
                <a:off x="3662" y="1472"/>
                <a:ext cx="80" cy="63"/>
              </a:xfrm>
              <a:custGeom>
                <a:avLst/>
                <a:gdLst>
                  <a:gd name="T0" fmla="*/ 7 w 47"/>
                  <a:gd name="T1" fmla="*/ 0 h 37"/>
                  <a:gd name="T2" fmla="*/ 47 w 47"/>
                  <a:gd name="T3" fmla="*/ 23 h 37"/>
                  <a:gd name="T4" fmla="*/ 47 w 47"/>
                  <a:gd name="T5" fmla="*/ 24 h 37"/>
                  <a:gd name="T6" fmla="*/ 39 w 47"/>
                  <a:gd name="T7" fmla="*/ 37 h 37"/>
                  <a:gd name="T8" fmla="*/ 39 w 47"/>
                  <a:gd name="T9" fmla="*/ 27 h 37"/>
                  <a:gd name="T10" fmla="*/ 0 w 47"/>
                  <a:gd name="T11" fmla="*/ 5 h 37"/>
                  <a:gd name="T12" fmla="*/ 7 w 47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37">
                    <a:moveTo>
                      <a:pt x="7" y="0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7" y="29"/>
                      <a:pt x="44" y="34"/>
                      <a:pt x="39" y="3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0" y="5"/>
                      <a:pt x="0" y="5"/>
                      <a:pt x="0" y="5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21232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5" name="íṣḻïdè"/>
              <p:cNvSpPr/>
              <p:nvPr/>
            </p:nvSpPr>
            <p:spPr bwMode="auto">
              <a:xfrm>
                <a:off x="3547" y="1591"/>
                <a:ext cx="22" cy="278"/>
              </a:xfrm>
              <a:custGeom>
                <a:avLst/>
                <a:gdLst>
                  <a:gd name="T0" fmla="*/ 0 w 13"/>
                  <a:gd name="T1" fmla="*/ 156 h 164"/>
                  <a:gd name="T2" fmla="*/ 13 w 13"/>
                  <a:gd name="T3" fmla="*/ 164 h 164"/>
                  <a:gd name="T4" fmla="*/ 13 w 13"/>
                  <a:gd name="T5" fmla="*/ 4 h 164"/>
                  <a:gd name="T6" fmla="*/ 12 w 13"/>
                  <a:gd name="T7" fmla="*/ 3 h 164"/>
                  <a:gd name="T8" fmla="*/ 0 w 13"/>
                  <a:gd name="T9" fmla="*/ 10 h 164"/>
                  <a:gd name="T10" fmla="*/ 0 w 13"/>
                  <a:gd name="T11" fmla="*/ 156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64">
                    <a:moveTo>
                      <a:pt x="0" y="156"/>
                    </a:moveTo>
                    <a:cubicBezTo>
                      <a:pt x="13" y="164"/>
                      <a:pt x="13" y="164"/>
                      <a:pt x="13" y="16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7" y="0"/>
                      <a:pt x="0" y="4"/>
                      <a:pt x="0" y="10"/>
                    </a:cubicBezTo>
                    <a:lnTo>
                      <a:pt x="0" y="156"/>
                    </a:lnTo>
                    <a:close/>
                  </a:path>
                </a:pathLst>
              </a:custGeom>
              <a:solidFill>
                <a:srgbClr val="00C1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6" name="îšļiḓê"/>
              <p:cNvSpPr/>
              <p:nvPr/>
            </p:nvSpPr>
            <p:spPr bwMode="auto">
              <a:xfrm>
                <a:off x="1692" y="1593"/>
                <a:ext cx="380" cy="218"/>
              </a:xfrm>
              <a:custGeom>
                <a:avLst/>
                <a:gdLst>
                  <a:gd name="T0" fmla="*/ 0 w 380"/>
                  <a:gd name="T1" fmla="*/ 195 h 218"/>
                  <a:gd name="T2" fmla="*/ 339 w 380"/>
                  <a:gd name="T3" fmla="*/ 0 h 218"/>
                  <a:gd name="T4" fmla="*/ 380 w 380"/>
                  <a:gd name="T5" fmla="*/ 23 h 218"/>
                  <a:gd name="T6" fmla="*/ 44 w 380"/>
                  <a:gd name="T7" fmla="*/ 218 h 218"/>
                  <a:gd name="T8" fmla="*/ 0 w 380"/>
                  <a:gd name="T9" fmla="*/ 195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218">
                    <a:moveTo>
                      <a:pt x="0" y="195"/>
                    </a:moveTo>
                    <a:lnTo>
                      <a:pt x="339" y="0"/>
                    </a:lnTo>
                    <a:lnTo>
                      <a:pt x="380" y="23"/>
                    </a:lnTo>
                    <a:lnTo>
                      <a:pt x="44" y="218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5C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7" name="isļíḓê"/>
              <p:cNvSpPr/>
              <p:nvPr/>
            </p:nvSpPr>
            <p:spPr bwMode="auto">
              <a:xfrm>
                <a:off x="1692" y="1593"/>
                <a:ext cx="380" cy="218"/>
              </a:xfrm>
              <a:custGeom>
                <a:avLst/>
                <a:gdLst>
                  <a:gd name="T0" fmla="*/ 0 w 380"/>
                  <a:gd name="T1" fmla="*/ 195 h 218"/>
                  <a:gd name="T2" fmla="*/ 339 w 380"/>
                  <a:gd name="T3" fmla="*/ 0 h 218"/>
                  <a:gd name="T4" fmla="*/ 380 w 380"/>
                  <a:gd name="T5" fmla="*/ 23 h 218"/>
                  <a:gd name="T6" fmla="*/ 44 w 380"/>
                  <a:gd name="T7" fmla="*/ 218 h 218"/>
                  <a:gd name="T8" fmla="*/ 0 w 380"/>
                  <a:gd name="T9" fmla="*/ 195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218">
                    <a:moveTo>
                      <a:pt x="0" y="195"/>
                    </a:moveTo>
                    <a:lnTo>
                      <a:pt x="339" y="0"/>
                    </a:lnTo>
                    <a:lnTo>
                      <a:pt x="380" y="23"/>
                    </a:lnTo>
                    <a:lnTo>
                      <a:pt x="44" y="218"/>
                    </a:lnTo>
                    <a:lnTo>
                      <a:pt x="0" y="19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8" name="ís1íḋé"/>
              <p:cNvSpPr/>
              <p:nvPr/>
            </p:nvSpPr>
            <p:spPr bwMode="auto">
              <a:xfrm>
                <a:off x="1692" y="1593"/>
                <a:ext cx="380" cy="218"/>
              </a:xfrm>
              <a:custGeom>
                <a:avLst/>
                <a:gdLst>
                  <a:gd name="T0" fmla="*/ 339 w 380"/>
                  <a:gd name="T1" fmla="*/ 0 h 218"/>
                  <a:gd name="T2" fmla="*/ 0 w 380"/>
                  <a:gd name="T3" fmla="*/ 195 h 218"/>
                  <a:gd name="T4" fmla="*/ 44 w 380"/>
                  <a:gd name="T5" fmla="*/ 218 h 218"/>
                  <a:gd name="T6" fmla="*/ 380 w 380"/>
                  <a:gd name="T7" fmla="*/ 23 h 218"/>
                  <a:gd name="T8" fmla="*/ 339 w 380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218">
                    <a:moveTo>
                      <a:pt x="339" y="0"/>
                    </a:moveTo>
                    <a:lnTo>
                      <a:pt x="0" y="195"/>
                    </a:lnTo>
                    <a:lnTo>
                      <a:pt x="44" y="218"/>
                    </a:lnTo>
                    <a:lnTo>
                      <a:pt x="380" y="23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rgbClr val="9F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9" name="íṡḻîḓè"/>
              <p:cNvSpPr/>
              <p:nvPr/>
            </p:nvSpPr>
            <p:spPr bwMode="auto">
              <a:xfrm>
                <a:off x="1692" y="1593"/>
                <a:ext cx="380" cy="218"/>
              </a:xfrm>
              <a:custGeom>
                <a:avLst/>
                <a:gdLst>
                  <a:gd name="T0" fmla="*/ 339 w 380"/>
                  <a:gd name="T1" fmla="*/ 0 h 218"/>
                  <a:gd name="T2" fmla="*/ 0 w 380"/>
                  <a:gd name="T3" fmla="*/ 195 h 218"/>
                  <a:gd name="T4" fmla="*/ 44 w 380"/>
                  <a:gd name="T5" fmla="*/ 218 h 218"/>
                  <a:gd name="T6" fmla="*/ 380 w 380"/>
                  <a:gd name="T7" fmla="*/ 23 h 218"/>
                  <a:gd name="T8" fmla="*/ 339 w 380"/>
                  <a:gd name="T9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218">
                    <a:moveTo>
                      <a:pt x="339" y="0"/>
                    </a:moveTo>
                    <a:lnTo>
                      <a:pt x="0" y="195"/>
                    </a:lnTo>
                    <a:lnTo>
                      <a:pt x="44" y="218"/>
                    </a:lnTo>
                    <a:lnTo>
                      <a:pt x="380" y="23"/>
                    </a:lnTo>
                    <a:lnTo>
                      <a:pt x="3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0" name="ïşḷíḋé"/>
              <p:cNvSpPr/>
              <p:nvPr/>
            </p:nvSpPr>
            <p:spPr bwMode="auto">
              <a:xfrm>
                <a:off x="2748" y="2079"/>
                <a:ext cx="254" cy="148"/>
              </a:xfrm>
              <a:custGeom>
                <a:avLst/>
                <a:gdLst>
                  <a:gd name="T0" fmla="*/ 0 w 254"/>
                  <a:gd name="T1" fmla="*/ 75 h 148"/>
                  <a:gd name="T2" fmla="*/ 128 w 254"/>
                  <a:gd name="T3" fmla="*/ 0 h 148"/>
                  <a:gd name="T4" fmla="*/ 254 w 254"/>
                  <a:gd name="T5" fmla="*/ 75 h 148"/>
                  <a:gd name="T6" fmla="*/ 128 w 254"/>
                  <a:gd name="T7" fmla="*/ 148 h 148"/>
                  <a:gd name="T8" fmla="*/ 0 w 254"/>
                  <a:gd name="T9" fmla="*/ 7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148">
                    <a:moveTo>
                      <a:pt x="0" y="75"/>
                    </a:moveTo>
                    <a:lnTo>
                      <a:pt x="128" y="0"/>
                    </a:lnTo>
                    <a:lnTo>
                      <a:pt x="254" y="75"/>
                    </a:lnTo>
                    <a:lnTo>
                      <a:pt x="128" y="148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CF3A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1" name="ïS1îḑê"/>
              <p:cNvSpPr/>
              <p:nvPr/>
            </p:nvSpPr>
            <p:spPr bwMode="auto">
              <a:xfrm>
                <a:off x="2748" y="2079"/>
                <a:ext cx="254" cy="148"/>
              </a:xfrm>
              <a:custGeom>
                <a:avLst/>
                <a:gdLst>
                  <a:gd name="T0" fmla="*/ 0 w 254"/>
                  <a:gd name="T1" fmla="*/ 75 h 148"/>
                  <a:gd name="T2" fmla="*/ 128 w 254"/>
                  <a:gd name="T3" fmla="*/ 0 h 148"/>
                  <a:gd name="T4" fmla="*/ 254 w 254"/>
                  <a:gd name="T5" fmla="*/ 75 h 148"/>
                  <a:gd name="T6" fmla="*/ 128 w 254"/>
                  <a:gd name="T7" fmla="*/ 148 h 148"/>
                  <a:gd name="T8" fmla="*/ 0 w 254"/>
                  <a:gd name="T9" fmla="*/ 75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148">
                    <a:moveTo>
                      <a:pt x="0" y="75"/>
                    </a:moveTo>
                    <a:lnTo>
                      <a:pt x="128" y="0"/>
                    </a:lnTo>
                    <a:lnTo>
                      <a:pt x="254" y="75"/>
                    </a:lnTo>
                    <a:lnTo>
                      <a:pt x="128" y="148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2" name="iṩliḓè"/>
              <p:cNvSpPr/>
              <p:nvPr/>
            </p:nvSpPr>
            <p:spPr bwMode="auto">
              <a:xfrm>
                <a:off x="2876" y="2154"/>
                <a:ext cx="126" cy="219"/>
              </a:xfrm>
              <a:custGeom>
                <a:avLst/>
                <a:gdLst>
                  <a:gd name="T0" fmla="*/ 0 w 126"/>
                  <a:gd name="T1" fmla="*/ 73 h 219"/>
                  <a:gd name="T2" fmla="*/ 126 w 126"/>
                  <a:gd name="T3" fmla="*/ 0 h 219"/>
                  <a:gd name="T4" fmla="*/ 126 w 126"/>
                  <a:gd name="T5" fmla="*/ 146 h 219"/>
                  <a:gd name="T6" fmla="*/ 0 w 126"/>
                  <a:gd name="T7" fmla="*/ 219 h 219"/>
                  <a:gd name="T8" fmla="*/ 0 w 126"/>
                  <a:gd name="T9" fmla="*/ 73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219">
                    <a:moveTo>
                      <a:pt x="0" y="73"/>
                    </a:moveTo>
                    <a:lnTo>
                      <a:pt x="126" y="0"/>
                    </a:lnTo>
                    <a:lnTo>
                      <a:pt x="126" y="146"/>
                    </a:lnTo>
                    <a:lnTo>
                      <a:pt x="0" y="219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D3D1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3" name="ïṩ1ïḋê"/>
              <p:cNvSpPr/>
              <p:nvPr/>
            </p:nvSpPr>
            <p:spPr bwMode="auto">
              <a:xfrm>
                <a:off x="2748" y="2154"/>
                <a:ext cx="128" cy="219"/>
              </a:xfrm>
              <a:custGeom>
                <a:avLst/>
                <a:gdLst>
                  <a:gd name="T0" fmla="*/ 0 w 128"/>
                  <a:gd name="T1" fmla="*/ 146 h 219"/>
                  <a:gd name="T2" fmla="*/ 0 w 128"/>
                  <a:gd name="T3" fmla="*/ 0 h 219"/>
                  <a:gd name="T4" fmla="*/ 128 w 128"/>
                  <a:gd name="T5" fmla="*/ 73 h 219"/>
                  <a:gd name="T6" fmla="*/ 128 w 128"/>
                  <a:gd name="T7" fmla="*/ 219 h 219"/>
                  <a:gd name="T8" fmla="*/ 0 w 128"/>
                  <a:gd name="T9" fmla="*/ 14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19">
                    <a:moveTo>
                      <a:pt x="0" y="146"/>
                    </a:moveTo>
                    <a:lnTo>
                      <a:pt x="0" y="0"/>
                    </a:lnTo>
                    <a:lnTo>
                      <a:pt x="128" y="73"/>
                    </a:lnTo>
                    <a:lnTo>
                      <a:pt x="128" y="219"/>
                    </a:lnTo>
                    <a:lnTo>
                      <a:pt x="0" y="146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4" name="îşľíḍê"/>
              <p:cNvSpPr/>
              <p:nvPr/>
            </p:nvSpPr>
            <p:spPr bwMode="auto">
              <a:xfrm>
                <a:off x="4609" y="3565"/>
                <a:ext cx="127" cy="221"/>
              </a:xfrm>
              <a:custGeom>
                <a:avLst/>
                <a:gdLst>
                  <a:gd name="T0" fmla="*/ 0 w 127"/>
                  <a:gd name="T1" fmla="*/ 148 h 221"/>
                  <a:gd name="T2" fmla="*/ 0 w 127"/>
                  <a:gd name="T3" fmla="*/ 0 h 221"/>
                  <a:gd name="T4" fmla="*/ 127 w 127"/>
                  <a:gd name="T5" fmla="*/ 75 h 221"/>
                  <a:gd name="T6" fmla="*/ 127 w 127"/>
                  <a:gd name="T7" fmla="*/ 221 h 221"/>
                  <a:gd name="T8" fmla="*/ 0 w 127"/>
                  <a:gd name="T9" fmla="*/ 148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1">
                    <a:moveTo>
                      <a:pt x="0" y="148"/>
                    </a:moveTo>
                    <a:lnTo>
                      <a:pt x="0" y="0"/>
                    </a:lnTo>
                    <a:lnTo>
                      <a:pt x="127" y="75"/>
                    </a:lnTo>
                    <a:lnTo>
                      <a:pt x="127" y="221"/>
                    </a:lnTo>
                    <a:lnTo>
                      <a:pt x="0" y="148"/>
                    </a:lnTo>
                    <a:close/>
                  </a:path>
                </a:pathLst>
              </a:custGeom>
              <a:solidFill>
                <a:srgbClr val="76BC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5" name="îš1iḋé"/>
              <p:cNvSpPr/>
              <p:nvPr/>
            </p:nvSpPr>
            <p:spPr bwMode="auto">
              <a:xfrm>
                <a:off x="4609" y="3565"/>
                <a:ext cx="127" cy="221"/>
              </a:xfrm>
              <a:custGeom>
                <a:avLst/>
                <a:gdLst>
                  <a:gd name="T0" fmla="*/ 0 w 127"/>
                  <a:gd name="T1" fmla="*/ 148 h 221"/>
                  <a:gd name="T2" fmla="*/ 0 w 127"/>
                  <a:gd name="T3" fmla="*/ 0 h 221"/>
                  <a:gd name="T4" fmla="*/ 127 w 127"/>
                  <a:gd name="T5" fmla="*/ 75 h 221"/>
                  <a:gd name="T6" fmla="*/ 127 w 127"/>
                  <a:gd name="T7" fmla="*/ 221 h 221"/>
                  <a:gd name="T8" fmla="*/ 0 w 127"/>
                  <a:gd name="T9" fmla="*/ 148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1">
                    <a:moveTo>
                      <a:pt x="0" y="148"/>
                    </a:moveTo>
                    <a:lnTo>
                      <a:pt x="0" y="0"/>
                    </a:lnTo>
                    <a:lnTo>
                      <a:pt x="127" y="75"/>
                    </a:lnTo>
                    <a:lnTo>
                      <a:pt x="127" y="221"/>
                    </a:lnTo>
                    <a:lnTo>
                      <a:pt x="0" y="14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6" name="iṧḻiḑê"/>
              <p:cNvSpPr/>
              <p:nvPr/>
            </p:nvSpPr>
            <p:spPr bwMode="auto">
              <a:xfrm>
                <a:off x="4609" y="3565"/>
                <a:ext cx="127" cy="221"/>
              </a:xfrm>
              <a:custGeom>
                <a:avLst/>
                <a:gdLst>
                  <a:gd name="T0" fmla="*/ 0 w 127"/>
                  <a:gd name="T1" fmla="*/ 0 h 221"/>
                  <a:gd name="T2" fmla="*/ 0 w 127"/>
                  <a:gd name="T3" fmla="*/ 148 h 221"/>
                  <a:gd name="T4" fmla="*/ 127 w 127"/>
                  <a:gd name="T5" fmla="*/ 221 h 221"/>
                  <a:gd name="T6" fmla="*/ 127 w 127"/>
                  <a:gd name="T7" fmla="*/ 75 h 221"/>
                  <a:gd name="T8" fmla="*/ 0 w 127"/>
                  <a:gd name="T9" fmla="*/ 0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1">
                    <a:moveTo>
                      <a:pt x="0" y="0"/>
                    </a:moveTo>
                    <a:lnTo>
                      <a:pt x="0" y="148"/>
                    </a:lnTo>
                    <a:lnTo>
                      <a:pt x="127" y="221"/>
                    </a:lnTo>
                    <a:lnTo>
                      <a:pt x="127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ABF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7" name="ïṧļiḍê"/>
              <p:cNvSpPr/>
              <p:nvPr/>
            </p:nvSpPr>
            <p:spPr bwMode="auto">
              <a:xfrm>
                <a:off x="4609" y="3565"/>
                <a:ext cx="127" cy="221"/>
              </a:xfrm>
              <a:custGeom>
                <a:avLst/>
                <a:gdLst>
                  <a:gd name="T0" fmla="*/ 0 w 127"/>
                  <a:gd name="T1" fmla="*/ 0 h 221"/>
                  <a:gd name="T2" fmla="*/ 0 w 127"/>
                  <a:gd name="T3" fmla="*/ 148 h 221"/>
                  <a:gd name="T4" fmla="*/ 127 w 127"/>
                  <a:gd name="T5" fmla="*/ 221 h 221"/>
                  <a:gd name="T6" fmla="*/ 127 w 127"/>
                  <a:gd name="T7" fmla="*/ 75 h 221"/>
                  <a:gd name="T8" fmla="*/ 0 w 127"/>
                  <a:gd name="T9" fmla="*/ 0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21">
                    <a:moveTo>
                      <a:pt x="0" y="0"/>
                    </a:moveTo>
                    <a:lnTo>
                      <a:pt x="0" y="148"/>
                    </a:lnTo>
                    <a:lnTo>
                      <a:pt x="127" y="221"/>
                    </a:lnTo>
                    <a:lnTo>
                      <a:pt x="127" y="7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8" name="íṡļíḓè"/>
              <p:cNvSpPr/>
              <p:nvPr/>
            </p:nvSpPr>
            <p:spPr bwMode="auto">
              <a:xfrm>
                <a:off x="4609" y="3492"/>
                <a:ext cx="255" cy="148"/>
              </a:xfrm>
              <a:custGeom>
                <a:avLst/>
                <a:gdLst>
                  <a:gd name="T0" fmla="*/ 0 w 255"/>
                  <a:gd name="T1" fmla="*/ 73 h 148"/>
                  <a:gd name="T2" fmla="*/ 127 w 255"/>
                  <a:gd name="T3" fmla="*/ 0 h 148"/>
                  <a:gd name="T4" fmla="*/ 255 w 255"/>
                  <a:gd name="T5" fmla="*/ 73 h 148"/>
                  <a:gd name="T6" fmla="*/ 127 w 255"/>
                  <a:gd name="T7" fmla="*/ 148 h 148"/>
                  <a:gd name="T8" fmla="*/ 0 w 255"/>
                  <a:gd name="T9" fmla="*/ 73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8">
                    <a:moveTo>
                      <a:pt x="0" y="73"/>
                    </a:moveTo>
                    <a:lnTo>
                      <a:pt x="127" y="0"/>
                    </a:lnTo>
                    <a:lnTo>
                      <a:pt x="255" y="73"/>
                    </a:lnTo>
                    <a:lnTo>
                      <a:pt x="127" y="148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rgbClr val="A2D4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9" name="íSḷïďe"/>
              <p:cNvSpPr/>
              <p:nvPr/>
            </p:nvSpPr>
            <p:spPr bwMode="auto">
              <a:xfrm>
                <a:off x="4609" y="3492"/>
                <a:ext cx="255" cy="148"/>
              </a:xfrm>
              <a:custGeom>
                <a:avLst/>
                <a:gdLst>
                  <a:gd name="T0" fmla="*/ 0 w 255"/>
                  <a:gd name="T1" fmla="*/ 73 h 148"/>
                  <a:gd name="T2" fmla="*/ 127 w 255"/>
                  <a:gd name="T3" fmla="*/ 0 h 148"/>
                  <a:gd name="T4" fmla="*/ 255 w 255"/>
                  <a:gd name="T5" fmla="*/ 73 h 148"/>
                  <a:gd name="T6" fmla="*/ 127 w 255"/>
                  <a:gd name="T7" fmla="*/ 148 h 148"/>
                  <a:gd name="T8" fmla="*/ 0 w 255"/>
                  <a:gd name="T9" fmla="*/ 73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8">
                    <a:moveTo>
                      <a:pt x="0" y="73"/>
                    </a:moveTo>
                    <a:lnTo>
                      <a:pt x="127" y="0"/>
                    </a:lnTo>
                    <a:lnTo>
                      <a:pt x="255" y="73"/>
                    </a:lnTo>
                    <a:lnTo>
                      <a:pt x="127" y="148"/>
                    </a:lnTo>
                    <a:lnTo>
                      <a:pt x="0" y="7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0" name="íṥļíďé"/>
              <p:cNvSpPr/>
              <p:nvPr/>
            </p:nvSpPr>
            <p:spPr bwMode="auto">
              <a:xfrm>
                <a:off x="4609" y="3492"/>
                <a:ext cx="255" cy="148"/>
              </a:xfrm>
              <a:custGeom>
                <a:avLst/>
                <a:gdLst>
                  <a:gd name="T0" fmla="*/ 127 w 255"/>
                  <a:gd name="T1" fmla="*/ 0 h 148"/>
                  <a:gd name="T2" fmla="*/ 0 w 255"/>
                  <a:gd name="T3" fmla="*/ 73 h 148"/>
                  <a:gd name="T4" fmla="*/ 127 w 255"/>
                  <a:gd name="T5" fmla="*/ 148 h 148"/>
                  <a:gd name="T6" fmla="*/ 255 w 255"/>
                  <a:gd name="T7" fmla="*/ 73 h 148"/>
                  <a:gd name="T8" fmla="*/ 127 w 255"/>
                  <a:gd name="T9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8">
                    <a:moveTo>
                      <a:pt x="127" y="0"/>
                    </a:moveTo>
                    <a:lnTo>
                      <a:pt x="0" y="73"/>
                    </a:lnTo>
                    <a:lnTo>
                      <a:pt x="127" y="148"/>
                    </a:lnTo>
                    <a:lnTo>
                      <a:pt x="255" y="73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rgbClr val="ADD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1" name="ïş1îďê"/>
              <p:cNvSpPr/>
              <p:nvPr/>
            </p:nvSpPr>
            <p:spPr bwMode="auto">
              <a:xfrm>
                <a:off x="4609" y="3492"/>
                <a:ext cx="255" cy="148"/>
              </a:xfrm>
              <a:custGeom>
                <a:avLst/>
                <a:gdLst>
                  <a:gd name="T0" fmla="*/ 127 w 255"/>
                  <a:gd name="T1" fmla="*/ 0 h 148"/>
                  <a:gd name="T2" fmla="*/ 0 w 255"/>
                  <a:gd name="T3" fmla="*/ 73 h 148"/>
                  <a:gd name="T4" fmla="*/ 127 w 255"/>
                  <a:gd name="T5" fmla="*/ 148 h 148"/>
                  <a:gd name="T6" fmla="*/ 255 w 255"/>
                  <a:gd name="T7" fmla="*/ 73 h 148"/>
                  <a:gd name="T8" fmla="*/ 127 w 255"/>
                  <a:gd name="T9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48">
                    <a:moveTo>
                      <a:pt x="127" y="0"/>
                    </a:moveTo>
                    <a:lnTo>
                      <a:pt x="0" y="73"/>
                    </a:lnTo>
                    <a:lnTo>
                      <a:pt x="127" y="148"/>
                    </a:lnTo>
                    <a:lnTo>
                      <a:pt x="255" y="73"/>
                    </a:lnTo>
                    <a:lnTo>
                      <a:pt x="12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2" name="îšḻíďè"/>
              <p:cNvSpPr/>
              <p:nvPr/>
            </p:nvSpPr>
            <p:spPr bwMode="auto">
              <a:xfrm>
                <a:off x="4736" y="3565"/>
                <a:ext cx="128" cy="221"/>
              </a:xfrm>
              <a:custGeom>
                <a:avLst/>
                <a:gdLst>
                  <a:gd name="T0" fmla="*/ 0 w 128"/>
                  <a:gd name="T1" fmla="*/ 75 h 221"/>
                  <a:gd name="T2" fmla="*/ 128 w 128"/>
                  <a:gd name="T3" fmla="*/ 0 h 221"/>
                  <a:gd name="T4" fmla="*/ 128 w 128"/>
                  <a:gd name="T5" fmla="*/ 148 h 221"/>
                  <a:gd name="T6" fmla="*/ 0 w 128"/>
                  <a:gd name="T7" fmla="*/ 221 h 221"/>
                  <a:gd name="T8" fmla="*/ 0 w 128"/>
                  <a:gd name="T9" fmla="*/ 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21">
                    <a:moveTo>
                      <a:pt x="0" y="75"/>
                    </a:moveTo>
                    <a:lnTo>
                      <a:pt x="128" y="0"/>
                    </a:lnTo>
                    <a:lnTo>
                      <a:pt x="128" y="148"/>
                    </a:lnTo>
                    <a:lnTo>
                      <a:pt x="0" y="221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A1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3" name="iśļíde"/>
              <p:cNvSpPr/>
              <p:nvPr/>
            </p:nvSpPr>
            <p:spPr bwMode="auto">
              <a:xfrm>
                <a:off x="4736" y="3565"/>
                <a:ext cx="128" cy="221"/>
              </a:xfrm>
              <a:custGeom>
                <a:avLst/>
                <a:gdLst>
                  <a:gd name="T0" fmla="*/ 0 w 128"/>
                  <a:gd name="T1" fmla="*/ 75 h 221"/>
                  <a:gd name="T2" fmla="*/ 128 w 128"/>
                  <a:gd name="T3" fmla="*/ 0 h 221"/>
                  <a:gd name="T4" fmla="*/ 128 w 128"/>
                  <a:gd name="T5" fmla="*/ 148 h 221"/>
                  <a:gd name="T6" fmla="*/ 0 w 128"/>
                  <a:gd name="T7" fmla="*/ 221 h 221"/>
                  <a:gd name="T8" fmla="*/ 0 w 128"/>
                  <a:gd name="T9" fmla="*/ 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21">
                    <a:moveTo>
                      <a:pt x="0" y="75"/>
                    </a:moveTo>
                    <a:lnTo>
                      <a:pt x="128" y="0"/>
                    </a:lnTo>
                    <a:lnTo>
                      <a:pt x="128" y="148"/>
                    </a:lnTo>
                    <a:lnTo>
                      <a:pt x="0" y="221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76BC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4" name="is1ïḓè"/>
              <p:cNvSpPr/>
              <p:nvPr/>
            </p:nvSpPr>
            <p:spPr bwMode="auto">
              <a:xfrm>
                <a:off x="4736" y="3565"/>
                <a:ext cx="128" cy="221"/>
              </a:xfrm>
              <a:custGeom>
                <a:avLst/>
                <a:gdLst>
                  <a:gd name="T0" fmla="*/ 0 w 128"/>
                  <a:gd name="T1" fmla="*/ 75 h 221"/>
                  <a:gd name="T2" fmla="*/ 128 w 128"/>
                  <a:gd name="T3" fmla="*/ 0 h 221"/>
                  <a:gd name="T4" fmla="*/ 128 w 128"/>
                  <a:gd name="T5" fmla="*/ 148 h 221"/>
                  <a:gd name="T6" fmla="*/ 0 w 128"/>
                  <a:gd name="T7" fmla="*/ 221 h 221"/>
                  <a:gd name="T8" fmla="*/ 0 w 128"/>
                  <a:gd name="T9" fmla="*/ 75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8" h="221">
                    <a:moveTo>
                      <a:pt x="0" y="75"/>
                    </a:moveTo>
                    <a:lnTo>
                      <a:pt x="128" y="0"/>
                    </a:lnTo>
                    <a:lnTo>
                      <a:pt x="128" y="148"/>
                    </a:lnTo>
                    <a:lnTo>
                      <a:pt x="0" y="221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76BC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5" name="i$ḻîḓe"/>
              <p:cNvSpPr/>
              <p:nvPr/>
            </p:nvSpPr>
            <p:spPr bwMode="auto">
              <a:xfrm>
                <a:off x="5327" y="3884"/>
                <a:ext cx="677" cy="390"/>
              </a:xfrm>
              <a:custGeom>
                <a:avLst/>
                <a:gdLst>
                  <a:gd name="T0" fmla="*/ 0 w 677"/>
                  <a:gd name="T1" fmla="*/ 195 h 390"/>
                  <a:gd name="T2" fmla="*/ 340 w 677"/>
                  <a:gd name="T3" fmla="*/ 0 h 390"/>
                  <a:gd name="T4" fmla="*/ 677 w 677"/>
                  <a:gd name="T5" fmla="*/ 195 h 390"/>
                  <a:gd name="T6" fmla="*/ 339 w 677"/>
                  <a:gd name="T7" fmla="*/ 390 h 390"/>
                  <a:gd name="T8" fmla="*/ 0 w 677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7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7" y="195"/>
                    </a:lnTo>
                    <a:lnTo>
                      <a:pt x="339" y="39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FB5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6" name="iṩḷïḍè"/>
              <p:cNvSpPr/>
              <p:nvPr/>
            </p:nvSpPr>
            <p:spPr bwMode="auto">
              <a:xfrm>
                <a:off x="5327" y="3884"/>
                <a:ext cx="677" cy="390"/>
              </a:xfrm>
              <a:custGeom>
                <a:avLst/>
                <a:gdLst>
                  <a:gd name="T0" fmla="*/ 0 w 677"/>
                  <a:gd name="T1" fmla="*/ 195 h 390"/>
                  <a:gd name="T2" fmla="*/ 340 w 677"/>
                  <a:gd name="T3" fmla="*/ 0 h 390"/>
                  <a:gd name="T4" fmla="*/ 677 w 677"/>
                  <a:gd name="T5" fmla="*/ 195 h 390"/>
                  <a:gd name="T6" fmla="*/ 339 w 677"/>
                  <a:gd name="T7" fmla="*/ 390 h 390"/>
                  <a:gd name="T8" fmla="*/ 0 w 677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7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7" y="195"/>
                    </a:lnTo>
                    <a:lnTo>
                      <a:pt x="339" y="390"/>
                    </a:lnTo>
                    <a:lnTo>
                      <a:pt x="0" y="19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7" name="ïṧľîďê"/>
              <p:cNvSpPr/>
              <p:nvPr/>
            </p:nvSpPr>
            <p:spPr bwMode="auto">
              <a:xfrm>
                <a:off x="5327" y="4079"/>
                <a:ext cx="677" cy="243"/>
              </a:xfrm>
              <a:custGeom>
                <a:avLst/>
                <a:gdLst>
                  <a:gd name="T0" fmla="*/ 0 w 677"/>
                  <a:gd name="T1" fmla="*/ 0 h 243"/>
                  <a:gd name="T2" fmla="*/ 0 w 677"/>
                  <a:gd name="T3" fmla="*/ 48 h 243"/>
                  <a:gd name="T4" fmla="*/ 339 w 677"/>
                  <a:gd name="T5" fmla="*/ 243 h 243"/>
                  <a:gd name="T6" fmla="*/ 677 w 677"/>
                  <a:gd name="T7" fmla="*/ 48 h 243"/>
                  <a:gd name="T8" fmla="*/ 677 w 677"/>
                  <a:gd name="T9" fmla="*/ 0 h 243"/>
                  <a:gd name="T10" fmla="*/ 339 w 677"/>
                  <a:gd name="T11" fmla="*/ 195 h 243"/>
                  <a:gd name="T12" fmla="*/ 0 w 677"/>
                  <a:gd name="T13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43">
                    <a:moveTo>
                      <a:pt x="0" y="0"/>
                    </a:moveTo>
                    <a:lnTo>
                      <a:pt x="0" y="48"/>
                    </a:lnTo>
                    <a:lnTo>
                      <a:pt x="339" y="243"/>
                    </a:lnTo>
                    <a:lnTo>
                      <a:pt x="677" y="48"/>
                    </a:lnTo>
                    <a:lnTo>
                      <a:pt x="677" y="0"/>
                    </a:lnTo>
                    <a:lnTo>
                      <a:pt x="339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0E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8" name="íş1íḓé"/>
              <p:cNvSpPr/>
              <p:nvPr/>
            </p:nvSpPr>
            <p:spPr bwMode="auto">
              <a:xfrm>
                <a:off x="5327" y="4079"/>
                <a:ext cx="677" cy="243"/>
              </a:xfrm>
              <a:custGeom>
                <a:avLst/>
                <a:gdLst>
                  <a:gd name="T0" fmla="*/ 0 w 677"/>
                  <a:gd name="T1" fmla="*/ 0 h 243"/>
                  <a:gd name="T2" fmla="*/ 0 w 677"/>
                  <a:gd name="T3" fmla="*/ 48 h 243"/>
                  <a:gd name="T4" fmla="*/ 339 w 677"/>
                  <a:gd name="T5" fmla="*/ 243 h 243"/>
                  <a:gd name="T6" fmla="*/ 677 w 677"/>
                  <a:gd name="T7" fmla="*/ 48 h 243"/>
                  <a:gd name="T8" fmla="*/ 677 w 677"/>
                  <a:gd name="T9" fmla="*/ 0 h 243"/>
                  <a:gd name="T10" fmla="*/ 339 w 677"/>
                  <a:gd name="T11" fmla="*/ 195 h 243"/>
                  <a:gd name="T12" fmla="*/ 0 w 677"/>
                  <a:gd name="T13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43">
                    <a:moveTo>
                      <a:pt x="0" y="0"/>
                    </a:moveTo>
                    <a:lnTo>
                      <a:pt x="0" y="48"/>
                    </a:lnTo>
                    <a:lnTo>
                      <a:pt x="339" y="243"/>
                    </a:lnTo>
                    <a:lnTo>
                      <a:pt x="677" y="48"/>
                    </a:lnTo>
                    <a:lnTo>
                      <a:pt x="677" y="0"/>
                    </a:lnTo>
                    <a:lnTo>
                      <a:pt x="339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9" name="îṧľîdê"/>
              <p:cNvSpPr/>
              <p:nvPr/>
            </p:nvSpPr>
            <p:spPr bwMode="auto">
              <a:xfrm>
                <a:off x="2495" y="2420"/>
                <a:ext cx="678" cy="390"/>
              </a:xfrm>
              <a:custGeom>
                <a:avLst/>
                <a:gdLst>
                  <a:gd name="T0" fmla="*/ 0 w 678"/>
                  <a:gd name="T1" fmla="*/ 195 h 390"/>
                  <a:gd name="T2" fmla="*/ 340 w 678"/>
                  <a:gd name="T3" fmla="*/ 0 h 390"/>
                  <a:gd name="T4" fmla="*/ 678 w 678"/>
                  <a:gd name="T5" fmla="*/ 195 h 390"/>
                  <a:gd name="T6" fmla="*/ 340 w 678"/>
                  <a:gd name="T7" fmla="*/ 390 h 390"/>
                  <a:gd name="T8" fmla="*/ 0 w 678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8" y="195"/>
                    </a:lnTo>
                    <a:lnTo>
                      <a:pt x="340" y="39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F2C0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0" name="îSlïḑé"/>
              <p:cNvSpPr/>
              <p:nvPr/>
            </p:nvSpPr>
            <p:spPr bwMode="auto">
              <a:xfrm>
                <a:off x="2495" y="2420"/>
                <a:ext cx="678" cy="390"/>
              </a:xfrm>
              <a:custGeom>
                <a:avLst/>
                <a:gdLst>
                  <a:gd name="T0" fmla="*/ 0 w 678"/>
                  <a:gd name="T1" fmla="*/ 195 h 390"/>
                  <a:gd name="T2" fmla="*/ 340 w 678"/>
                  <a:gd name="T3" fmla="*/ 0 h 390"/>
                  <a:gd name="T4" fmla="*/ 678 w 678"/>
                  <a:gd name="T5" fmla="*/ 195 h 390"/>
                  <a:gd name="T6" fmla="*/ 340 w 678"/>
                  <a:gd name="T7" fmla="*/ 390 h 390"/>
                  <a:gd name="T8" fmla="*/ 0 w 678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8" y="195"/>
                    </a:lnTo>
                    <a:lnTo>
                      <a:pt x="340" y="390"/>
                    </a:lnTo>
                    <a:lnTo>
                      <a:pt x="0" y="19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1" name="ïš1ïḋè"/>
              <p:cNvSpPr/>
              <p:nvPr/>
            </p:nvSpPr>
            <p:spPr bwMode="auto">
              <a:xfrm>
                <a:off x="2495" y="2420"/>
                <a:ext cx="678" cy="390"/>
              </a:xfrm>
              <a:custGeom>
                <a:avLst/>
                <a:gdLst>
                  <a:gd name="T0" fmla="*/ 340 w 678"/>
                  <a:gd name="T1" fmla="*/ 0 h 390"/>
                  <a:gd name="T2" fmla="*/ 0 w 678"/>
                  <a:gd name="T3" fmla="*/ 195 h 390"/>
                  <a:gd name="T4" fmla="*/ 340 w 678"/>
                  <a:gd name="T5" fmla="*/ 390 h 390"/>
                  <a:gd name="T6" fmla="*/ 678 w 678"/>
                  <a:gd name="T7" fmla="*/ 195 h 390"/>
                  <a:gd name="T8" fmla="*/ 340 w 678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40" y="390"/>
                    </a:lnTo>
                    <a:lnTo>
                      <a:pt x="678" y="195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rgbClr val="F8DA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2" name="îśḻiḑè"/>
              <p:cNvSpPr/>
              <p:nvPr/>
            </p:nvSpPr>
            <p:spPr bwMode="auto">
              <a:xfrm>
                <a:off x="2495" y="2420"/>
                <a:ext cx="678" cy="390"/>
              </a:xfrm>
              <a:custGeom>
                <a:avLst/>
                <a:gdLst>
                  <a:gd name="T0" fmla="*/ 340 w 678"/>
                  <a:gd name="T1" fmla="*/ 0 h 390"/>
                  <a:gd name="T2" fmla="*/ 0 w 678"/>
                  <a:gd name="T3" fmla="*/ 195 h 390"/>
                  <a:gd name="T4" fmla="*/ 340 w 678"/>
                  <a:gd name="T5" fmla="*/ 390 h 390"/>
                  <a:gd name="T6" fmla="*/ 678 w 678"/>
                  <a:gd name="T7" fmla="*/ 195 h 390"/>
                  <a:gd name="T8" fmla="*/ 340 w 678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8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40" y="390"/>
                    </a:lnTo>
                    <a:lnTo>
                      <a:pt x="678" y="195"/>
                    </a:lnTo>
                    <a:lnTo>
                      <a:pt x="3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3" name="îṥliḍê"/>
              <p:cNvSpPr/>
              <p:nvPr/>
            </p:nvSpPr>
            <p:spPr bwMode="auto">
              <a:xfrm>
                <a:off x="2495" y="2615"/>
                <a:ext cx="678" cy="245"/>
              </a:xfrm>
              <a:custGeom>
                <a:avLst/>
                <a:gdLst>
                  <a:gd name="T0" fmla="*/ 0 w 678"/>
                  <a:gd name="T1" fmla="*/ 0 h 245"/>
                  <a:gd name="T2" fmla="*/ 0 w 678"/>
                  <a:gd name="T3" fmla="*/ 48 h 245"/>
                  <a:gd name="T4" fmla="*/ 340 w 678"/>
                  <a:gd name="T5" fmla="*/ 245 h 245"/>
                  <a:gd name="T6" fmla="*/ 678 w 678"/>
                  <a:gd name="T7" fmla="*/ 48 h 245"/>
                  <a:gd name="T8" fmla="*/ 678 w 678"/>
                  <a:gd name="T9" fmla="*/ 0 h 245"/>
                  <a:gd name="T10" fmla="*/ 340 w 678"/>
                  <a:gd name="T11" fmla="*/ 195 h 245"/>
                  <a:gd name="T12" fmla="*/ 0 w 678"/>
                  <a:gd name="T13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5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5"/>
                    </a:lnTo>
                    <a:lnTo>
                      <a:pt x="678" y="48"/>
                    </a:lnTo>
                    <a:lnTo>
                      <a:pt x="678" y="0"/>
                    </a:lnTo>
                    <a:lnTo>
                      <a:pt x="340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C0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4" name="iŝļídê"/>
              <p:cNvSpPr/>
              <p:nvPr/>
            </p:nvSpPr>
            <p:spPr bwMode="auto">
              <a:xfrm>
                <a:off x="2495" y="2615"/>
                <a:ext cx="678" cy="245"/>
              </a:xfrm>
              <a:custGeom>
                <a:avLst/>
                <a:gdLst>
                  <a:gd name="T0" fmla="*/ 0 w 678"/>
                  <a:gd name="T1" fmla="*/ 0 h 245"/>
                  <a:gd name="T2" fmla="*/ 0 w 678"/>
                  <a:gd name="T3" fmla="*/ 48 h 245"/>
                  <a:gd name="T4" fmla="*/ 340 w 678"/>
                  <a:gd name="T5" fmla="*/ 245 h 245"/>
                  <a:gd name="T6" fmla="*/ 678 w 678"/>
                  <a:gd name="T7" fmla="*/ 48 h 245"/>
                  <a:gd name="T8" fmla="*/ 678 w 678"/>
                  <a:gd name="T9" fmla="*/ 0 h 245"/>
                  <a:gd name="T10" fmla="*/ 340 w 678"/>
                  <a:gd name="T11" fmla="*/ 195 h 245"/>
                  <a:gd name="T12" fmla="*/ 0 w 678"/>
                  <a:gd name="T13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8" h="245">
                    <a:moveTo>
                      <a:pt x="0" y="0"/>
                    </a:moveTo>
                    <a:lnTo>
                      <a:pt x="0" y="48"/>
                    </a:lnTo>
                    <a:lnTo>
                      <a:pt x="340" y="245"/>
                    </a:lnTo>
                    <a:lnTo>
                      <a:pt x="678" y="48"/>
                    </a:lnTo>
                    <a:lnTo>
                      <a:pt x="678" y="0"/>
                    </a:lnTo>
                    <a:lnTo>
                      <a:pt x="340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5" name="îŝlïḋè"/>
              <p:cNvSpPr/>
              <p:nvPr/>
            </p:nvSpPr>
            <p:spPr bwMode="auto">
              <a:xfrm>
                <a:off x="2704" y="2534"/>
                <a:ext cx="153" cy="93"/>
              </a:xfrm>
              <a:custGeom>
                <a:avLst/>
                <a:gdLst>
                  <a:gd name="T0" fmla="*/ 70 w 90"/>
                  <a:gd name="T1" fmla="*/ 44 h 55"/>
                  <a:gd name="T2" fmla="*/ 0 w 90"/>
                  <a:gd name="T3" fmla="*/ 55 h 55"/>
                  <a:gd name="T4" fmla="*/ 1 w 90"/>
                  <a:gd name="T5" fmla="*/ 54 h 55"/>
                  <a:gd name="T6" fmla="*/ 89 w 90"/>
                  <a:gd name="T7" fmla="*/ 0 h 55"/>
                  <a:gd name="T8" fmla="*/ 90 w 90"/>
                  <a:gd name="T9" fmla="*/ 0 h 55"/>
                  <a:gd name="T10" fmla="*/ 75 w 90"/>
                  <a:gd name="T11" fmla="*/ 41 h 55"/>
                  <a:gd name="T12" fmla="*/ 70 w 90"/>
                  <a:gd name="T13" fmla="*/ 4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55">
                    <a:moveTo>
                      <a:pt x="70" y="44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0" y="55"/>
                      <a:pt x="1" y="55"/>
                      <a:pt x="1" y="54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90" y="0"/>
                    </a:cubicBezTo>
                    <a:cubicBezTo>
                      <a:pt x="75" y="41"/>
                      <a:pt x="75" y="41"/>
                      <a:pt x="75" y="41"/>
                    </a:cubicBezTo>
                    <a:cubicBezTo>
                      <a:pt x="74" y="43"/>
                      <a:pt x="72" y="44"/>
                      <a:pt x="70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6" name="işlïḑê"/>
              <p:cNvSpPr/>
              <p:nvPr/>
            </p:nvSpPr>
            <p:spPr bwMode="auto">
              <a:xfrm>
                <a:off x="2701" y="2534"/>
                <a:ext cx="261" cy="158"/>
              </a:xfrm>
              <a:custGeom>
                <a:avLst/>
                <a:gdLst>
                  <a:gd name="T0" fmla="*/ 104 w 154"/>
                  <a:gd name="T1" fmla="*/ 1 h 93"/>
                  <a:gd name="T2" fmla="*/ 149 w 154"/>
                  <a:gd name="T3" fmla="*/ 28 h 93"/>
                  <a:gd name="T4" fmla="*/ 149 w 154"/>
                  <a:gd name="T5" fmla="*/ 38 h 93"/>
                  <a:gd name="T6" fmla="*/ 64 w 154"/>
                  <a:gd name="T7" fmla="*/ 90 h 93"/>
                  <a:gd name="T8" fmla="*/ 48 w 154"/>
                  <a:gd name="T9" fmla="*/ 91 h 93"/>
                  <a:gd name="T10" fmla="*/ 2 w 154"/>
                  <a:gd name="T11" fmla="*/ 64 h 93"/>
                  <a:gd name="T12" fmla="*/ 0 w 154"/>
                  <a:gd name="T13" fmla="*/ 62 h 93"/>
                  <a:gd name="T14" fmla="*/ 70 w 154"/>
                  <a:gd name="T15" fmla="*/ 52 h 93"/>
                  <a:gd name="T16" fmla="*/ 80 w 154"/>
                  <a:gd name="T17" fmla="*/ 48 h 93"/>
                  <a:gd name="T18" fmla="*/ 85 w 154"/>
                  <a:gd name="T19" fmla="*/ 42 h 93"/>
                  <a:gd name="T20" fmla="*/ 101 w 154"/>
                  <a:gd name="T21" fmla="*/ 0 h 93"/>
                  <a:gd name="T22" fmla="*/ 104 w 154"/>
                  <a:gd name="T23" fmla="*/ 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4" h="93">
                    <a:moveTo>
                      <a:pt x="104" y="1"/>
                    </a:moveTo>
                    <a:cubicBezTo>
                      <a:pt x="149" y="28"/>
                      <a:pt x="149" y="28"/>
                      <a:pt x="149" y="28"/>
                    </a:cubicBezTo>
                    <a:cubicBezTo>
                      <a:pt x="154" y="30"/>
                      <a:pt x="153" y="35"/>
                      <a:pt x="149" y="38"/>
                    </a:cubicBezTo>
                    <a:cubicBezTo>
                      <a:pt x="64" y="90"/>
                      <a:pt x="64" y="90"/>
                      <a:pt x="64" y="90"/>
                    </a:cubicBezTo>
                    <a:cubicBezTo>
                      <a:pt x="59" y="93"/>
                      <a:pt x="52" y="93"/>
                      <a:pt x="48" y="91"/>
                    </a:cubicBezTo>
                    <a:cubicBezTo>
                      <a:pt x="2" y="64"/>
                      <a:pt x="2" y="64"/>
                      <a:pt x="2" y="64"/>
                    </a:cubicBezTo>
                    <a:cubicBezTo>
                      <a:pt x="1" y="64"/>
                      <a:pt x="1" y="63"/>
                      <a:pt x="0" y="62"/>
                    </a:cubicBezTo>
                    <a:cubicBezTo>
                      <a:pt x="70" y="52"/>
                      <a:pt x="70" y="52"/>
                      <a:pt x="70" y="52"/>
                    </a:cubicBezTo>
                    <a:cubicBezTo>
                      <a:pt x="74" y="51"/>
                      <a:pt x="77" y="50"/>
                      <a:pt x="80" y="48"/>
                    </a:cubicBezTo>
                    <a:cubicBezTo>
                      <a:pt x="83" y="47"/>
                      <a:pt x="84" y="45"/>
                      <a:pt x="85" y="42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2" y="0"/>
                      <a:pt x="103" y="1"/>
                      <a:pt x="1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7" name="ïṥḷîḑè"/>
              <p:cNvSpPr/>
              <p:nvPr/>
            </p:nvSpPr>
            <p:spPr bwMode="auto">
              <a:xfrm>
                <a:off x="2835" y="2615"/>
                <a:ext cx="338" cy="245"/>
              </a:xfrm>
              <a:custGeom>
                <a:avLst/>
                <a:gdLst>
                  <a:gd name="T0" fmla="*/ 338 w 338"/>
                  <a:gd name="T1" fmla="*/ 0 h 245"/>
                  <a:gd name="T2" fmla="*/ 338 w 338"/>
                  <a:gd name="T3" fmla="*/ 0 h 245"/>
                  <a:gd name="T4" fmla="*/ 0 w 338"/>
                  <a:gd name="T5" fmla="*/ 195 h 245"/>
                  <a:gd name="T6" fmla="*/ 0 w 338"/>
                  <a:gd name="T7" fmla="*/ 245 h 245"/>
                  <a:gd name="T8" fmla="*/ 338 w 338"/>
                  <a:gd name="T9" fmla="*/ 48 h 245"/>
                  <a:gd name="T10" fmla="*/ 338 w 338"/>
                  <a:gd name="T1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8" h="245">
                    <a:moveTo>
                      <a:pt x="338" y="0"/>
                    </a:moveTo>
                    <a:lnTo>
                      <a:pt x="338" y="0"/>
                    </a:lnTo>
                    <a:lnTo>
                      <a:pt x="0" y="195"/>
                    </a:lnTo>
                    <a:lnTo>
                      <a:pt x="0" y="245"/>
                    </a:lnTo>
                    <a:lnTo>
                      <a:pt x="338" y="48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C69F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8" name="îṡliďé"/>
              <p:cNvSpPr/>
              <p:nvPr/>
            </p:nvSpPr>
            <p:spPr bwMode="auto">
              <a:xfrm>
                <a:off x="2835" y="2615"/>
                <a:ext cx="338" cy="245"/>
              </a:xfrm>
              <a:custGeom>
                <a:avLst/>
                <a:gdLst>
                  <a:gd name="T0" fmla="*/ 338 w 338"/>
                  <a:gd name="T1" fmla="*/ 0 h 245"/>
                  <a:gd name="T2" fmla="*/ 338 w 338"/>
                  <a:gd name="T3" fmla="*/ 0 h 245"/>
                  <a:gd name="T4" fmla="*/ 0 w 338"/>
                  <a:gd name="T5" fmla="*/ 195 h 245"/>
                  <a:gd name="T6" fmla="*/ 0 w 338"/>
                  <a:gd name="T7" fmla="*/ 245 h 245"/>
                  <a:gd name="T8" fmla="*/ 338 w 338"/>
                  <a:gd name="T9" fmla="*/ 48 h 245"/>
                  <a:gd name="T10" fmla="*/ 338 w 338"/>
                  <a:gd name="T1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8" h="245">
                    <a:moveTo>
                      <a:pt x="338" y="0"/>
                    </a:moveTo>
                    <a:lnTo>
                      <a:pt x="338" y="0"/>
                    </a:lnTo>
                    <a:lnTo>
                      <a:pt x="0" y="195"/>
                    </a:lnTo>
                    <a:lnTo>
                      <a:pt x="0" y="245"/>
                    </a:lnTo>
                    <a:lnTo>
                      <a:pt x="338" y="48"/>
                    </a:lnTo>
                    <a:lnTo>
                      <a:pt x="33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9" name="îṥļíḓê"/>
              <p:cNvSpPr/>
              <p:nvPr/>
            </p:nvSpPr>
            <p:spPr bwMode="auto">
              <a:xfrm>
                <a:off x="5327" y="4105"/>
                <a:ext cx="339" cy="217"/>
              </a:xfrm>
              <a:custGeom>
                <a:avLst/>
                <a:gdLst>
                  <a:gd name="T0" fmla="*/ 0 w 339"/>
                  <a:gd name="T1" fmla="*/ 0 h 217"/>
                  <a:gd name="T2" fmla="*/ 0 w 339"/>
                  <a:gd name="T3" fmla="*/ 22 h 217"/>
                  <a:gd name="T4" fmla="*/ 339 w 339"/>
                  <a:gd name="T5" fmla="*/ 217 h 217"/>
                  <a:gd name="T6" fmla="*/ 339 w 339"/>
                  <a:gd name="T7" fmla="*/ 217 h 217"/>
                  <a:gd name="T8" fmla="*/ 0 w 339"/>
                  <a:gd name="T9" fmla="*/ 22 h 217"/>
                  <a:gd name="T10" fmla="*/ 0 w 339"/>
                  <a:gd name="T11" fmla="*/ 0 h 217"/>
                  <a:gd name="T12" fmla="*/ 0 w 339"/>
                  <a:gd name="T13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9" h="216">
                    <a:moveTo>
                      <a:pt x="0" y="0"/>
                    </a:moveTo>
                    <a:lnTo>
                      <a:pt x="0" y="22"/>
                    </a:lnTo>
                    <a:lnTo>
                      <a:pt x="339" y="217"/>
                    </a:lnTo>
                    <a:lnTo>
                      <a:pt x="339" y="217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0" name="iṥḻiḋè"/>
              <p:cNvSpPr/>
              <p:nvPr/>
            </p:nvSpPr>
            <p:spPr bwMode="auto">
              <a:xfrm>
                <a:off x="5327" y="4105"/>
                <a:ext cx="339" cy="217"/>
              </a:xfrm>
              <a:custGeom>
                <a:avLst/>
                <a:gdLst>
                  <a:gd name="T0" fmla="*/ 0 w 339"/>
                  <a:gd name="T1" fmla="*/ 0 h 217"/>
                  <a:gd name="T2" fmla="*/ 0 w 339"/>
                  <a:gd name="T3" fmla="*/ 22 h 217"/>
                  <a:gd name="T4" fmla="*/ 339 w 339"/>
                  <a:gd name="T5" fmla="*/ 217 h 217"/>
                  <a:gd name="T6" fmla="*/ 339 w 339"/>
                  <a:gd name="T7" fmla="*/ 217 h 217"/>
                  <a:gd name="T8" fmla="*/ 0 w 339"/>
                  <a:gd name="T9" fmla="*/ 22 h 217"/>
                  <a:gd name="T10" fmla="*/ 0 w 339"/>
                  <a:gd name="T11" fmla="*/ 0 h 217"/>
                  <a:gd name="T12" fmla="*/ 0 w 339"/>
                  <a:gd name="T13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9" h="216">
                    <a:moveTo>
                      <a:pt x="0" y="0"/>
                    </a:moveTo>
                    <a:lnTo>
                      <a:pt x="0" y="22"/>
                    </a:lnTo>
                    <a:lnTo>
                      <a:pt x="339" y="217"/>
                    </a:lnTo>
                    <a:lnTo>
                      <a:pt x="339" y="217"/>
                    </a:lnTo>
                    <a:lnTo>
                      <a:pt x="0" y="22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1" name="iṣḻîdé"/>
              <p:cNvSpPr/>
              <p:nvPr/>
            </p:nvSpPr>
            <p:spPr bwMode="auto">
              <a:xfrm>
                <a:off x="5327" y="4105"/>
                <a:ext cx="339" cy="217"/>
              </a:xfrm>
              <a:custGeom>
                <a:avLst/>
                <a:gdLst>
                  <a:gd name="T0" fmla="*/ 0 w 339"/>
                  <a:gd name="T1" fmla="*/ 0 h 217"/>
                  <a:gd name="T2" fmla="*/ 0 w 339"/>
                  <a:gd name="T3" fmla="*/ 22 h 217"/>
                  <a:gd name="T4" fmla="*/ 339 w 339"/>
                  <a:gd name="T5" fmla="*/ 217 h 217"/>
                  <a:gd name="T6" fmla="*/ 339 w 339"/>
                  <a:gd name="T7" fmla="*/ 169 h 217"/>
                  <a:gd name="T8" fmla="*/ 316 w 339"/>
                  <a:gd name="T9" fmla="*/ 181 h 217"/>
                  <a:gd name="T10" fmla="*/ 316 w 339"/>
                  <a:gd name="T11" fmla="*/ 181 h 217"/>
                  <a:gd name="T12" fmla="*/ 316 w 339"/>
                  <a:gd name="T13" fmla="*/ 181 h 217"/>
                  <a:gd name="T14" fmla="*/ 0 w 339"/>
                  <a:gd name="T1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216">
                    <a:moveTo>
                      <a:pt x="0" y="0"/>
                    </a:moveTo>
                    <a:lnTo>
                      <a:pt x="0" y="22"/>
                    </a:lnTo>
                    <a:lnTo>
                      <a:pt x="339" y="217"/>
                    </a:lnTo>
                    <a:lnTo>
                      <a:pt x="339" y="169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57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2" name="ïṧḻíḍê"/>
              <p:cNvSpPr/>
              <p:nvPr/>
            </p:nvSpPr>
            <p:spPr bwMode="auto">
              <a:xfrm>
                <a:off x="5327" y="4105"/>
                <a:ext cx="339" cy="217"/>
              </a:xfrm>
              <a:custGeom>
                <a:avLst/>
                <a:gdLst>
                  <a:gd name="T0" fmla="*/ 0 w 339"/>
                  <a:gd name="T1" fmla="*/ 0 h 217"/>
                  <a:gd name="T2" fmla="*/ 0 w 339"/>
                  <a:gd name="T3" fmla="*/ 22 h 217"/>
                  <a:gd name="T4" fmla="*/ 339 w 339"/>
                  <a:gd name="T5" fmla="*/ 217 h 217"/>
                  <a:gd name="T6" fmla="*/ 339 w 339"/>
                  <a:gd name="T7" fmla="*/ 169 h 217"/>
                  <a:gd name="T8" fmla="*/ 316 w 339"/>
                  <a:gd name="T9" fmla="*/ 181 h 217"/>
                  <a:gd name="T10" fmla="*/ 316 w 339"/>
                  <a:gd name="T11" fmla="*/ 181 h 217"/>
                  <a:gd name="T12" fmla="*/ 316 w 339"/>
                  <a:gd name="T13" fmla="*/ 181 h 217"/>
                  <a:gd name="T14" fmla="*/ 0 w 339"/>
                  <a:gd name="T1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9" h="216">
                    <a:moveTo>
                      <a:pt x="0" y="0"/>
                    </a:moveTo>
                    <a:lnTo>
                      <a:pt x="0" y="22"/>
                    </a:lnTo>
                    <a:lnTo>
                      <a:pt x="339" y="217"/>
                    </a:lnTo>
                    <a:lnTo>
                      <a:pt x="339" y="169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3" name="iṩ1iďé"/>
              <p:cNvSpPr/>
              <p:nvPr/>
            </p:nvSpPr>
            <p:spPr bwMode="auto">
              <a:xfrm>
                <a:off x="5305" y="3849"/>
                <a:ext cx="677" cy="388"/>
              </a:xfrm>
              <a:custGeom>
                <a:avLst/>
                <a:gdLst>
                  <a:gd name="T0" fmla="*/ 0 w 677"/>
                  <a:gd name="T1" fmla="*/ 193 h 388"/>
                  <a:gd name="T2" fmla="*/ 340 w 677"/>
                  <a:gd name="T3" fmla="*/ 0 h 388"/>
                  <a:gd name="T4" fmla="*/ 677 w 677"/>
                  <a:gd name="T5" fmla="*/ 193 h 388"/>
                  <a:gd name="T6" fmla="*/ 338 w 677"/>
                  <a:gd name="T7" fmla="*/ 388 h 388"/>
                  <a:gd name="T8" fmla="*/ 0 w 677"/>
                  <a:gd name="T9" fmla="*/ 193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7" h="388">
                    <a:moveTo>
                      <a:pt x="0" y="193"/>
                    </a:moveTo>
                    <a:lnTo>
                      <a:pt x="340" y="0"/>
                    </a:lnTo>
                    <a:lnTo>
                      <a:pt x="677" y="193"/>
                    </a:lnTo>
                    <a:lnTo>
                      <a:pt x="338" y="388"/>
                    </a:lnTo>
                    <a:lnTo>
                      <a:pt x="0" y="193"/>
                    </a:lnTo>
                    <a:close/>
                  </a:path>
                </a:pathLst>
              </a:custGeom>
              <a:solidFill>
                <a:srgbClr val="416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4" name="ïṡḷîḍê"/>
              <p:cNvSpPr/>
              <p:nvPr/>
            </p:nvSpPr>
            <p:spPr bwMode="auto">
              <a:xfrm>
                <a:off x="5305" y="3849"/>
                <a:ext cx="677" cy="388"/>
              </a:xfrm>
              <a:custGeom>
                <a:avLst/>
                <a:gdLst>
                  <a:gd name="T0" fmla="*/ 0 w 677"/>
                  <a:gd name="T1" fmla="*/ 193 h 388"/>
                  <a:gd name="T2" fmla="*/ 340 w 677"/>
                  <a:gd name="T3" fmla="*/ 0 h 388"/>
                  <a:gd name="T4" fmla="*/ 677 w 677"/>
                  <a:gd name="T5" fmla="*/ 193 h 388"/>
                  <a:gd name="T6" fmla="*/ 338 w 677"/>
                  <a:gd name="T7" fmla="*/ 388 h 388"/>
                  <a:gd name="T8" fmla="*/ 0 w 677"/>
                  <a:gd name="T9" fmla="*/ 193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7" h="388">
                    <a:moveTo>
                      <a:pt x="0" y="193"/>
                    </a:moveTo>
                    <a:lnTo>
                      <a:pt x="340" y="0"/>
                    </a:lnTo>
                    <a:lnTo>
                      <a:pt x="677" y="193"/>
                    </a:lnTo>
                    <a:lnTo>
                      <a:pt x="338" y="388"/>
                    </a:lnTo>
                    <a:lnTo>
                      <a:pt x="0" y="19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5" name="ïšlîḑe"/>
              <p:cNvSpPr/>
              <p:nvPr/>
            </p:nvSpPr>
            <p:spPr bwMode="auto">
              <a:xfrm>
                <a:off x="5305" y="4018"/>
                <a:ext cx="677" cy="219"/>
              </a:xfrm>
              <a:custGeom>
                <a:avLst/>
                <a:gdLst>
                  <a:gd name="T0" fmla="*/ 43 w 677"/>
                  <a:gd name="T1" fmla="*/ 0 h 219"/>
                  <a:gd name="T2" fmla="*/ 0 w 677"/>
                  <a:gd name="T3" fmla="*/ 24 h 219"/>
                  <a:gd name="T4" fmla="*/ 338 w 677"/>
                  <a:gd name="T5" fmla="*/ 219 h 219"/>
                  <a:gd name="T6" fmla="*/ 677 w 677"/>
                  <a:gd name="T7" fmla="*/ 24 h 219"/>
                  <a:gd name="T8" fmla="*/ 677 w 677"/>
                  <a:gd name="T9" fmla="*/ 24 h 219"/>
                  <a:gd name="T10" fmla="*/ 381 w 677"/>
                  <a:gd name="T11" fmla="*/ 195 h 219"/>
                  <a:gd name="T12" fmla="*/ 43 w 677"/>
                  <a:gd name="T13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19">
                    <a:moveTo>
                      <a:pt x="43" y="0"/>
                    </a:moveTo>
                    <a:lnTo>
                      <a:pt x="0" y="24"/>
                    </a:lnTo>
                    <a:lnTo>
                      <a:pt x="338" y="219"/>
                    </a:lnTo>
                    <a:lnTo>
                      <a:pt x="677" y="24"/>
                    </a:lnTo>
                    <a:lnTo>
                      <a:pt x="677" y="24"/>
                    </a:lnTo>
                    <a:lnTo>
                      <a:pt x="381" y="195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688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6" name="iṥlíḑê"/>
              <p:cNvSpPr/>
              <p:nvPr/>
            </p:nvSpPr>
            <p:spPr bwMode="auto">
              <a:xfrm>
                <a:off x="5305" y="4018"/>
                <a:ext cx="677" cy="219"/>
              </a:xfrm>
              <a:custGeom>
                <a:avLst/>
                <a:gdLst>
                  <a:gd name="T0" fmla="*/ 43 w 677"/>
                  <a:gd name="T1" fmla="*/ 0 h 219"/>
                  <a:gd name="T2" fmla="*/ 0 w 677"/>
                  <a:gd name="T3" fmla="*/ 24 h 219"/>
                  <a:gd name="T4" fmla="*/ 338 w 677"/>
                  <a:gd name="T5" fmla="*/ 219 h 219"/>
                  <a:gd name="T6" fmla="*/ 677 w 677"/>
                  <a:gd name="T7" fmla="*/ 24 h 219"/>
                  <a:gd name="T8" fmla="*/ 677 w 677"/>
                  <a:gd name="T9" fmla="*/ 24 h 219"/>
                  <a:gd name="T10" fmla="*/ 381 w 677"/>
                  <a:gd name="T11" fmla="*/ 195 h 219"/>
                  <a:gd name="T12" fmla="*/ 43 w 677"/>
                  <a:gd name="T13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19">
                    <a:moveTo>
                      <a:pt x="43" y="0"/>
                    </a:moveTo>
                    <a:lnTo>
                      <a:pt x="0" y="24"/>
                    </a:lnTo>
                    <a:lnTo>
                      <a:pt x="338" y="219"/>
                    </a:lnTo>
                    <a:lnTo>
                      <a:pt x="677" y="24"/>
                    </a:lnTo>
                    <a:lnTo>
                      <a:pt x="677" y="24"/>
                    </a:lnTo>
                    <a:lnTo>
                      <a:pt x="381" y="195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7" name="íšlíḋe"/>
              <p:cNvSpPr/>
              <p:nvPr/>
            </p:nvSpPr>
            <p:spPr bwMode="auto">
              <a:xfrm>
                <a:off x="5305" y="4042"/>
                <a:ext cx="677" cy="244"/>
              </a:xfrm>
              <a:custGeom>
                <a:avLst/>
                <a:gdLst>
                  <a:gd name="T0" fmla="*/ 0 w 677"/>
                  <a:gd name="T1" fmla="*/ 0 h 244"/>
                  <a:gd name="T2" fmla="*/ 0 w 677"/>
                  <a:gd name="T3" fmla="*/ 49 h 244"/>
                  <a:gd name="T4" fmla="*/ 338 w 677"/>
                  <a:gd name="T5" fmla="*/ 244 h 244"/>
                  <a:gd name="T6" fmla="*/ 677 w 677"/>
                  <a:gd name="T7" fmla="*/ 49 h 244"/>
                  <a:gd name="T8" fmla="*/ 677 w 677"/>
                  <a:gd name="T9" fmla="*/ 0 h 244"/>
                  <a:gd name="T10" fmla="*/ 338 w 677"/>
                  <a:gd name="T11" fmla="*/ 195 h 244"/>
                  <a:gd name="T12" fmla="*/ 0 w 677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677" y="49"/>
                    </a:lnTo>
                    <a:lnTo>
                      <a:pt x="677" y="0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A42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8" name="î$1îḋè"/>
              <p:cNvSpPr/>
              <p:nvPr/>
            </p:nvSpPr>
            <p:spPr bwMode="auto">
              <a:xfrm>
                <a:off x="5305" y="4042"/>
                <a:ext cx="677" cy="244"/>
              </a:xfrm>
              <a:custGeom>
                <a:avLst/>
                <a:gdLst>
                  <a:gd name="T0" fmla="*/ 0 w 677"/>
                  <a:gd name="T1" fmla="*/ 0 h 244"/>
                  <a:gd name="T2" fmla="*/ 0 w 677"/>
                  <a:gd name="T3" fmla="*/ 49 h 244"/>
                  <a:gd name="T4" fmla="*/ 338 w 677"/>
                  <a:gd name="T5" fmla="*/ 244 h 244"/>
                  <a:gd name="T6" fmla="*/ 677 w 677"/>
                  <a:gd name="T7" fmla="*/ 49 h 244"/>
                  <a:gd name="T8" fmla="*/ 677 w 677"/>
                  <a:gd name="T9" fmla="*/ 0 h 244"/>
                  <a:gd name="T10" fmla="*/ 338 w 677"/>
                  <a:gd name="T11" fmla="*/ 195 h 244"/>
                  <a:gd name="T12" fmla="*/ 0 w 677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7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677" y="49"/>
                    </a:lnTo>
                    <a:lnTo>
                      <a:pt x="677" y="0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9" name="îşḷíḍê"/>
              <p:cNvSpPr/>
              <p:nvPr/>
            </p:nvSpPr>
            <p:spPr bwMode="auto">
              <a:xfrm>
                <a:off x="5348" y="3774"/>
                <a:ext cx="676" cy="390"/>
              </a:xfrm>
              <a:custGeom>
                <a:avLst/>
                <a:gdLst>
                  <a:gd name="T0" fmla="*/ 0 w 676"/>
                  <a:gd name="T1" fmla="*/ 195 h 390"/>
                  <a:gd name="T2" fmla="*/ 340 w 676"/>
                  <a:gd name="T3" fmla="*/ 0 h 390"/>
                  <a:gd name="T4" fmla="*/ 676 w 676"/>
                  <a:gd name="T5" fmla="*/ 195 h 390"/>
                  <a:gd name="T6" fmla="*/ 338 w 676"/>
                  <a:gd name="T7" fmla="*/ 390 h 390"/>
                  <a:gd name="T8" fmla="*/ 0 w 676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6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6" y="195"/>
                    </a:lnTo>
                    <a:lnTo>
                      <a:pt x="338" y="390"/>
                    </a:lnTo>
                    <a:lnTo>
                      <a:pt x="0" y="195"/>
                    </a:lnTo>
                    <a:close/>
                  </a:path>
                </a:pathLst>
              </a:custGeom>
              <a:solidFill>
                <a:srgbClr val="10CF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0" name="ïṡliďe"/>
              <p:cNvSpPr/>
              <p:nvPr/>
            </p:nvSpPr>
            <p:spPr bwMode="auto">
              <a:xfrm>
                <a:off x="5348" y="3774"/>
                <a:ext cx="676" cy="390"/>
              </a:xfrm>
              <a:custGeom>
                <a:avLst/>
                <a:gdLst>
                  <a:gd name="T0" fmla="*/ 0 w 676"/>
                  <a:gd name="T1" fmla="*/ 195 h 390"/>
                  <a:gd name="T2" fmla="*/ 340 w 676"/>
                  <a:gd name="T3" fmla="*/ 0 h 390"/>
                  <a:gd name="T4" fmla="*/ 676 w 676"/>
                  <a:gd name="T5" fmla="*/ 195 h 390"/>
                  <a:gd name="T6" fmla="*/ 338 w 676"/>
                  <a:gd name="T7" fmla="*/ 390 h 390"/>
                  <a:gd name="T8" fmla="*/ 0 w 676"/>
                  <a:gd name="T9" fmla="*/ 195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6" h="390">
                    <a:moveTo>
                      <a:pt x="0" y="195"/>
                    </a:moveTo>
                    <a:lnTo>
                      <a:pt x="340" y="0"/>
                    </a:lnTo>
                    <a:lnTo>
                      <a:pt x="676" y="195"/>
                    </a:lnTo>
                    <a:lnTo>
                      <a:pt x="338" y="390"/>
                    </a:lnTo>
                    <a:lnTo>
                      <a:pt x="0" y="19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1" name="îṡlïḋê"/>
              <p:cNvSpPr/>
              <p:nvPr/>
            </p:nvSpPr>
            <p:spPr bwMode="auto">
              <a:xfrm>
                <a:off x="5348" y="3774"/>
                <a:ext cx="676" cy="390"/>
              </a:xfrm>
              <a:custGeom>
                <a:avLst/>
                <a:gdLst>
                  <a:gd name="T0" fmla="*/ 340 w 676"/>
                  <a:gd name="T1" fmla="*/ 0 h 390"/>
                  <a:gd name="T2" fmla="*/ 0 w 676"/>
                  <a:gd name="T3" fmla="*/ 195 h 390"/>
                  <a:gd name="T4" fmla="*/ 338 w 676"/>
                  <a:gd name="T5" fmla="*/ 390 h 390"/>
                  <a:gd name="T6" fmla="*/ 676 w 676"/>
                  <a:gd name="T7" fmla="*/ 195 h 390"/>
                  <a:gd name="T8" fmla="*/ 340 w 676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6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38" y="390"/>
                    </a:lnTo>
                    <a:lnTo>
                      <a:pt x="676" y="195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rgbClr val="71D7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2" name="îšḻiḓê"/>
              <p:cNvSpPr/>
              <p:nvPr/>
            </p:nvSpPr>
            <p:spPr bwMode="auto">
              <a:xfrm>
                <a:off x="5348" y="3774"/>
                <a:ext cx="676" cy="390"/>
              </a:xfrm>
              <a:custGeom>
                <a:avLst/>
                <a:gdLst>
                  <a:gd name="T0" fmla="*/ 340 w 676"/>
                  <a:gd name="T1" fmla="*/ 0 h 390"/>
                  <a:gd name="T2" fmla="*/ 0 w 676"/>
                  <a:gd name="T3" fmla="*/ 195 h 390"/>
                  <a:gd name="T4" fmla="*/ 338 w 676"/>
                  <a:gd name="T5" fmla="*/ 390 h 390"/>
                  <a:gd name="T6" fmla="*/ 676 w 676"/>
                  <a:gd name="T7" fmla="*/ 195 h 390"/>
                  <a:gd name="T8" fmla="*/ 340 w 676"/>
                  <a:gd name="T9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6" h="390">
                    <a:moveTo>
                      <a:pt x="340" y="0"/>
                    </a:moveTo>
                    <a:lnTo>
                      <a:pt x="0" y="195"/>
                    </a:lnTo>
                    <a:lnTo>
                      <a:pt x="338" y="390"/>
                    </a:lnTo>
                    <a:lnTo>
                      <a:pt x="676" y="195"/>
                    </a:lnTo>
                    <a:lnTo>
                      <a:pt x="3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3" name="íś1îdè"/>
              <p:cNvSpPr/>
              <p:nvPr/>
            </p:nvSpPr>
            <p:spPr bwMode="auto">
              <a:xfrm>
                <a:off x="5348" y="3969"/>
                <a:ext cx="676" cy="244"/>
              </a:xfrm>
              <a:custGeom>
                <a:avLst/>
                <a:gdLst>
                  <a:gd name="T0" fmla="*/ 0 w 676"/>
                  <a:gd name="T1" fmla="*/ 0 h 244"/>
                  <a:gd name="T2" fmla="*/ 0 w 676"/>
                  <a:gd name="T3" fmla="*/ 49 h 244"/>
                  <a:gd name="T4" fmla="*/ 338 w 676"/>
                  <a:gd name="T5" fmla="*/ 244 h 244"/>
                  <a:gd name="T6" fmla="*/ 676 w 676"/>
                  <a:gd name="T7" fmla="*/ 49 h 244"/>
                  <a:gd name="T8" fmla="*/ 676 w 676"/>
                  <a:gd name="T9" fmla="*/ 0 h 244"/>
                  <a:gd name="T10" fmla="*/ 338 w 676"/>
                  <a:gd name="T11" fmla="*/ 195 h 244"/>
                  <a:gd name="T12" fmla="*/ 0 w 676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6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676" y="49"/>
                    </a:lnTo>
                    <a:lnTo>
                      <a:pt x="676" y="0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A1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4" name="îsḷïďé"/>
              <p:cNvSpPr/>
              <p:nvPr/>
            </p:nvSpPr>
            <p:spPr bwMode="auto">
              <a:xfrm>
                <a:off x="5348" y="3969"/>
                <a:ext cx="676" cy="244"/>
              </a:xfrm>
              <a:custGeom>
                <a:avLst/>
                <a:gdLst>
                  <a:gd name="T0" fmla="*/ 0 w 676"/>
                  <a:gd name="T1" fmla="*/ 0 h 244"/>
                  <a:gd name="T2" fmla="*/ 0 w 676"/>
                  <a:gd name="T3" fmla="*/ 49 h 244"/>
                  <a:gd name="T4" fmla="*/ 338 w 676"/>
                  <a:gd name="T5" fmla="*/ 244 h 244"/>
                  <a:gd name="T6" fmla="*/ 676 w 676"/>
                  <a:gd name="T7" fmla="*/ 49 h 244"/>
                  <a:gd name="T8" fmla="*/ 676 w 676"/>
                  <a:gd name="T9" fmla="*/ 0 h 244"/>
                  <a:gd name="T10" fmla="*/ 338 w 676"/>
                  <a:gd name="T11" fmla="*/ 195 h 244"/>
                  <a:gd name="T12" fmla="*/ 0 w 676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6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676" y="49"/>
                    </a:lnTo>
                    <a:lnTo>
                      <a:pt x="676" y="0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5" name="íṧ1íḑe"/>
              <p:cNvSpPr/>
              <p:nvPr/>
            </p:nvSpPr>
            <p:spPr bwMode="auto">
              <a:xfrm>
                <a:off x="5591" y="3891"/>
                <a:ext cx="224" cy="137"/>
              </a:xfrm>
              <a:custGeom>
                <a:avLst/>
                <a:gdLst>
                  <a:gd name="T0" fmla="*/ 131 w 132"/>
                  <a:gd name="T1" fmla="*/ 59 h 81"/>
                  <a:gd name="T2" fmla="*/ 118 w 132"/>
                  <a:gd name="T3" fmla="*/ 42 h 81"/>
                  <a:gd name="T4" fmla="*/ 90 w 132"/>
                  <a:gd name="T5" fmla="*/ 34 h 81"/>
                  <a:gd name="T6" fmla="*/ 79 w 132"/>
                  <a:gd name="T7" fmla="*/ 33 h 81"/>
                  <a:gd name="T8" fmla="*/ 78 w 132"/>
                  <a:gd name="T9" fmla="*/ 26 h 81"/>
                  <a:gd name="T10" fmla="*/ 65 w 132"/>
                  <a:gd name="T11" fmla="*/ 9 h 81"/>
                  <a:gd name="T12" fmla="*/ 37 w 132"/>
                  <a:gd name="T13" fmla="*/ 1 h 81"/>
                  <a:gd name="T14" fmla="*/ 1 w 132"/>
                  <a:gd name="T15" fmla="*/ 22 h 81"/>
                  <a:gd name="T16" fmla="*/ 1 w 132"/>
                  <a:gd name="T17" fmla="*/ 29 h 81"/>
                  <a:gd name="T18" fmla="*/ 2 w 132"/>
                  <a:gd name="T19" fmla="*/ 35 h 81"/>
                  <a:gd name="T20" fmla="*/ 3 w 132"/>
                  <a:gd name="T21" fmla="*/ 43 h 81"/>
                  <a:gd name="T22" fmla="*/ 6 w 132"/>
                  <a:gd name="T23" fmla="*/ 76 h 81"/>
                  <a:gd name="T24" fmla="*/ 59 w 132"/>
                  <a:gd name="T25" fmla="*/ 78 h 81"/>
                  <a:gd name="T26" fmla="*/ 73 w 132"/>
                  <a:gd name="T27" fmla="*/ 79 h 81"/>
                  <a:gd name="T28" fmla="*/ 83 w 132"/>
                  <a:gd name="T29" fmla="*/ 80 h 81"/>
                  <a:gd name="T30" fmla="*/ 94 w 132"/>
                  <a:gd name="T31" fmla="*/ 80 h 81"/>
                  <a:gd name="T32" fmla="*/ 131 w 132"/>
                  <a:gd name="T33" fmla="*/ 5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2" h="81">
                    <a:moveTo>
                      <a:pt x="131" y="59"/>
                    </a:moveTo>
                    <a:cubicBezTo>
                      <a:pt x="131" y="53"/>
                      <a:pt x="126" y="47"/>
                      <a:pt x="118" y="42"/>
                    </a:cubicBezTo>
                    <a:cubicBezTo>
                      <a:pt x="111" y="37"/>
                      <a:pt x="101" y="34"/>
                      <a:pt x="90" y="34"/>
                    </a:cubicBezTo>
                    <a:cubicBezTo>
                      <a:pt x="79" y="33"/>
                      <a:pt x="79" y="33"/>
                      <a:pt x="79" y="33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0"/>
                      <a:pt x="73" y="14"/>
                      <a:pt x="65" y="9"/>
                    </a:cubicBezTo>
                    <a:cubicBezTo>
                      <a:pt x="58" y="5"/>
                      <a:pt x="48" y="2"/>
                      <a:pt x="37" y="1"/>
                    </a:cubicBezTo>
                    <a:cubicBezTo>
                      <a:pt x="16" y="0"/>
                      <a:pt x="0" y="9"/>
                      <a:pt x="1" y="22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3" y="43"/>
                      <a:pt x="3" y="43"/>
                      <a:pt x="3" y="43"/>
                    </a:cubicBezTo>
                    <a:cubicBezTo>
                      <a:pt x="6" y="76"/>
                      <a:pt x="6" y="76"/>
                      <a:pt x="6" y="76"/>
                    </a:cubicBezTo>
                    <a:cubicBezTo>
                      <a:pt x="59" y="78"/>
                      <a:pt x="59" y="78"/>
                      <a:pt x="59" y="78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83" y="80"/>
                      <a:pt x="83" y="80"/>
                      <a:pt x="83" y="80"/>
                    </a:cubicBezTo>
                    <a:cubicBezTo>
                      <a:pt x="94" y="80"/>
                      <a:pt x="94" y="80"/>
                      <a:pt x="94" y="80"/>
                    </a:cubicBezTo>
                    <a:cubicBezTo>
                      <a:pt x="116" y="81"/>
                      <a:pt x="132" y="72"/>
                      <a:pt x="13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6" name="ïś1iďê"/>
              <p:cNvSpPr/>
              <p:nvPr/>
            </p:nvSpPr>
            <p:spPr bwMode="auto">
              <a:xfrm>
                <a:off x="5348" y="3969"/>
                <a:ext cx="338" cy="244"/>
              </a:xfrm>
              <a:custGeom>
                <a:avLst/>
                <a:gdLst>
                  <a:gd name="T0" fmla="*/ 0 w 338"/>
                  <a:gd name="T1" fmla="*/ 0 h 244"/>
                  <a:gd name="T2" fmla="*/ 0 w 338"/>
                  <a:gd name="T3" fmla="*/ 49 h 244"/>
                  <a:gd name="T4" fmla="*/ 338 w 338"/>
                  <a:gd name="T5" fmla="*/ 244 h 244"/>
                  <a:gd name="T6" fmla="*/ 338 w 338"/>
                  <a:gd name="T7" fmla="*/ 195 h 244"/>
                  <a:gd name="T8" fmla="*/ 0 w 338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4B4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7" name="ïṧḻídè"/>
              <p:cNvSpPr/>
              <p:nvPr/>
            </p:nvSpPr>
            <p:spPr bwMode="auto">
              <a:xfrm>
                <a:off x="5348" y="3969"/>
                <a:ext cx="338" cy="244"/>
              </a:xfrm>
              <a:custGeom>
                <a:avLst/>
                <a:gdLst>
                  <a:gd name="T0" fmla="*/ 0 w 338"/>
                  <a:gd name="T1" fmla="*/ 0 h 244"/>
                  <a:gd name="T2" fmla="*/ 0 w 338"/>
                  <a:gd name="T3" fmla="*/ 49 h 244"/>
                  <a:gd name="T4" fmla="*/ 338 w 338"/>
                  <a:gd name="T5" fmla="*/ 244 h 244"/>
                  <a:gd name="T6" fmla="*/ 338 w 338"/>
                  <a:gd name="T7" fmla="*/ 195 h 244"/>
                  <a:gd name="T8" fmla="*/ 0 w 338"/>
                  <a:gd name="T9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244">
                    <a:moveTo>
                      <a:pt x="0" y="0"/>
                    </a:moveTo>
                    <a:lnTo>
                      <a:pt x="0" y="49"/>
                    </a:lnTo>
                    <a:lnTo>
                      <a:pt x="338" y="244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8" name="íṩlîďe"/>
              <p:cNvSpPr/>
              <p:nvPr/>
            </p:nvSpPr>
            <p:spPr bwMode="auto">
              <a:xfrm>
                <a:off x="5305" y="4042"/>
                <a:ext cx="22" cy="63"/>
              </a:xfrm>
              <a:custGeom>
                <a:avLst/>
                <a:gdLst>
                  <a:gd name="T0" fmla="*/ 0 w 22"/>
                  <a:gd name="T1" fmla="*/ 0 h 63"/>
                  <a:gd name="T2" fmla="*/ 0 w 22"/>
                  <a:gd name="T3" fmla="*/ 49 h 63"/>
                  <a:gd name="T4" fmla="*/ 22 w 22"/>
                  <a:gd name="T5" fmla="*/ 63 h 63"/>
                  <a:gd name="T6" fmla="*/ 22 w 22"/>
                  <a:gd name="T7" fmla="*/ 63 h 63"/>
                  <a:gd name="T8" fmla="*/ 0 w 22"/>
                  <a:gd name="T9" fmla="*/ 49 h 63"/>
                  <a:gd name="T10" fmla="*/ 0 w 22"/>
                  <a:gd name="T11" fmla="*/ 0 h 63"/>
                  <a:gd name="T12" fmla="*/ 0 w 22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62">
                    <a:moveTo>
                      <a:pt x="0" y="0"/>
                    </a:moveTo>
                    <a:lnTo>
                      <a:pt x="0" y="49"/>
                    </a:lnTo>
                    <a:lnTo>
                      <a:pt x="22" y="63"/>
                    </a:lnTo>
                    <a:lnTo>
                      <a:pt x="22" y="63"/>
                    </a:lnTo>
                    <a:lnTo>
                      <a:pt x="0" y="49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9" name="îslïḍé"/>
              <p:cNvSpPr/>
              <p:nvPr/>
            </p:nvSpPr>
            <p:spPr bwMode="auto">
              <a:xfrm>
                <a:off x="5305" y="4042"/>
                <a:ext cx="22" cy="63"/>
              </a:xfrm>
              <a:custGeom>
                <a:avLst/>
                <a:gdLst>
                  <a:gd name="T0" fmla="*/ 0 w 22"/>
                  <a:gd name="T1" fmla="*/ 0 h 63"/>
                  <a:gd name="T2" fmla="*/ 0 w 22"/>
                  <a:gd name="T3" fmla="*/ 49 h 63"/>
                  <a:gd name="T4" fmla="*/ 22 w 22"/>
                  <a:gd name="T5" fmla="*/ 63 h 63"/>
                  <a:gd name="T6" fmla="*/ 22 w 22"/>
                  <a:gd name="T7" fmla="*/ 63 h 63"/>
                  <a:gd name="T8" fmla="*/ 0 w 22"/>
                  <a:gd name="T9" fmla="*/ 49 h 63"/>
                  <a:gd name="T10" fmla="*/ 0 w 22"/>
                  <a:gd name="T11" fmla="*/ 0 h 63"/>
                  <a:gd name="T12" fmla="*/ 0 w 22"/>
                  <a:gd name="T1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62">
                    <a:moveTo>
                      <a:pt x="0" y="0"/>
                    </a:moveTo>
                    <a:lnTo>
                      <a:pt x="0" y="49"/>
                    </a:lnTo>
                    <a:lnTo>
                      <a:pt x="22" y="63"/>
                    </a:lnTo>
                    <a:lnTo>
                      <a:pt x="22" y="63"/>
                    </a:lnTo>
                    <a:lnTo>
                      <a:pt x="0" y="49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0" name="îṣľîḍé"/>
              <p:cNvSpPr/>
              <p:nvPr/>
            </p:nvSpPr>
            <p:spPr bwMode="auto">
              <a:xfrm>
                <a:off x="5327" y="4105"/>
                <a:ext cx="1" cy="1"/>
              </a:xfrm>
              <a:prstGeom prst="rect">
                <a:avLst/>
              </a:prstGeom>
              <a:solidFill>
                <a:srgbClr val="EDE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1" name="î$lîḍè"/>
              <p:cNvSpPr/>
              <p:nvPr/>
            </p:nvSpPr>
            <p:spPr bwMode="auto">
              <a:xfrm>
                <a:off x="5327" y="4105"/>
                <a:ext cx="1" cy="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2" name="ïsľíḓè"/>
              <p:cNvSpPr/>
              <p:nvPr/>
            </p:nvSpPr>
            <p:spPr bwMode="auto">
              <a:xfrm>
                <a:off x="5327" y="4105"/>
                <a:ext cx="316" cy="181"/>
              </a:xfrm>
              <a:custGeom>
                <a:avLst/>
                <a:gdLst>
                  <a:gd name="T0" fmla="*/ 0 w 316"/>
                  <a:gd name="T1" fmla="*/ 0 h 181"/>
                  <a:gd name="T2" fmla="*/ 0 w 316"/>
                  <a:gd name="T3" fmla="*/ 0 h 181"/>
                  <a:gd name="T4" fmla="*/ 316 w 316"/>
                  <a:gd name="T5" fmla="*/ 181 h 181"/>
                  <a:gd name="T6" fmla="*/ 316 w 316"/>
                  <a:gd name="T7" fmla="*/ 181 h 181"/>
                  <a:gd name="T8" fmla="*/ 0 w 316"/>
                  <a:gd name="T9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181">
                    <a:moveTo>
                      <a:pt x="0" y="0"/>
                    </a:moveTo>
                    <a:lnTo>
                      <a:pt x="0" y="0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87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3" name="íś1íḑè"/>
              <p:cNvSpPr/>
              <p:nvPr/>
            </p:nvSpPr>
            <p:spPr bwMode="auto">
              <a:xfrm>
                <a:off x="5327" y="4105"/>
                <a:ext cx="316" cy="181"/>
              </a:xfrm>
              <a:custGeom>
                <a:avLst/>
                <a:gdLst>
                  <a:gd name="T0" fmla="*/ 0 w 316"/>
                  <a:gd name="T1" fmla="*/ 0 h 181"/>
                  <a:gd name="T2" fmla="*/ 0 w 316"/>
                  <a:gd name="T3" fmla="*/ 0 h 181"/>
                  <a:gd name="T4" fmla="*/ 316 w 316"/>
                  <a:gd name="T5" fmla="*/ 181 h 181"/>
                  <a:gd name="T6" fmla="*/ 316 w 316"/>
                  <a:gd name="T7" fmla="*/ 181 h 181"/>
                  <a:gd name="T8" fmla="*/ 0 w 316"/>
                  <a:gd name="T9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181">
                    <a:moveTo>
                      <a:pt x="0" y="0"/>
                    </a:moveTo>
                    <a:lnTo>
                      <a:pt x="0" y="0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4" name="íŝḷïḓè"/>
              <p:cNvSpPr/>
              <p:nvPr/>
            </p:nvSpPr>
            <p:spPr bwMode="auto">
              <a:xfrm>
                <a:off x="5327" y="4105"/>
                <a:ext cx="316" cy="181"/>
              </a:xfrm>
              <a:custGeom>
                <a:avLst/>
                <a:gdLst>
                  <a:gd name="T0" fmla="*/ 0 w 316"/>
                  <a:gd name="T1" fmla="*/ 0 h 181"/>
                  <a:gd name="T2" fmla="*/ 0 w 316"/>
                  <a:gd name="T3" fmla="*/ 0 h 181"/>
                  <a:gd name="T4" fmla="*/ 316 w 316"/>
                  <a:gd name="T5" fmla="*/ 181 h 181"/>
                  <a:gd name="T6" fmla="*/ 316 w 316"/>
                  <a:gd name="T7" fmla="*/ 181 h 181"/>
                  <a:gd name="T8" fmla="*/ 0 w 316"/>
                  <a:gd name="T9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181">
                    <a:moveTo>
                      <a:pt x="0" y="0"/>
                    </a:moveTo>
                    <a:lnTo>
                      <a:pt x="0" y="0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5" name="ïšḷíḑè"/>
              <p:cNvSpPr/>
              <p:nvPr/>
            </p:nvSpPr>
            <p:spPr bwMode="auto">
              <a:xfrm>
                <a:off x="5327" y="4105"/>
                <a:ext cx="316" cy="181"/>
              </a:xfrm>
              <a:custGeom>
                <a:avLst/>
                <a:gdLst>
                  <a:gd name="T0" fmla="*/ 0 w 316"/>
                  <a:gd name="T1" fmla="*/ 0 h 181"/>
                  <a:gd name="T2" fmla="*/ 0 w 316"/>
                  <a:gd name="T3" fmla="*/ 0 h 181"/>
                  <a:gd name="T4" fmla="*/ 316 w 316"/>
                  <a:gd name="T5" fmla="*/ 181 h 181"/>
                  <a:gd name="T6" fmla="*/ 316 w 316"/>
                  <a:gd name="T7" fmla="*/ 181 h 181"/>
                  <a:gd name="T8" fmla="*/ 0 w 316"/>
                  <a:gd name="T9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" h="181">
                    <a:moveTo>
                      <a:pt x="0" y="0"/>
                    </a:moveTo>
                    <a:lnTo>
                      <a:pt x="0" y="0"/>
                    </a:lnTo>
                    <a:lnTo>
                      <a:pt x="316" y="181"/>
                    </a:lnTo>
                    <a:lnTo>
                      <a:pt x="316" y="181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6" name="íṡlíḑê"/>
              <p:cNvSpPr/>
              <p:nvPr/>
            </p:nvSpPr>
            <p:spPr bwMode="auto">
              <a:xfrm>
                <a:off x="5305" y="4042"/>
                <a:ext cx="338" cy="244"/>
              </a:xfrm>
              <a:custGeom>
                <a:avLst/>
                <a:gdLst>
                  <a:gd name="T0" fmla="*/ 0 w 338"/>
                  <a:gd name="T1" fmla="*/ 0 h 244"/>
                  <a:gd name="T2" fmla="*/ 0 w 338"/>
                  <a:gd name="T3" fmla="*/ 49 h 244"/>
                  <a:gd name="T4" fmla="*/ 22 w 338"/>
                  <a:gd name="T5" fmla="*/ 63 h 244"/>
                  <a:gd name="T6" fmla="*/ 22 w 338"/>
                  <a:gd name="T7" fmla="*/ 63 h 244"/>
                  <a:gd name="T8" fmla="*/ 338 w 338"/>
                  <a:gd name="T9" fmla="*/ 244 h 244"/>
                  <a:gd name="T10" fmla="*/ 338 w 338"/>
                  <a:gd name="T11" fmla="*/ 195 h 244"/>
                  <a:gd name="T12" fmla="*/ 0 w 33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244">
                    <a:moveTo>
                      <a:pt x="0" y="0"/>
                    </a:moveTo>
                    <a:lnTo>
                      <a:pt x="0" y="49"/>
                    </a:lnTo>
                    <a:lnTo>
                      <a:pt x="22" y="63"/>
                    </a:lnTo>
                    <a:lnTo>
                      <a:pt x="22" y="63"/>
                    </a:lnTo>
                    <a:lnTo>
                      <a:pt x="338" y="244"/>
                    </a:lnTo>
                    <a:lnTo>
                      <a:pt x="338" y="1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6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7" name="iŝ1ïḓê"/>
              <p:cNvSpPr/>
              <p:nvPr/>
            </p:nvSpPr>
            <p:spPr bwMode="auto">
              <a:xfrm>
                <a:off x="5305" y="4042"/>
                <a:ext cx="338" cy="244"/>
              </a:xfrm>
              <a:custGeom>
                <a:avLst/>
                <a:gdLst>
                  <a:gd name="T0" fmla="*/ 0 w 338"/>
                  <a:gd name="T1" fmla="*/ 0 h 244"/>
                  <a:gd name="T2" fmla="*/ 0 w 338"/>
                  <a:gd name="T3" fmla="*/ 49 h 244"/>
                  <a:gd name="T4" fmla="*/ 22 w 338"/>
                  <a:gd name="T5" fmla="*/ 63 h 244"/>
                  <a:gd name="T6" fmla="*/ 22 w 338"/>
                  <a:gd name="T7" fmla="*/ 63 h 244"/>
                  <a:gd name="T8" fmla="*/ 338 w 338"/>
                  <a:gd name="T9" fmla="*/ 244 h 244"/>
                  <a:gd name="T10" fmla="*/ 338 w 338"/>
                  <a:gd name="T11" fmla="*/ 195 h 244"/>
                  <a:gd name="T12" fmla="*/ 0 w 338"/>
                  <a:gd name="T13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244">
                    <a:moveTo>
                      <a:pt x="0" y="0"/>
                    </a:moveTo>
                    <a:lnTo>
                      <a:pt x="0" y="49"/>
                    </a:lnTo>
                    <a:lnTo>
                      <a:pt x="22" y="63"/>
                    </a:lnTo>
                    <a:lnTo>
                      <a:pt x="22" y="63"/>
                    </a:lnTo>
                    <a:lnTo>
                      <a:pt x="338" y="244"/>
                    </a:lnTo>
                    <a:lnTo>
                      <a:pt x="338" y="19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648" name="îṩľiḑe"/>
            <p:cNvSpPr/>
            <p:nvPr/>
          </p:nvSpPr>
          <p:spPr bwMode="auto">
            <a:xfrm>
              <a:off x="5927230" y="3471997"/>
              <a:ext cx="196899" cy="686804"/>
            </a:xfrm>
            <a:custGeom>
              <a:avLst/>
              <a:gdLst>
                <a:gd name="T0" fmla="*/ 42 w 168"/>
                <a:gd name="T1" fmla="*/ 586 h 586"/>
                <a:gd name="T2" fmla="*/ 0 w 168"/>
                <a:gd name="T3" fmla="*/ 561 h 586"/>
                <a:gd name="T4" fmla="*/ 125 w 168"/>
                <a:gd name="T5" fmla="*/ 0 h 586"/>
                <a:gd name="T6" fmla="*/ 168 w 168"/>
                <a:gd name="T7" fmla="*/ 23 h 586"/>
                <a:gd name="T8" fmla="*/ 42 w 168"/>
                <a:gd name="T9" fmla="*/ 586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586">
                  <a:moveTo>
                    <a:pt x="42" y="586"/>
                  </a:moveTo>
                  <a:lnTo>
                    <a:pt x="0" y="561"/>
                  </a:lnTo>
                  <a:lnTo>
                    <a:pt x="125" y="0"/>
                  </a:lnTo>
                  <a:lnTo>
                    <a:pt x="168" y="23"/>
                  </a:lnTo>
                  <a:lnTo>
                    <a:pt x="42" y="586"/>
                  </a:lnTo>
                  <a:close/>
                </a:path>
              </a:pathLst>
            </a:custGeom>
            <a:solidFill>
              <a:srgbClr val="72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0" name="Despacit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7145" y="-1388690"/>
            <a:ext cx="609600" cy="609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515485" y="2691130"/>
            <a:ext cx="3409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bg1">
                    <a:lumMod val="50000"/>
                  </a:schemeClr>
                </a:solidFill>
              </a:rPr>
              <a:t>Instructor: Dr. Holderen</a:t>
            </a:r>
            <a:endParaRPr lang="en-US" altLang="zh-CN" sz="2400" b="1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"/>
          <p:cNvSpPr txBox="1"/>
          <p:nvPr/>
        </p:nvSpPr>
        <p:spPr>
          <a:xfrm>
            <a:off x="3432815" y="678076"/>
            <a:ext cx="2541270" cy="648970"/>
          </a:xfrm>
          <a:prstGeom prst="rect">
            <a:avLst/>
          </a:prstGeom>
          <a:noFill/>
        </p:spPr>
        <p:txBody>
          <a:bodyPr wrap="none" lIns="65023" tIns="32511" rIns="65023" bIns="32511" rtlCol="0">
            <a:spAutoFit/>
          </a:bodyPr>
          <a:lstStyle/>
          <a:p>
            <a:pPr algn="ctr"/>
            <a:r>
              <a:rPr lang="en-US" altLang="zh-CN" sz="38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CONTENT</a:t>
            </a:r>
            <a:endParaRPr lang="en-US" altLang="zh-CN" sz="38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3" name="组合 41"/>
          <p:cNvGrpSpPr/>
          <p:nvPr/>
        </p:nvGrpSpPr>
        <p:grpSpPr>
          <a:xfrm>
            <a:off x="978433" y="2007168"/>
            <a:ext cx="441833" cy="400110"/>
            <a:chOff x="2727102" y="1805798"/>
            <a:chExt cx="798858" cy="723619"/>
          </a:xfrm>
        </p:grpSpPr>
        <p:grpSp>
          <p:nvGrpSpPr>
            <p:cNvPr id="14" name="组合 35"/>
            <p:cNvGrpSpPr/>
            <p:nvPr/>
          </p:nvGrpSpPr>
          <p:grpSpPr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文本框 39"/>
            <p:cNvSpPr txBox="1">
              <a:spLocks noChangeArrowheads="1"/>
            </p:cNvSpPr>
            <p:nvPr/>
          </p:nvSpPr>
          <p:spPr bwMode="auto">
            <a:xfrm>
              <a:off x="2766020" y="1805798"/>
              <a:ext cx="759940" cy="723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solidFill>
                    <a:schemeClr val="bg1"/>
                  </a:solidFill>
                  <a:latin typeface="Impact" panose="020B0806030902050204" pitchFamily="34" charset="0"/>
                  <a:ea typeface="时尚中黑简体" panose="01010104010101010101" pitchFamily="2" charset="-122"/>
                  <a:cs typeface="Arial" panose="020B0604020202020204" pitchFamily="34" charset="0"/>
                </a:rPr>
                <a:t>01</a:t>
              </a:r>
              <a:endParaRPr lang="zh-CN" altLang="en-US" sz="2000">
                <a:solidFill>
                  <a:schemeClr val="bg1"/>
                </a:solidFill>
                <a:latin typeface="Impact" panose="020B0806030902050204" pitchFamily="34" charset="0"/>
                <a:ea typeface="时尚中黑简体" panose="0101010401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8" name="组合 42"/>
          <p:cNvGrpSpPr/>
          <p:nvPr/>
        </p:nvGrpSpPr>
        <p:grpSpPr>
          <a:xfrm>
            <a:off x="1610500" y="1993492"/>
            <a:ext cx="2830970" cy="393701"/>
            <a:chOff x="3859762" y="1809521"/>
            <a:chExt cx="5116559" cy="711133"/>
          </a:xfrm>
        </p:grpSpPr>
        <p:grpSp>
          <p:nvGrpSpPr>
            <p:cNvPr id="19" name="组合 36"/>
            <p:cNvGrpSpPr/>
            <p:nvPr/>
          </p:nvGrpSpPr>
          <p:grpSpPr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7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>
                    <a:solidFill>
                      <a:schemeClr val="bg1"/>
                    </a:solidFill>
                  </a:rPr>
                  <a:t>Simulation Process</a:t>
                </a:r>
                <a:endParaRPr lang="en-US" altLang="zh-CN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" name="矩形 19"/>
            <p:cNvSpPr/>
            <p:nvPr/>
          </p:nvSpPr>
          <p:spPr>
            <a:xfrm>
              <a:off x="4943774" y="1868799"/>
              <a:ext cx="560062" cy="609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endParaRPr lang="zh-CN" altLang="zh-CN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41"/>
          <p:cNvGrpSpPr/>
          <p:nvPr/>
        </p:nvGrpSpPr>
        <p:grpSpPr>
          <a:xfrm>
            <a:off x="978431" y="2521879"/>
            <a:ext cx="457061" cy="400110"/>
            <a:chOff x="2727102" y="1805798"/>
            <a:chExt cx="826392" cy="723619"/>
          </a:xfrm>
        </p:grpSpPr>
        <p:grpSp>
          <p:nvGrpSpPr>
            <p:cNvPr id="24" name="组合 35"/>
            <p:cNvGrpSpPr/>
            <p:nvPr/>
          </p:nvGrpSpPr>
          <p:grpSpPr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5" name="文本框 39"/>
            <p:cNvSpPr txBox="1">
              <a:spLocks noChangeArrowheads="1"/>
            </p:cNvSpPr>
            <p:nvPr/>
          </p:nvSpPr>
          <p:spPr bwMode="auto">
            <a:xfrm>
              <a:off x="2738486" y="1805798"/>
              <a:ext cx="815008" cy="723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solidFill>
                    <a:schemeClr val="bg1"/>
                  </a:solidFill>
                  <a:latin typeface="Impact" panose="020B0806030902050204" pitchFamily="34" charset="0"/>
                  <a:ea typeface="时尚中黑简体" panose="01010104010101010101" pitchFamily="2" charset="-122"/>
                  <a:cs typeface="Arial" panose="020B0604020202020204" pitchFamily="34" charset="0"/>
                </a:rPr>
                <a:t>02</a:t>
              </a:r>
              <a:endParaRPr lang="zh-CN" altLang="en-US" sz="2000">
                <a:solidFill>
                  <a:schemeClr val="bg1"/>
                </a:solidFill>
                <a:latin typeface="Impact" panose="020B0806030902050204" pitchFamily="34" charset="0"/>
                <a:ea typeface="时尚中黑简体" panose="0101010401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42"/>
          <p:cNvGrpSpPr/>
          <p:nvPr/>
        </p:nvGrpSpPr>
        <p:grpSpPr>
          <a:xfrm>
            <a:off x="1597165" y="2534871"/>
            <a:ext cx="2830970" cy="393701"/>
            <a:chOff x="3859762" y="1809521"/>
            <a:chExt cx="5116559" cy="711133"/>
          </a:xfrm>
        </p:grpSpPr>
        <p:grpSp>
          <p:nvGrpSpPr>
            <p:cNvPr id="29" name="组合 36"/>
            <p:cNvGrpSpPr/>
            <p:nvPr/>
          </p:nvGrpSpPr>
          <p:grpSpPr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7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>
                    <a:solidFill>
                      <a:schemeClr val="bg1"/>
                    </a:solidFill>
                  </a:rPr>
                  <a:t>NA</a:t>
                </a:r>
                <a:endParaRPr lang="en-US" altLang="zh-CN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4943774" y="1868799"/>
              <a:ext cx="560062" cy="609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endParaRPr lang="zh-CN" altLang="zh-CN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41"/>
          <p:cNvGrpSpPr/>
          <p:nvPr/>
        </p:nvGrpSpPr>
        <p:grpSpPr>
          <a:xfrm>
            <a:off x="978431" y="3050133"/>
            <a:ext cx="461069" cy="400110"/>
            <a:chOff x="2727102" y="1805798"/>
            <a:chExt cx="833639" cy="723619"/>
          </a:xfrm>
        </p:grpSpPr>
        <p:grpSp>
          <p:nvGrpSpPr>
            <p:cNvPr id="34" name="组合 35"/>
            <p:cNvGrpSpPr/>
            <p:nvPr/>
          </p:nvGrpSpPr>
          <p:grpSpPr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36" name="矩形 35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" name="文本框 39"/>
            <p:cNvSpPr txBox="1">
              <a:spLocks noChangeArrowheads="1"/>
            </p:cNvSpPr>
            <p:nvPr/>
          </p:nvSpPr>
          <p:spPr bwMode="auto">
            <a:xfrm>
              <a:off x="2731241" y="1805798"/>
              <a:ext cx="829500" cy="7236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solidFill>
                    <a:schemeClr val="bg1"/>
                  </a:solidFill>
                  <a:latin typeface="Impact" panose="020B0806030902050204" pitchFamily="34" charset="0"/>
                  <a:ea typeface="时尚中黑简体" panose="01010104010101010101" pitchFamily="2" charset="-122"/>
                  <a:cs typeface="Arial" panose="020B0604020202020204" pitchFamily="34" charset="0"/>
                </a:rPr>
                <a:t>03</a:t>
              </a:r>
              <a:endParaRPr lang="zh-CN" altLang="en-US" sz="2000">
                <a:solidFill>
                  <a:schemeClr val="bg1"/>
                </a:solidFill>
                <a:latin typeface="Impact" panose="020B0806030902050204" pitchFamily="34" charset="0"/>
                <a:ea typeface="时尚中黑简体" panose="0101010401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8" name="组合 42"/>
          <p:cNvGrpSpPr/>
          <p:nvPr/>
        </p:nvGrpSpPr>
        <p:grpSpPr>
          <a:xfrm>
            <a:off x="1597165" y="3033282"/>
            <a:ext cx="2830970" cy="393701"/>
            <a:chOff x="3859762" y="1809521"/>
            <a:chExt cx="5116559" cy="711133"/>
          </a:xfrm>
        </p:grpSpPr>
        <p:grpSp>
          <p:nvGrpSpPr>
            <p:cNvPr id="39" name="组合 36"/>
            <p:cNvGrpSpPr/>
            <p:nvPr/>
          </p:nvGrpSpPr>
          <p:grpSpPr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3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7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>
                    <a:solidFill>
                      <a:schemeClr val="bg1"/>
                    </a:solidFill>
                  </a:rPr>
                  <a:t>Simulation Result</a:t>
                </a:r>
                <a:endParaRPr lang="en-US" altLang="zh-CN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4943774" y="1868799"/>
              <a:ext cx="560062" cy="609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endParaRPr lang="zh-CN" altLang="zh-CN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1"/>
          <p:cNvGrpSpPr/>
          <p:nvPr/>
        </p:nvGrpSpPr>
        <p:grpSpPr>
          <a:xfrm>
            <a:off x="978432" y="3605478"/>
            <a:ext cx="457062" cy="400110"/>
            <a:chOff x="2727102" y="1805798"/>
            <a:chExt cx="826393" cy="723619"/>
          </a:xfrm>
        </p:grpSpPr>
        <p:grpSp>
          <p:nvGrpSpPr>
            <p:cNvPr id="44" name="组合 35"/>
            <p:cNvGrpSpPr/>
            <p:nvPr/>
          </p:nvGrpSpPr>
          <p:grpSpPr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4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5" name="文本框 39"/>
            <p:cNvSpPr txBox="1">
              <a:spLocks noChangeArrowheads="1"/>
            </p:cNvSpPr>
            <p:nvPr/>
          </p:nvSpPr>
          <p:spPr bwMode="auto">
            <a:xfrm>
              <a:off x="2738489" y="1805798"/>
              <a:ext cx="815006" cy="723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000">
                  <a:solidFill>
                    <a:schemeClr val="bg1"/>
                  </a:solidFill>
                  <a:latin typeface="Impact" panose="020B0806030902050204" pitchFamily="34" charset="0"/>
                  <a:ea typeface="时尚中黑简体" panose="01010104010101010101" pitchFamily="2" charset="-122"/>
                  <a:cs typeface="Arial" panose="020B0604020202020204" pitchFamily="34" charset="0"/>
                </a:rPr>
                <a:t>04</a:t>
              </a:r>
              <a:endParaRPr lang="zh-CN" altLang="en-US" sz="2000">
                <a:solidFill>
                  <a:schemeClr val="bg1"/>
                </a:solidFill>
                <a:latin typeface="Impact" panose="020B0806030902050204" pitchFamily="34" charset="0"/>
                <a:ea typeface="时尚中黑简体" panose="0101010401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8" name="组合 42"/>
          <p:cNvGrpSpPr/>
          <p:nvPr/>
        </p:nvGrpSpPr>
        <p:grpSpPr>
          <a:xfrm>
            <a:off x="1610500" y="3598151"/>
            <a:ext cx="2830970" cy="393701"/>
            <a:chOff x="3859762" y="1809521"/>
            <a:chExt cx="5116559" cy="711133"/>
          </a:xfrm>
        </p:grpSpPr>
        <p:grpSp>
          <p:nvGrpSpPr>
            <p:cNvPr id="49" name="组合 36"/>
            <p:cNvGrpSpPr/>
            <p:nvPr/>
          </p:nvGrpSpPr>
          <p:grpSpPr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4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7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>
                    <a:solidFill>
                      <a:schemeClr val="bg1"/>
                    </a:solidFill>
                  </a:rPr>
                  <a:t>Test </a:t>
                </a:r>
                <a:endParaRPr lang="en-US" altLang="zh-CN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0" name="矩形 49"/>
            <p:cNvSpPr/>
            <p:nvPr/>
          </p:nvSpPr>
          <p:spPr>
            <a:xfrm>
              <a:off x="4943774" y="1868799"/>
              <a:ext cx="560062" cy="609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endParaRPr lang="zh-CN" altLang="zh-CN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775b343e-913f-4ae2-81d3-eb07cad602e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080000" y="1506855"/>
            <a:ext cx="3802380" cy="2551430"/>
            <a:chOff x="2825750" y="1455738"/>
            <a:chExt cx="6540501" cy="4387850"/>
          </a:xfrm>
        </p:grpSpPr>
        <p:sp>
          <p:nvSpPr>
            <p:cNvPr id="5" name="ïşḷíḋê"/>
            <p:cNvSpPr/>
            <p:nvPr/>
          </p:nvSpPr>
          <p:spPr bwMode="auto">
            <a:xfrm>
              <a:off x="5961063" y="4637088"/>
              <a:ext cx="76200" cy="881063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íṣḻïḋè"/>
            <p:cNvSpPr/>
            <p:nvPr/>
          </p:nvSpPr>
          <p:spPr bwMode="auto">
            <a:xfrm>
              <a:off x="5413375" y="4583113"/>
              <a:ext cx="1160463" cy="101600"/>
            </a:xfrm>
            <a:custGeom>
              <a:avLst/>
              <a:gdLst>
                <a:gd name="T0" fmla="*/ 286 w 286"/>
                <a:gd name="T1" fmla="*/ 13 h 25"/>
                <a:gd name="T2" fmla="*/ 273 w 286"/>
                <a:gd name="T3" fmla="*/ 25 h 25"/>
                <a:gd name="T4" fmla="*/ 13 w 286"/>
                <a:gd name="T5" fmla="*/ 25 h 25"/>
                <a:gd name="T6" fmla="*/ 0 w 286"/>
                <a:gd name="T7" fmla="*/ 13 h 25"/>
                <a:gd name="T8" fmla="*/ 0 w 286"/>
                <a:gd name="T9" fmla="*/ 13 h 25"/>
                <a:gd name="T10" fmla="*/ 13 w 286"/>
                <a:gd name="T11" fmla="*/ 0 h 25"/>
                <a:gd name="T12" fmla="*/ 273 w 286"/>
                <a:gd name="T13" fmla="*/ 0 h 25"/>
                <a:gd name="T14" fmla="*/ 286 w 286"/>
                <a:gd name="T15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6" h="25">
                  <a:moveTo>
                    <a:pt x="286" y="13"/>
                  </a:moveTo>
                  <a:cubicBezTo>
                    <a:pt x="286" y="20"/>
                    <a:pt x="280" y="25"/>
                    <a:pt x="27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6" y="25"/>
                    <a:pt x="0" y="20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73" y="0"/>
                    <a:pt x="273" y="0"/>
                    <a:pt x="273" y="0"/>
                  </a:cubicBezTo>
                  <a:cubicBezTo>
                    <a:pt x="280" y="0"/>
                    <a:pt x="286" y="6"/>
                    <a:pt x="286" y="13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iṧlîḓè"/>
            <p:cNvSpPr/>
            <p:nvPr/>
          </p:nvSpPr>
          <p:spPr bwMode="auto">
            <a:xfrm>
              <a:off x="5473700" y="4241801"/>
              <a:ext cx="1128713" cy="528638"/>
            </a:xfrm>
            <a:custGeom>
              <a:avLst/>
              <a:gdLst>
                <a:gd name="T0" fmla="*/ 32 w 278"/>
                <a:gd name="T1" fmla="*/ 1 h 130"/>
                <a:gd name="T2" fmla="*/ 7 w 278"/>
                <a:gd name="T3" fmla="*/ 37 h 130"/>
                <a:gd name="T4" fmla="*/ 52 w 278"/>
                <a:gd name="T5" fmla="*/ 116 h 130"/>
                <a:gd name="T6" fmla="*/ 159 w 278"/>
                <a:gd name="T7" fmla="*/ 109 h 130"/>
                <a:gd name="T8" fmla="*/ 246 w 278"/>
                <a:gd name="T9" fmla="*/ 99 h 130"/>
                <a:gd name="T10" fmla="*/ 205 w 278"/>
                <a:gd name="T11" fmla="*/ 3 h 130"/>
                <a:gd name="T12" fmla="*/ 32 w 278"/>
                <a:gd name="T13" fmla="*/ 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8" h="130">
                  <a:moveTo>
                    <a:pt x="32" y="1"/>
                  </a:moveTo>
                  <a:cubicBezTo>
                    <a:pt x="32" y="1"/>
                    <a:pt x="14" y="13"/>
                    <a:pt x="7" y="37"/>
                  </a:cubicBezTo>
                  <a:cubicBezTo>
                    <a:pt x="0" y="61"/>
                    <a:pt x="17" y="114"/>
                    <a:pt x="52" y="116"/>
                  </a:cubicBezTo>
                  <a:cubicBezTo>
                    <a:pt x="112" y="120"/>
                    <a:pt x="118" y="88"/>
                    <a:pt x="159" y="109"/>
                  </a:cubicBezTo>
                  <a:cubicBezTo>
                    <a:pt x="200" y="130"/>
                    <a:pt x="240" y="116"/>
                    <a:pt x="246" y="99"/>
                  </a:cubicBezTo>
                  <a:cubicBezTo>
                    <a:pt x="252" y="82"/>
                    <a:pt x="278" y="8"/>
                    <a:pt x="205" y="3"/>
                  </a:cubicBezTo>
                  <a:cubicBezTo>
                    <a:pt x="123" y="0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0061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" name="íś1íḓê"/>
            <p:cNvSpPr/>
            <p:nvPr/>
          </p:nvSpPr>
          <p:spPr bwMode="auto">
            <a:xfrm>
              <a:off x="5643563" y="2901951"/>
              <a:ext cx="674688" cy="427038"/>
            </a:xfrm>
            <a:custGeom>
              <a:avLst/>
              <a:gdLst>
                <a:gd name="T0" fmla="*/ 0 w 166"/>
                <a:gd name="T1" fmla="*/ 66 h 105"/>
                <a:gd name="T2" fmla="*/ 39 w 166"/>
                <a:gd name="T3" fmla="*/ 6 h 105"/>
                <a:gd name="T4" fmla="*/ 113 w 166"/>
                <a:gd name="T5" fmla="*/ 12 h 105"/>
                <a:gd name="T6" fmla="*/ 155 w 166"/>
                <a:gd name="T7" fmla="*/ 62 h 105"/>
                <a:gd name="T8" fmla="*/ 0 w 166"/>
                <a:gd name="T9" fmla="*/ 6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05">
                  <a:moveTo>
                    <a:pt x="0" y="66"/>
                  </a:moveTo>
                  <a:cubicBezTo>
                    <a:pt x="0" y="66"/>
                    <a:pt x="8" y="11"/>
                    <a:pt x="39" y="6"/>
                  </a:cubicBezTo>
                  <a:cubicBezTo>
                    <a:pt x="70" y="0"/>
                    <a:pt x="113" y="12"/>
                    <a:pt x="113" y="12"/>
                  </a:cubicBezTo>
                  <a:cubicBezTo>
                    <a:pt x="113" y="12"/>
                    <a:pt x="145" y="40"/>
                    <a:pt x="155" y="62"/>
                  </a:cubicBezTo>
                  <a:cubicBezTo>
                    <a:pt x="166" y="83"/>
                    <a:pt x="22" y="105"/>
                    <a:pt x="0" y="66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ísḷîde"/>
            <p:cNvSpPr/>
            <p:nvPr/>
          </p:nvSpPr>
          <p:spPr bwMode="auto">
            <a:xfrm>
              <a:off x="5530850" y="2438401"/>
              <a:ext cx="701675" cy="852488"/>
            </a:xfrm>
            <a:custGeom>
              <a:avLst/>
              <a:gdLst>
                <a:gd name="T0" fmla="*/ 65 w 173"/>
                <a:gd name="T1" fmla="*/ 22 h 210"/>
                <a:gd name="T2" fmla="*/ 106 w 173"/>
                <a:gd name="T3" fmla="*/ 14 h 210"/>
                <a:gd name="T4" fmla="*/ 136 w 173"/>
                <a:gd name="T5" fmla="*/ 22 h 210"/>
                <a:gd name="T6" fmla="*/ 170 w 173"/>
                <a:gd name="T7" fmla="*/ 96 h 210"/>
                <a:gd name="T8" fmla="*/ 167 w 173"/>
                <a:gd name="T9" fmla="*/ 121 h 210"/>
                <a:gd name="T10" fmla="*/ 154 w 173"/>
                <a:gd name="T11" fmla="*/ 127 h 210"/>
                <a:gd name="T12" fmla="*/ 136 w 173"/>
                <a:gd name="T13" fmla="*/ 162 h 210"/>
                <a:gd name="T14" fmla="*/ 122 w 173"/>
                <a:gd name="T15" fmla="*/ 192 h 210"/>
                <a:gd name="T16" fmla="*/ 70 w 173"/>
                <a:gd name="T17" fmla="*/ 165 h 210"/>
                <a:gd name="T18" fmla="*/ 69 w 173"/>
                <a:gd name="T19" fmla="*/ 125 h 210"/>
                <a:gd name="T20" fmla="*/ 39 w 173"/>
                <a:gd name="T21" fmla="*/ 102 h 210"/>
                <a:gd name="T22" fmla="*/ 65 w 173"/>
                <a:gd name="T23" fmla="*/ 2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10">
                  <a:moveTo>
                    <a:pt x="65" y="22"/>
                  </a:moveTo>
                  <a:cubicBezTo>
                    <a:pt x="65" y="22"/>
                    <a:pt x="96" y="28"/>
                    <a:pt x="106" y="14"/>
                  </a:cubicBezTo>
                  <a:cubicBezTo>
                    <a:pt x="115" y="0"/>
                    <a:pt x="124" y="7"/>
                    <a:pt x="136" y="22"/>
                  </a:cubicBezTo>
                  <a:cubicBezTo>
                    <a:pt x="148" y="38"/>
                    <a:pt x="168" y="70"/>
                    <a:pt x="170" y="96"/>
                  </a:cubicBezTo>
                  <a:cubicBezTo>
                    <a:pt x="173" y="111"/>
                    <a:pt x="167" y="121"/>
                    <a:pt x="167" y="121"/>
                  </a:cubicBezTo>
                  <a:cubicBezTo>
                    <a:pt x="167" y="121"/>
                    <a:pt x="163" y="127"/>
                    <a:pt x="154" y="127"/>
                  </a:cubicBezTo>
                  <a:cubicBezTo>
                    <a:pt x="145" y="128"/>
                    <a:pt x="136" y="141"/>
                    <a:pt x="136" y="162"/>
                  </a:cubicBezTo>
                  <a:cubicBezTo>
                    <a:pt x="136" y="189"/>
                    <a:pt x="122" y="192"/>
                    <a:pt x="122" y="192"/>
                  </a:cubicBezTo>
                  <a:cubicBezTo>
                    <a:pt x="122" y="192"/>
                    <a:pt x="72" y="210"/>
                    <a:pt x="70" y="165"/>
                  </a:cubicBezTo>
                  <a:cubicBezTo>
                    <a:pt x="69" y="138"/>
                    <a:pt x="72" y="133"/>
                    <a:pt x="69" y="125"/>
                  </a:cubicBezTo>
                  <a:cubicBezTo>
                    <a:pt x="67" y="117"/>
                    <a:pt x="49" y="117"/>
                    <a:pt x="39" y="102"/>
                  </a:cubicBezTo>
                  <a:cubicBezTo>
                    <a:pt x="29" y="88"/>
                    <a:pt x="0" y="28"/>
                    <a:pt x="65" y="22"/>
                  </a:cubicBezTo>
                  <a:close/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íṣļïdé"/>
            <p:cNvSpPr/>
            <p:nvPr/>
          </p:nvSpPr>
          <p:spPr bwMode="auto">
            <a:xfrm>
              <a:off x="5562600" y="2373313"/>
              <a:ext cx="531813" cy="641350"/>
            </a:xfrm>
            <a:custGeom>
              <a:avLst/>
              <a:gdLst>
                <a:gd name="T0" fmla="*/ 125 w 131"/>
                <a:gd name="T1" fmla="*/ 7 h 158"/>
                <a:gd name="T2" fmla="*/ 125 w 131"/>
                <a:gd name="T3" fmla="*/ 35 h 158"/>
                <a:gd name="T4" fmla="*/ 89 w 131"/>
                <a:gd name="T5" fmla="*/ 55 h 158"/>
                <a:gd name="T6" fmla="*/ 62 w 131"/>
                <a:gd name="T7" fmla="*/ 59 h 158"/>
                <a:gd name="T8" fmla="*/ 79 w 131"/>
                <a:gd name="T9" fmla="*/ 59 h 158"/>
                <a:gd name="T10" fmla="*/ 86 w 131"/>
                <a:gd name="T11" fmla="*/ 80 h 158"/>
                <a:gd name="T12" fmla="*/ 81 w 131"/>
                <a:gd name="T13" fmla="*/ 96 h 158"/>
                <a:gd name="T14" fmla="*/ 92 w 131"/>
                <a:gd name="T15" fmla="*/ 117 h 158"/>
                <a:gd name="T16" fmla="*/ 82 w 131"/>
                <a:gd name="T17" fmla="*/ 122 h 158"/>
                <a:gd name="T18" fmla="*/ 65 w 131"/>
                <a:gd name="T19" fmla="*/ 98 h 158"/>
                <a:gd name="T20" fmla="*/ 54 w 131"/>
                <a:gd name="T21" fmla="*/ 117 h 158"/>
                <a:gd name="T22" fmla="*/ 62 w 131"/>
                <a:gd name="T23" fmla="*/ 158 h 158"/>
                <a:gd name="T24" fmla="*/ 16 w 131"/>
                <a:gd name="T25" fmla="*/ 108 h 158"/>
                <a:gd name="T26" fmla="*/ 22 w 131"/>
                <a:gd name="T27" fmla="*/ 44 h 158"/>
                <a:gd name="T28" fmla="*/ 55 w 131"/>
                <a:gd name="T29" fmla="*/ 15 h 158"/>
                <a:gd name="T30" fmla="*/ 82 w 131"/>
                <a:gd name="T31" fmla="*/ 0 h 158"/>
                <a:gd name="T32" fmla="*/ 75 w 131"/>
                <a:gd name="T33" fmla="*/ 13 h 158"/>
                <a:gd name="T34" fmla="*/ 86 w 131"/>
                <a:gd name="T35" fmla="*/ 4 h 158"/>
                <a:gd name="T36" fmla="*/ 84 w 131"/>
                <a:gd name="T37" fmla="*/ 13 h 158"/>
                <a:gd name="T38" fmla="*/ 99 w 131"/>
                <a:gd name="T39" fmla="*/ 7 h 158"/>
                <a:gd name="T40" fmla="*/ 95 w 131"/>
                <a:gd name="T41" fmla="*/ 14 h 158"/>
                <a:gd name="T42" fmla="*/ 109 w 131"/>
                <a:gd name="T43" fmla="*/ 8 h 158"/>
                <a:gd name="T44" fmla="*/ 103 w 131"/>
                <a:gd name="T45" fmla="*/ 17 h 158"/>
                <a:gd name="T46" fmla="*/ 118 w 131"/>
                <a:gd name="T47" fmla="*/ 6 h 158"/>
                <a:gd name="T48" fmla="*/ 115 w 131"/>
                <a:gd name="T49" fmla="*/ 21 h 158"/>
                <a:gd name="T50" fmla="*/ 125 w 131"/>
                <a:gd name="T51" fmla="*/ 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1" h="158">
                  <a:moveTo>
                    <a:pt x="125" y="7"/>
                  </a:moveTo>
                  <a:cubicBezTo>
                    <a:pt x="125" y="7"/>
                    <a:pt x="131" y="24"/>
                    <a:pt x="125" y="35"/>
                  </a:cubicBezTo>
                  <a:cubicBezTo>
                    <a:pt x="123" y="40"/>
                    <a:pt x="105" y="55"/>
                    <a:pt x="89" y="55"/>
                  </a:cubicBezTo>
                  <a:cubicBezTo>
                    <a:pt x="74" y="54"/>
                    <a:pt x="62" y="59"/>
                    <a:pt x="62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84" y="72"/>
                    <a:pt x="86" y="80"/>
                  </a:cubicBezTo>
                  <a:cubicBezTo>
                    <a:pt x="88" y="89"/>
                    <a:pt x="79" y="89"/>
                    <a:pt x="81" y="96"/>
                  </a:cubicBezTo>
                  <a:cubicBezTo>
                    <a:pt x="82" y="103"/>
                    <a:pt x="92" y="117"/>
                    <a:pt x="92" y="117"/>
                  </a:cubicBezTo>
                  <a:cubicBezTo>
                    <a:pt x="82" y="122"/>
                    <a:pt x="82" y="122"/>
                    <a:pt x="82" y="122"/>
                  </a:cubicBezTo>
                  <a:cubicBezTo>
                    <a:pt x="82" y="122"/>
                    <a:pt x="72" y="99"/>
                    <a:pt x="65" y="98"/>
                  </a:cubicBezTo>
                  <a:cubicBezTo>
                    <a:pt x="53" y="95"/>
                    <a:pt x="45" y="107"/>
                    <a:pt x="54" y="117"/>
                  </a:cubicBezTo>
                  <a:cubicBezTo>
                    <a:pt x="64" y="128"/>
                    <a:pt x="67" y="129"/>
                    <a:pt x="62" y="158"/>
                  </a:cubicBezTo>
                  <a:cubicBezTo>
                    <a:pt x="60" y="147"/>
                    <a:pt x="32" y="138"/>
                    <a:pt x="16" y="108"/>
                  </a:cubicBezTo>
                  <a:cubicBezTo>
                    <a:pt x="0" y="78"/>
                    <a:pt x="9" y="55"/>
                    <a:pt x="22" y="44"/>
                  </a:cubicBezTo>
                  <a:cubicBezTo>
                    <a:pt x="21" y="27"/>
                    <a:pt x="41" y="13"/>
                    <a:pt x="55" y="15"/>
                  </a:cubicBezTo>
                  <a:cubicBezTo>
                    <a:pt x="69" y="16"/>
                    <a:pt x="82" y="0"/>
                    <a:pt x="82" y="0"/>
                  </a:cubicBezTo>
                  <a:cubicBezTo>
                    <a:pt x="82" y="0"/>
                    <a:pt x="80" y="9"/>
                    <a:pt x="75" y="13"/>
                  </a:cubicBezTo>
                  <a:cubicBezTo>
                    <a:pt x="81" y="14"/>
                    <a:pt x="86" y="6"/>
                    <a:pt x="86" y="4"/>
                  </a:cubicBezTo>
                  <a:cubicBezTo>
                    <a:pt x="87" y="8"/>
                    <a:pt x="84" y="13"/>
                    <a:pt x="84" y="13"/>
                  </a:cubicBezTo>
                  <a:cubicBezTo>
                    <a:pt x="84" y="13"/>
                    <a:pt x="95" y="13"/>
                    <a:pt x="99" y="7"/>
                  </a:cubicBezTo>
                  <a:cubicBezTo>
                    <a:pt x="99" y="8"/>
                    <a:pt x="97" y="13"/>
                    <a:pt x="95" y="14"/>
                  </a:cubicBezTo>
                  <a:cubicBezTo>
                    <a:pt x="100" y="14"/>
                    <a:pt x="105" y="14"/>
                    <a:pt x="109" y="8"/>
                  </a:cubicBezTo>
                  <a:cubicBezTo>
                    <a:pt x="110" y="11"/>
                    <a:pt x="108" y="15"/>
                    <a:pt x="103" y="17"/>
                  </a:cubicBezTo>
                  <a:cubicBezTo>
                    <a:pt x="113" y="19"/>
                    <a:pt x="117" y="9"/>
                    <a:pt x="118" y="6"/>
                  </a:cubicBezTo>
                  <a:cubicBezTo>
                    <a:pt x="119" y="10"/>
                    <a:pt x="117" y="17"/>
                    <a:pt x="115" y="21"/>
                  </a:cubicBezTo>
                  <a:cubicBezTo>
                    <a:pt x="120" y="21"/>
                    <a:pt x="124" y="13"/>
                    <a:pt x="125" y="7"/>
                  </a:cubicBezTo>
                  <a:close/>
                </a:path>
              </a:pathLst>
            </a:custGeom>
            <a:solidFill>
              <a:srgbClr val="7F3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îśḻiḓé"/>
            <p:cNvSpPr/>
            <p:nvPr/>
          </p:nvSpPr>
          <p:spPr bwMode="auto">
            <a:xfrm>
              <a:off x="5302250" y="3063876"/>
              <a:ext cx="1292225" cy="1304925"/>
            </a:xfrm>
            <a:custGeom>
              <a:avLst/>
              <a:gdLst>
                <a:gd name="T0" fmla="*/ 302 w 318"/>
                <a:gd name="T1" fmla="*/ 165 h 321"/>
                <a:gd name="T2" fmla="*/ 259 w 318"/>
                <a:gd name="T3" fmla="*/ 31 h 321"/>
                <a:gd name="T4" fmla="*/ 217 w 318"/>
                <a:gd name="T5" fmla="*/ 21 h 321"/>
                <a:gd name="T6" fmla="*/ 192 w 318"/>
                <a:gd name="T7" fmla="*/ 2 h 321"/>
                <a:gd name="T8" fmla="*/ 159 w 318"/>
                <a:gd name="T9" fmla="*/ 39 h 321"/>
                <a:gd name="T10" fmla="*/ 126 w 318"/>
                <a:gd name="T11" fmla="*/ 0 h 321"/>
                <a:gd name="T12" fmla="*/ 101 w 318"/>
                <a:gd name="T13" fmla="*/ 21 h 321"/>
                <a:gd name="T14" fmla="*/ 60 w 318"/>
                <a:gd name="T15" fmla="*/ 31 h 321"/>
                <a:gd name="T16" fmla="*/ 16 w 318"/>
                <a:gd name="T17" fmla="*/ 165 h 321"/>
                <a:gd name="T18" fmla="*/ 16 w 318"/>
                <a:gd name="T19" fmla="*/ 222 h 321"/>
                <a:gd name="T20" fmla="*/ 71 w 318"/>
                <a:gd name="T21" fmla="*/ 232 h 321"/>
                <a:gd name="T22" fmla="*/ 71 w 318"/>
                <a:gd name="T23" fmla="*/ 289 h 321"/>
                <a:gd name="T24" fmla="*/ 247 w 318"/>
                <a:gd name="T25" fmla="*/ 289 h 321"/>
                <a:gd name="T26" fmla="*/ 247 w 318"/>
                <a:gd name="T27" fmla="*/ 232 h 321"/>
                <a:gd name="T28" fmla="*/ 302 w 318"/>
                <a:gd name="T29" fmla="*/ 222 h 321"/>
                <a:gd name="T30" fmla="*/ 302 w 318"/>
                <a:gd name="T31" fmla="*/ 165 h 321"/>
                <a:gd name="T32" fmla="*/ 72 w 318"/>
                <a:gd name="T33" fmla="*/ 195 h 321"/>
                <a:gd name="T34" fmla="*/ 53 w 318"/>
                <a:gd name="T35" fmla="*/ 193 h 321"/>
                <a:gd name="T36" fmla="*/ 74 w 318"/>
                <a:gd name="T37" fmla="*/ 125 h 321"/>
                <a:gd name="T38" fmla="*/ 72 w 318"/>
                <a:gd name="T39" fmla="*/ 195 h 321"/>
                <a:gd name="T40" fmla="*/ 265 w 318"/>
                <a:gd name="T41" fmla="*/ 193 h 321"/>
                <a:gd name="T42" fmla="*/ 247 w 318"/>
                <a:gd name="T43" fmla="*/ 195 h 321"/>
                <a:gd name="T44" fmla="*/ 244 w 318"/>
                <a:gd name="T45" fmla="*/ 125 h 321"/>
                <a:gd name="T46" fmla="*/ 265 w 318"/>
                <a:gd name="T47" fmla="*/ 19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8" h="321">
                  <a:moveTo>
                    <a:pt x="302" y="165"/>
                  </a:moveTo>
                  <a:cubicBezTo>
                    <a:pt x="291" y="123"/>
                    <a:pt x="267" y="35"/>
                    <a:pt x="259" y="31"/>
                  </a:cubicBezTo>
                  <a:cubicBezTo>
                    <a:pt x="250" y="27"/>
                    <a:pt x="234" y="26"/>
                    <a:pt x="217" y="21"/>
                  </a:cubicBezTo>
                  <a:cubicBezTo>
                    <a:pt x="200" y="15"/>
                    <a:pt x="192" y="2"/>
                    <a:pt x="192" y="2"/>
                  </a:cubicBezTo>
                  <a:cubicBezTo>
                    <a:pt x="187" y="32"/>
                    <a:pt x="173" y="38"/>
                    <a:pt x="159" y="39"/>
                  </a:cubicBezTo>
                  <a:cubicBezTo>
                    <a:pt x="142" y="37"/>
                    <a:pt x="130" y="30"/>
                    <a:pt x="126" y="0"/>
                  </a:cubicBezTo>
                  <a:cubicBezTo>
                    <a:pt x="126" y="0"/>
                    <a:pt x="118" y="15"/>
                    <a:pt x="101" y="21"/>
                  </a:cubicBezTo>
                  <a:cubicBezTo>
                    <a:pt x="84" y="26"/>
                    <a:pt x="68" y="27"/>
                    <a:pt x="60" y="31"/>
                  </a:cubicBezTo>
                  <a:cubicBezTo>
                    <a:pt x="52" y="35"/>
                    <a:pt x="27" y="123"/>
                    <a:pt x="16" y="165"/>
                  </a:cubicBezTo>
                  <a:cubicBezTo>
                    <a:pt x="5" y="206"/>
                    <a:pt x="0" y="215"/>
                    <a:pt x="16" y="222"/>
                  </a:cubicBezTo>
                  <a:cubicBezTo>
                    <a:pt x="26" y="227"/>
                    <a:pt x="54" y="231"/>
                    <a:pt x="71" y="232"/>
                  </a:cubicBezTo>
                  <a:cubicBezTo>
                    <a:pt x="71" y="256"/>
                    <a:pt x="71" y="278"/>
                    <a:pt x="71" y="289"/>
                  </a:cubicBezTo>
                  <a:cubicBezTo>
                    <a:pt x="127" y="312"/>
                    <a:pt x="196" y="321"/>
                    <a:pt x="247" y="289"/>
                  </a:cubicBezTo>
                  <a:cubicBezTo>
                    <a:pt x="248" y="278"/>
                    <a:pt x="248" y="256"/>
                    <a:pt x="247" y="232"/>
                  </a:cubicBezTo>
                  <a:cubicBezTo>
                    <a:pt x="265" y="231"/>
                    <a:pt x="292" y="227"/>
                    <a:pt x="302" y="222"/>
                  </a:cubicBezTo>
                  <a:cubicBezTo>
                    <a:pt x="318" y="215"/>
                    <a:pt x="314" y="206"/>
                    <a:pt x="302" y="165"/>
                  </a:cubicBezTo>
                  <a:close/>
                  <a:moveTo>
                    <a:pt x="72" y="195"/>
                  </a:moveTo>
                  <a:cubicBezTo>
                    <a:pt x="63" y="194"/>
                    <a:pt x="54" y="193"/>
                    <a:pt x="53" y="193"/>
                  </a:cubicBezTo>
                  <a:cubicBezTo>
                    <a:pt x="49" y="191"/>
                    <a:pt x="74" y="125"/>
                    <a:pt x="74" y="125"/>
                  </a:cubicBezTo>
                  <a:cubicBezTo>
                    <a:pt x="74" y="125"/>
                    <a:pt x="73" y="158"/>
                    <a:pt x="72" y="195"/>
                  </a:cubicBezTo>
                  <a:close/>
                  <a:moveTo>
                    <a:pt x="265" y="193"/>
                  </a:moveTo>
                  <a:cubicBezTo>
                    <a:pt x="264" y="193"/>
                    <a:pt x="255" y="194"/>
                    <a:pt x="247" y="195"/>
                  </a:cubicBezTo>
                  <a:cubicBezTo>
                    <a:pt x="246" y="158"/>
                    <a:pt x="244" y="125"/>
                    <a:pt x="244" y="125"/>
                  </a:cubicBezTo>
                  <a:cubicBezTo>
                    <a:pt x="244" y="125"/>
                    <a:pt x="269" y="191"/>
                    <a:pt x="265" y="193"/>
                  </a:cubicBezTo>
                  <a:close/>
                </a:path>
              </a:pathLst>
            </a:custGeom>
            <a:solidFill>
              <a:srgbClr val="9DC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ïŝļiďe"/>
            <p:cNvSpPr/>
            <p:nvPr/>
          </p:nvSpPr>
          <p:spPr bwMode="auto">
            <a:xfrm>
              <a:off x="6070600" y="3097213"/>
              <a:ext cx="523875" cy="1287463"/>
            </a:xfrm>
            <a:custGeom>
              <a:avLst/>
              <a:gdLst>
                <a:gd name="T0" fmla="*/ 113 w 129"/>
                <a:gd name="T1" fmla="*/ 157 h 317"/>
                <a:gd name="T2" fmla="*/ 70 w 129"/>
                <a:gd name="T3" fmla="*/ 23 h 317"/>
                <a:gd name="T4" fmla="*/ 31 w 129"/>
                <a:gd name="T5" fmla="*/ 6 h 317"/>
                <a:gd name="T6" fmla="*/ 21 w 129"/>
                <a:gd name="T7" fmla="*/ 0 h 317"/>
                <a:gd name="T8" fmla="*/ 25 w 129"/>
                <a:gd name="T9" fmla="*/ 317 h 317"/>
                <a:gd name="T10" fmla="*/ 85 w 129"/>
                <a:gd name="T11" fmla="*/ 292 h 317"/>
                <a:gd name="T12" fmla="*/ 58 w 129"/>
                <a:gd name="T13" fmla="*/ 224 h 317"/>
                <a:gd name="T14" fmla="*/ 113 w 129"/>
                <a:gd name="T15" fmla="*/ 214 h 317"/>
                <a:gd name="T16" fmla="*/ 113 w 129"/>
                <a:gd name="T17" fmla="*/ 157 h 317"/>
                <a:gd name="T18" fmla="*/ 76 w 129"/>
                <a:gd name="T19" fmla="*/ 185 h 317"/>
                <a:gd name="T20" fmla="*/ 58 w 129"/>
                <a:gd name="T21" fmla="*/ 187 h 317"/>
                <a:gd name="T22" fmla="*/ 55 w 129"/>
                <a:gd name="T23" fmla="*/ 117 h 317"/>
                <a:gd name="T24" fmla="*/ 76 w 129"/>
                <a:gd name="T25" fmla="*/ 18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317">
                  <a:moveTo>
                    <a:pt x="113" y="157"/>
                  </a:moveTo>
                  <a:cubicBezTo>
                    <a:pt x="102" y="115"/>
                    <a:pt x="78" y="27"/>
                    <a:pt x="70" y="23"/>
                  </a:cubicBezTo>
                  <a:cubicBezTo>
                    <a:pt x="61" y="19"/>
                    <a:pt x="48" y="11"/>
                    <a:pt x="31" y="6"/>
                  </a:cubicBezTo>
                  <a:cubicBezTo>
                    <a:pt x="28" y="5"/>
                    <a:pt x="23" y="1"/>
                    <a:pt x="21" y="0"/>
                  </a:cubicBezTo>
                  <a:cubicBezTo>
                    <a:pt x="0" y="100"/>
                    <a:pt x="9" y="292"/>
                    <a:pt x="25" y="317"/>
                  </a:cubicBezTo>
                  <a:cubicBezTo>
                    <a:pt x="45" y="305"/>
                    <a:pt x="58" y="290"/>
                    <a:pt x="85" y="292"/>
                  </a:cubicBezTo>
                  <a:cubicBezTo>
                    <a:pt x="90" y="292"/>
                    <a:pt x="59" y="255"/>
                    <a:pt x="58" y="224"/>
                  </a:cubicBezTo>
                  <a:cubicBezTo>
                    <a:pt x="76" y="223"/>
                    <a:pt x="103" y="219"/>
                    <a:pt x="113" y="214"/>
                  </a:cubicBezTo>
                  <a:cubicBezTo>
                    <a:pt x="129" y="207"/>
                    <a:pt x="125" y="198"/>
                    <a:pt x="113" y="157"/>
                  </a:cubicBezTo>
                  <a:close/>
                  <a:moveTo>
                    <a:pt x="76" y="185"/>
                  </a:moveTo>
                  <a:cubicBezTo>
                    <a:pt x="75" y="185"/>
                    <a:pt x="66" y="186"/>
                    <a:pt x="58" y="187"/>
                  </a:cubicBezTo>
                  <a:cubicBezTo>
                    <a:pt x="57" y="150"/>
                    <a:pt x="55" y="117"/>
                    <a:pt x="55" y="117"/>
                  </a:cubicBezTo>
                  <a:cubicBezTo>
                    <a:pt x="55" y="117"/>
                    <a:pt x="80" y="183"/>
                    <a:pt x="76" y="185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isḻiḓé"/>
            <p:cNvSpPr/>
            <p:nvPr/>
          </p:nvSpPr>
          <p:spPr bwMode="auto">
            <a:xfrm>
              <a:off x="6102350" y="3097213"/>
              <a:ext cx="171450" cy="377825"/>
            </a:xfrm>
            <a:custGeom>
              <a:avLst/>
              <a:gdLst>
                <a:gd name="T0" fmla="*/ 24 w 42"/>
                <a:gd name="T1" fmla="*/ 0 h 93"/>
                <a:gd name="T2" fmla="*/ 13 w 42"/>
                <a:gd name="T3" fmla="*/ 0 h 93"/>
                <a:gd name="T4" fmla="*/ 0 w 42"/>
                <a:gd name="T5" fmla="*/ 93 h 93"/>
                <a:gd name="T6" fmla="*/ 42 w 42"/>
                <a:gd name="T7" fmla="*/ 14 h 93"/>
                <a:gd name="T8" fmla="*/ 24 w 42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93">
                  <a:moveTo>
                    <a:pt x="24" y="0"/>
                  </a:moveTo>
                  <a:cubicBezTo>
                    <a:pt x="22" y="0"/>
                    <a:pt x="15" y="1"/>
                    <a:pt x="13" y="0"/>
                  </a:cubicBezTo>
                  <a:cubicBezTo>
                    <a:pt x="7" y="30"/>
                    <a:pt x="2" y="61"/>
                    <a:pt x="0" y="93"/>
                  </a:cubicBezTo>
                  <a:cubicBezTo>
                    <a:pt x="9" y="63"/>
                    <a:pt x="25" y="37"/>
                    <a:pt x="42" y="14"/>
                  </a:cubicBezTo>
                  <a:cubicBezTo>
                    <a:pt x="36" y="11"/>
                    <a:pt x="32" y="3"/>
                    <a:pt x="24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iṥlïďe"/>
            <p:cNvSpPr/>
            <p:nvPr/>
          </p:nvSpPr>
          <p:spPr bwMode="auto">
            <a:xfrm>
              <a:off x="5302250" y="3089276"/>
              <a:ext cx="596900" cy="1287463"/>
            </a:xfrm>
            <a:custGeom>
              <a:avLst/>
              <a:gdLst>
                <a:gd name="T0" fmla="*/ 114 w 147"/>
                <a:gd name="T1" fmla="*/ 0 h 317"/>
                <a:gd name="T2" fmla="*/ 98 w 147"/>
                <a:gd name="T3" fmla="*/ 11 h 317"/>
                <a:gd name="T4" fmla="*/ 60 w 147"/>
                <a:gd name="T5" fmla="*/ 25 h 317"/>
                <a:gd name="T6" fmla="*/ 16 w 147"/>
                <a:gd name="T7" fmla="*/ 159 h 317"/>
                <a:gd name="T8" fmla="*/ 16 w 147"/>
                <a:gd name="T9" fmla="*/ 216 h 317"/>
                <a:gd name="T10" fmla="*/ 71 w 147"/>
                <a:gd name="T11" fmla="*/ 226 h 317"/>
                <a:gd name="T12" fmla="*/ 50 w 147"/>
                <a:gd name="T13" fmla="*/ 317 h 317"/>
                <a:gd name="T14" fmla="*/ 125 w 147"/>
                <a:gd name="T15" fmla="*/ 317 h 317"/>
                <a:gd name="T16" fmla="*/ 114 w 147"/>
                <a:gd name="T17" fmla="*/ 0 h 317"/>
                <a:gd name="T18" fmla="*/ 72 w 147"/>
                <a:gd name="T19" fmla="*/ 189 h 317"/>
                <a:gd name="T20" fmla="*/ 53 w 147"/>
                <a:gd name="T21" fmla="*/ 187 h 317"/>
                <a:gd name="T22" fmla="*/ 74 w 147"/>
                <a:gd name="T23" fmla="*/ 119 h 317"/>
                <a:gd name="T24" fmla="*/ 72 w 147"/>
                <a:gd name="T25" fmla="*/ 18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317">
                  <a:moveTo>
                    <a:pt x="114" y="0"/>
                  </a:moveTo>
                  <a:cubicBezTo>
                    <a:pt x="110" y="3"/>
                    <a:pt x="103" y="9"/>
                    <a:pt x="98" y="11"/>
                  </a:cubicBezTo>
                  <a:cubicBezTo>
                    <a:pt x="80" y="16"/>
                    <a:pt x="68" y="21"/>
                    <a:pt x="60" y="25"/>
                  </a:cubicBezTo>
                  <a:cubicBezTo>
                    <a:pt x="52" y="29"/>
                    <a:pt x="27" y="117"/>
                    <a:pt x="16" y="159"/>
                  </a:cubicBezTo>
                  <a:cubicBezTo>
                    <a:pt x="5" y="200"/>
                    <a:pt x="0" y="209"/>
                    <a:pt x="16" y="216"/>
                  </a:cubicBezTo>
                  <a:cubicBezTo>
                    <a:pt x="26" y="221"/>
                    <a:pt x="54" y="225"/>
                    <a:pt x="71" y="226"/>
                  </a:cubicBezTo>
                  <a:cubicBezTo>
                    <a:pt x="70" y="257"/>
                    <a:pt x="41" y="296"/>
                    <a:pt x="50" y="317"/>
                  </a:cubicBezTo>
                  <a:cubicBezTo>
                    <a:pt x="50" y="317"/>
                    <a:pt x="55" y="287"/>
                    <a:pt x="125" y="317"/>
                  </a:cubicBezTo>
                  <a:cubicBezTo>
                    <a:pt x="147" y="262"/>
                    <a:pt x="146" y="100"/>
                    <a:pt x="114" y="0"/>
                  </a:cubicBezTo>
                  <a:close/>
                  <a:moveTo>
                    <a:pt x="72" y="189"/>
                  </a:moveTo>
                  <a:cubicBezTo>
                    <a:pt x="63" y="188"/>
                    <a:pt x="54" y="187"/>
                    <a:pt x="53" y="187"/>
                  </a:cubicBezTo>
                  <a:cubicBezTo>
                    <a:pt x="49" y="185"/>
                    <a:pt x="74" y="119"/>
                    <a:pt x="74" y="119"/>
                  </a:cubicBezTo>
                  <a:cubicBezTo>
                    <a:pt x="74" y="119"/>
                    <a:pt x="73" y="152"/>
                    <a:pt x="72" y="189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iṣļîḑé"/>
            <p:cNvSpPr/>
            <p:nvPr/>
          </p:nvSpPr>
          <p:spPr bwMode="auto">
            <a:xfrm>
              <a:off x="5648325" y="3089276"/>
              <a:ext cx="195263" cy="331788"/>
            </a:xfrm>
            <a:custGeom>
              <a:avLst/>
              <a:gdLst>
                <a:gd name="T0" fmla="*/ 29 w 48"/>
                <a:gd name="T1" fmla="*/ 0 h 82"/>
                <a:gd name="T2" fmla="*/ 12 w 48"/>
                <a:gd name="T3" fmla="*/ 2 h 82"/>
                <a:gd name="T4" fmla="*/ 0 w 48"/>
                <a:gd name="T5" fmla="*/ 15 h 82"/>
                <a:gd name="T6" fmla="*/ 48 w 48"/>
                <a:gd name="T7" fmla="*/ 82 h 82"/>
                <a:gd name="T8" fmla="*/ 29 w 48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82">
                  <a:moveTo>
                    <a:pt x="29" y="0"/>
                  </a:moveTo>
                  <a:cubicBezTo>
                    <a:pt x="25" y="3"/>
                    <a:pt x="17" y="1"/>
                    <a:pt x="12" y="2"/>
                  </a:cubicBezTo>
                  <a:cubicBezTo>
                    <a:pt x="7" y="4"/>
                    <a:pt x="4" y="14"/>
                    <a:pt x="0" y="15"/>
                  </a:cubicBezTo>
                  <a:cubicBezTo>
                    <a:pt x="20" y="35"/>
                    <a:pt x="36" y="58"/>
                    <a:pt x="48" y="82"/>
                  </a:cubicBezTo>
                  <a:cubicBezTo>
                    <a:pt x="44" y="54"/>
                    <a:pt x="38" y="27"/>
                    <a:pt x="29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Sḷîdè"/>
            <p:cNvSpPr/>
            <p:nvPr/>
          </p:nvSpPr>
          <p:spPr bwMode="auto">
            <a:xfrm>
              <a:off x="5830888" y="4295776"/>
              <a:ext cx="682625" cy="1230313"/>
            </a:xfrm>
            <a:custGeom>
              <a:avLst/>
              <a:gdLst>
                <a:gd name="T0" fmla="*/ 35 w 168"/>
                <a:gd name="T1" fmla="*/ 303 h 303"/>
                <a:gd name="T2" fmla="*/ 118 w 168"/>
                <a:gd name="T3" fmla="*/ 159 h 303"/>
                <a:gd name="T4" fmla="*/ 167 w 168"/>
                <a:gd name="T5" fmla="*/ 43 h 303"/>
                <a:gd name="T6" fmla="*/ 147 w 168"/>
                <a:gd name="T7" fmla="*/ 4 h 303"/>
                <a:gd name="T8" fmla="*/ 94 w 168"/>
                <a:gd name="T9" fmla="*/ 28 h 303"/>
                <a:gd name="T10" fmla="*/ 32 w 168"/>
                <a:gd name="T11" fmla="*/ 197 h 303"/>
                <a:gd name="T12" fmla="*/ 0 w 168"/>
                <a:gd name="T13" fmla="*/ 288 h 303"/>
                <a:gd name="T14" fmla="*/ 35 w 168"/>
                <a:gd name="T15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303">
                  <a:moveTo>
                    <a:pt x="35" y="303"/>
                  </a:moveTo>
                  <a:cubicBezTo>
                    <a:pt x="35" y="303"/>
                    <a:pt x="91" y="202"/>
                    <a:pt x="118" y="159"/>
                  </a:cubicBezTo>
                  <a:cubicBezTo>
                    <a:pt x="145" y="116"/>
                    <a:pt x="168" y="73"/>
                    <a:pt x="167" y="43"/>
                  </a:cubicBezTo>
                  <a:cubicBezTo>
                    <a:pt x="166" y="13"/>
                    <a:pt x="160" y="7"/>
                    <a:pt x="147" y="4"/>
                  </a:cubicBezTo>
                  <a:cubicBezTo>
                    <a:pt x="134" y="0"/>
                    <a:pt x="107" y="11"/>
                    <a:pt x="94" y="28"/>
                  </a:cubicBezTo>
                  <a:cubicBezTo>
                    <a:pt x="82" y="46"/>
                    <a:pt x="58" y="123"/>
                    <a:pt x="32" y="197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0" y="288"/>
                    <a:pt x="12" y="303"/>
                    <a:pt x="35" y="303"/>
                  </a:cubicBezTo>
                  <a:close/>
                </a:path>
              </a:pathLst>
            </a:custGeom>
            <a:solidFill>
              <a:srgbClr val="006A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îsļîḑê"/>
            <p:cNvSpPr/>
            <p:nvPr/>
          </p:nvSpPr>
          <p:spPr bwMode="auto">
            <a:xfrm>
              <a:off x="5481638" y="5372101"/>
              <a:ext cx="555625" cy="414338"/>
            </a:xfrm>
            <a:custGeom>
              <a:avLst/>
              <a:gdLst>
                <a:gd name="T0" fmla="*/ 92 w 137"/>
                <a:gd name="T1" fmla="*/ 3 h 102"/>
                <a:gd name="T2" fmla="*/ 51 w 137"/>
                <a:gd name="T3" fmla="*/ 56 h 102"/>
                <a:gd name="T4" fmla="*/ 3 w 137"/>
                <a:gd name="T5" fmla="*/ 91 h 102"/>
                <a:gd name="T6" fmla="*/ 106 w 137"/>
                <a:gd name="T7" fmla="*/ 85 h 102"/>
                <a:gd name="T8" fmla="*/ 131 w 137"/>
                <a:gd name="T9" fmla="*/ 25 h 102"/>
                <a:gd name="T10" fmla="*/ 92 w 137"/>
                <a:gd name="T11" fmla="*/ 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102">
                  <a:moveTo>
                    <a:pt x="92" y="3"/>
                  </a:moveTo>
                  <a:cubicBezTo>
                    <a:pt x="92" y="3"/>
                    <a:pt x="70" y="43"/>
                    <a:pt x="51" y="56"/>
                  </a:cubicBezTo>
                  <a:cubicBezTo>
                    <a:pt x="31" y="69"/>
                    <a:pt x="12" y="76"/>
                    <a:pt x="3" y="91"/>
                  </a:cubicBezTo>
                  <a:cubicBezTo>
                    <a:pt x="0" y="102"/>
                    <a:pt x="79" y="99"/>
                    <a:pt x="106" y="85"/>
                  </a:cubicBezTo>
                  <a:cubicBezTo>
                    <a:pt x="118" y="79"/>
                    <a:pt x="125" y="49"/>
                    <a:pt x="131" y="25"/>
                  </a:cubicBezTo>
                  <a:cubicBezTo>
                    <a:pt x="137" y="0"/>
                    <a:pt x="92" y="3"/>
                    <a:pt x="92" y="3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íslîḍê"/>
            <p:cNvSpPr/>
            <p:nvPr/>
          </p:nvSpPr>
          <p:spPr bwMode="auto">
            <a:xfrm>
              <a:off x="5794375" y="5265738"/>
              <a:ext cx="284163" cy="231775"/>
            </a:xfrm>
            <a:custGeom>
              <a:avLst/>
              <a:gdLst>
                <a:gd name="T0" fmla="*/ 70 w 70"/>
                <a:gd name="T1" fmla="*/ 25 h 57"/>
                <a:gd name="T2" fmla="*/ 24 w 70"/>
                <a:gd name="T3" fmla="*/ 0 h 57"/>
                <a:gd name="T4" fmla="*/ 0 w 70"/>
                <a:gd name="T5" fmla="*/ 27 h 57"/>
                <a:gd name="T6" fmla="*/ 61 w 70"/>
                <a:gd name="T7" fmla="*/ 55 h 57"/>
                <a:gd name="T8" fmla="*/ 70 w 70"/>
                <a:gd name="T9" fmla="*/ 2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57">
                  <a:moveTo>
                    <a:pt x="70" y="25"/>
                  </a:moveTo>
                  <a:cubicBezTo>
                    <a:pt x="70" y="25"/>
                    <a:pt x="31" y="29"/>
                    <a:pt x="24" y="0"/>
                  </a:cubicBezTo>
                  <a:cubicBezTo>
                    <a:pt x="14" y="10"/>
                    <a:pt x="0" y="27"/>
                    <a:pt x="0" y="27"/>
                  </a:cubicBezTo>
                  <a:cubicBezTo>
                    <a:pt x="0" y="27"/>
                    <a:pt x="18" y="57"/>
                    <a:pt x="61" y="55"/>
                  </a:cubicBezTo>
                  <a:cubicBezTo>
                    <a:pt x="66" y="45"/>
                    <a:pt x="70" y="25"/>
                    <a:pt x="70" y="2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íśḷïḓé"/>
            <p:cNvSpPr/>
            <p:nvPr/>
          </p:nvSpPr>
          <p:spPr bwMode="auto">
            <a:xfrm>
              <a:off x="5489575" y="4295776"/>
              <a:ext cx="682625" cy="1230313"/>
            </a:xfrm>
            <a:custGeom>
              <a:avLst/>
              <a:gdLst>
                <a:gd name="T0" fmla="*/ 133 w 168"/>
                <a:gd name="T1" fmla="*/ 303 h 303"/>
                <a:gd name="T2" fmla="*/ 50 w 168"/>
                <a:gd name="T3" fmla="*/ 159 h 303"/>
                <a:gd name="T4" fmla="*/ 1 w 168"/>
                <a:gd name="T5" fmla="*/ 43 h 303"/>
                <a:gd name="T6" fmla="*/ 21 w 168"/>
                <a:gd name="T7" fmla="*/ 4 h 303"/>
                <a:gd name="T8" fmla="*/ 74 w 168"/>
                <a:gd name="T9" fmla="*/ 28 h 303"/>
                <a:gd name="T10" fmla="*/ 136 w 168"/>
                <a:gd name="T11" fmla="*/ 197 h 303"/>
                <a:gd name="T12" fmla="*/ 168 w 168"/>
                <a:gd name="T13" fmla="*/ 288 h 303"/>
                <a:gd name="T14" fmla="*/ 133 w 168"/>
                <a:gd name="T15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303">
                  <a:moveTo>
                    <a:pt x="133" y="303"/>
                  </a:moveTo>
                  <a:cubicBezTo>
                    <a:pt x="133" y="303"/>
                    <a:pt x="77" y="202"/>
                    <a:pt x="50" y="159"/>
                  </a:cubicBezTo>
                  <a:cubicBezTo>
                    <a:pt x="23" y="116"/>
                    <a:pt x="0" y="73"/>
                    <a:pt x="1" y="43"/>
                  </a:cubicBezTo>
                  <a:cubicBezTo>
                    <a:pt x="2" y="13"/>
                    <a:pt x="8" y="7"/>
                    <a:pt x="21" y="4"/>
                  </a:cubicBezTo>
                  <a:cubicBezTo>
                    <a:pt x="34" y="0"/>
                    <a:pt x="61" y="11"/>
                    <a:pt x="74" y="28"/>
                  </a:cubicBezTo>
                  <a:cubicBezTo>
                    <a:pt x="86" y="46"/>
                    <a:pt x="111" y="123"/>
                    <a:pt x="136" y="197"/>
                  </a:cubicBezTo>
                  <a:cubicBezTo>
                    <a:pt x="168" y="288"/>
                    <a:pt x="168" y="288"/>
                    <a:pt x="168" y="288"/>
                  </a:cubicBezTo>
                  <a:cubicBezTo>
                    <a:pt x="168" y="288"/>
                    <a:pt x="156" y="303"/>
                    <a:pt x="133" y="303"/>
                  </a:cubicBezTo>
                  <a:close/>
                </a:path>
              </a:pathLst>
            </a:custGeom>
            <a:solidFill>
              <a:srgbClr val="007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íŝlïde"/>
            <p:cNvSpPr/>
            <p:nvPr/>
          </p:nvSpPr>
          <p:spPr bwMode="auto">
            <a:xfrm>
              <a:off x="5964238" y="5372101"/>
              <a:ext cx="557213" cy="414338"/>
            </a:xfrm>
            <a:custGeom>
              <a:avLst/>
              <a:gdLst>
                <a:gd name="T0" fmla="*/ 45 w 137"/>
                <a:gd name="T1" fmla="*/ 3 h 102"/>
                <a:gd name="T2" fmla="*/ 86 w 137"/>
                <a:gd name="T3" fmla="*/ 56 h 102"/>
                <a:gd name="T4" fmla="*/ 134 w 137"/>
                <a:gd name="T5" fmla="*/ 91 h 102"/>
                <a:gd name="T6" fmla="*/ 31 w 137"/>
                <a:gd name="T7" fmla="*/ 85 h 102"/>
                <a:gd name="T8" fmla="*/ 6 w 137"/>
                <a:gd name="T9" fmla="*/ 25 h 102"/>
                <a:gd name="T10" fmla="*/ 45 w 137"/>
                <a:gd name="T11" fmla="*/ 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102">
                  <a:moveTo>
                    <a:pt x="45" y="3"/>
                  </a:moveTo>
                  <a:cubicBezTo>
                    <a:pt x="45" y="3"/>
                    <a:pt x="67" y="43"/>
                    <a:pt x="86" y="56"/>
                  </a:cubicBezTo>
                  <a:cubicBezTo>
                    <a:pt x="106" y="69"/>
                    <a:pt x="125" y="76"/>
                    <a:pt x="134" y="91"/>
                  </a:cubicBezTo>
                  <a:cubicBezTo>
                    <a:pt x="137" y="102"/>
                    <a:pt x="58" y="99"/>
                    <a:pt x="31" y="85"/>
                  </a:cubicBezTo>
                  <a:cubicBezTo>
                    <a:pt x="19" y="79"/>
                    <a:pt x="12" y="49"/>
                    <a:pt x="6" y="25"/>
                  </a:cubicBezTo>
                  <a:cubicBezTo>
                    <a:pt x="0" y="0"/>
                    <a:pt x="45" y="3"/>
                    <a:pt x="45" y="3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i$1ïḍê"/>
            <p:cNvSpPr/>
            <p:nvPr/>
          </p:nvSpPr>
          <p:spPr bwMode="auto">
            <a:xfrm>
              <a:off x="5916613" y="5283201"/>
              <a:ext cx="292100" cy="214313"/>
            </a:xfrm>
            <a:custGeom>
              <a:avLst/>
              <a:gdLst>
                <a:gd name="T0" fmla="*/ 3 w 72"/>
                <a:gd name="T1" fmla="*/ 16 h 53"/>
                <a:gd name="T2" fmla="*/ 47 w 72"/>
                <a:gd name="T3" fmla="*/ 0 h 53"/>
                <a:gd name="T4" fmla="*/ 72 w 72"/>
                <a:gd name="T5" fmla="*/ 23 h 53"/>
                <a:gd name="T6" fmla="*/ 11 w 72"/>
                <a:gd name="T7" fmla="*/ 51 h 53"/>
                <a:gd name="T8" fmla="*/ 3 w 72"/>
                <a:gd name="T9" fmla="*/ 1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52">
                  <a:moveTo>
                    <a:pt x="3" y="16"/>
                  </a:moveTo>
                  <a:cubicBezTo>
                    <a:pt x="3" y="16"/>
                    <a:pt x="40" y="29"/>
                    <a:pt x="47" y="0"/>
                  </a:cubicBezTo>
                  <a:cubicBezTo>
                    <a:pt x="58" y="0"/>
                    <a:pt x="72" y="23"/>
                    <a:pt x="72" y="23"/>
                  </a:cubicBezTo>
                  <a:cubicBezTo>
                    <a:pt x="72" y="23"/>
                    <a:pt x="54" y="53"/>
                    <a:pt x="11" y="51"/>
                  </a:cubicBezTo>
                  <a:cubicBezTo>
                    <a:pt x="0" y="36"/>
                    <a:pt x="3" y="16"/>
                    <a:pt x="3" y="16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íṥ1îḍé"/>
            <p:cNvSpPr/>
            <p:nvPr/>
          </p:nvSpPr>
          <p:spPr bwMode="auto">
            <a:xfrm>
              <a:off x="3760788" y="5356226"/>
              <a:ext cx="542925" cy="438150"/>
            </a:xfrm>
            <a:custGeom>
              <a:avLst/>
              <a:gdLst>
                <a:gd name="T0" fmla="*/ 62 w 134"/>
                <a:gd name="T1" fmla="*/ 8 h 108"/>
                <a:gd name="T2" fmla="*/ 66 w 134"/>
                <a:gd name="T3" fmla="*/ 62 h 108"/>
                <a:gd name="T4" fmla="*/ 125 w 134"/>
                <a:gd name="T5" fmla="*/ 93 h 108"/>
                <a:gd name="T6" fmla="*/ 81 w 134"/>
                <a:gd name="T7" fmla="*/ 105 h 108"/>
                <a:gd name="T8" fmla="*/ 8 w 134"/>
                <a:gd name="T9" fmla="*/ 40 h 108"/>
                <a:gd name="T10" fmla="*/ 20 w 134"/>
                <a:gd name="T11" fmla="*/ 15 h 108"/>
                <a:gd name="T12" fmla="*/ 36 w 134"/>
                <a:gd name="T13" fmla="*/ 1 h 108"/>
                <a:gd name="T14" fmla="*/ 62 w 134"/>
                <a:gd name="T15" fmla="*/ 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4" h="108">
                  <a:moveTo>
                    <a:pt x="62" y="8"/>
                  </a:moveTo>
                  <a:cubicBezTo>
                    <a:pt x="62" y="8"/>
                    <a:pt x="55" y="30"/>
                    <a:pt x="66" y="62"/>
                  </a:cubicBezTo>
                  <a:cubicBezTo>
                    <a:pt x="74" y="75"/>
                    <a:pt x="125" y="93"/>
                    <a:pt x="125" y="93"/>
                  </a:cubicBezTo>
                  <a:cubicBezTo>
                    <a:pt x="125" y="93"/>
                    <a:pt x="134" y="108"/>
                    <a:pt x="81" y="105"/>
                  </a:cubicBezTo>
                  <a:cubicBezTo>
                    <a:pt x="54" y="104"/>
                    <a:pt x="15" y="54"/>
                    <a:pt x="8" y="40"/>
                  </a:cubicBezTo>
                  <a:cubicBezTo>
                    <a:pt x="0" y="25"/>
                    <a:pt x="11" y="19"/>
                    <a:pt x="20" y="15"/>
                  </a:cubicBezTo>
                  <a:cubicBezTo>
                    <a:pt x="30" y="10"/>
                    <a:pt x="36" y="1"/>
                    <a:pt x="36" y="1"/>
                  </a:cubicBezTo>
                  <a:cubicBezTo>
                    <a:pt x="36" y="1"/>
                    <a:pt x="59" y="0"/>
                    <a:pt x="62" y="8"/>
                  </a:cubicBezTo>
                  <a:close/>
                </a:path>
              </a:pathLst>
            </a:custGeom>
            <a:solidFill>
              <a:srgbClr val="823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iṣḻiḍê"/>
            <p:cNvSpPr/>
            <p:nvPr/>
          </p:nvSpPr>
          <p:spPr bwMode="auto">
            <a:xfrm>
              <a:off x="3411538" y="4254501"/>
              <a:ext cx="1395413" cy="1219200"/>
            </a:xfrm>
            <a:custGeom>
              <a:avLst/>
              <a:gdLst>
                <a:gd name="T0" fmla="*/ 33 w 344"/>
                <a:gd name="T1" fmla="*/ 54 h 300"/>
                <a:gd name="T2" fmla="*/ 23 w 344"/>
                <a:gd name="T3" fmla="*/ 76 h 300"/>
                <a:gd name="T4" fmla="*/ 248 w 344"/>
                <a:gd name="T5" fmla="*/ 61 h 300"/>
                <a:gd name="T6" fmla="*/ 185 w 344"/>
                <a:gd name="T7" fmla="*/ 139 h 300"/>
                <a:gd name="T8" fmla="*/ 117 w 344"/>
                <a:gd name="T9" fmla="*/ 274 h 300"/>
                <a:gd name="T10" fmla="*/ 150 w 344"/>
                <a:gd name="T11" fmla="*/ 300 h 300"/>
                <a:gd name="T12" fmla="*/ 261 w 344"/>
                <a:gd name="T13" fmla="*/ 162 h 300"/>
                <a:gd name="T14" fmla="*/ 316 w 344"/>
                <a:gd name="T15" fmla="*/ 24 h 300"/>
                <a:gd name="T16" fmla="*/ 76 w 344"/>
                <a:gd name="T17" fmla="*/ 39 h 300"/>
                <a:gd name="T18" fmla="*/ 33 w 344"/>
                <a:gd name="T19" fmla="*/ 54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4" h="300">
                  <a:moveTo>
                    <a:pt x="33" y="54"/>
                  </a:moveTo>
                  <a:cubicBezTo>
                    <a:pt x="33" y="54"/>
                    <a:pt x="45" y="38"/>
                    <a:pt x="23" y="76"/>
                  </a:cubicBezTo>
                  <a:cubicBezTo>
                    <a:pt x="0" y="115"/>
                    <a:pt x="243" y="49"/>
                    <a:pt x="248" y="61"/>
                  </a:cubicBezTo>
                  <a:cubicBezTo>
                    <a:pt x="242" y="81"/>
                    <a:pt x="214" y="60"/>
                    <a:pt x="185" y="139"/>
                  </a:cubicBezTo>
                  <a:cubicBezTo>
                    <a:pt x="158" y="213"/>
                    <a:pt x="117" y="274"/>
                    <a:pt x="117" y="274"/>
                  </a:cubicBezTo>
                  <a:cubicBezTo>
                    <a:pt x="150" y="300"/>
                    <a:pt x="150" y="300"/>
                    <a:pt x="150" y="300"/>
                  </a:cubicBezTo>
                  <a:cubicBezTo>
                    <a:pt x="150" y="300"/>
                    <a:pt x="207" y="224"/>
                    <a:pt x="261" y="162"/>
                  </a:cubicBezTo>
                  <a:cubicBezTo>
                    <a:pt x="314" y="100"/>
                    <a:pt x="344" y="45"/>
                    <a:pt x="316" y="24"/>
                  </a:cubicBezTo>
                  <a:cubicBezTo>
                    <a:pt x="316" y="24"/>
                    <a:pt x="320" y="0"/>
                    <a:pt x="76" y="39"/>
                  </a:cubicBezTo>
                  <a:cubicBezTo>
                    <a:pt x="37" y="45"/>
                    <a:pt x="33" y="54"/>
                    <a:pt x="33" y="54"/>
                  </a:cubicBez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ïṡ1îḍè"/>
            <p:cNvSpPr/>
            <p:nvPr/>
          </p:nvSpPr>
          <p:spPr bwMode="auto">
            <a:xfrm>
              <a:off x="4438650" y="4056063"/>
              <a:ext cx="742950" cy="15875"/>
            </a:xfrm>
            <a:prstGeom prst="rect">
              <a:avLst/>
            </a:pr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îṧlidè"/>
            <p:cNvSpPr/>
            <p:nvPr/>
          </p:nvSpPr>
          <p:spPr bwMode="auto">
            <a:xfrm>
              <a:off x="5189538" y="3332163"/>
              <a:ext cx="255588" cy="752475"/>
            </a:xfrm>
            <a:custGeom>
              <a:avLst/>
              <a:gdLst>
                <a:gd name="T0" fmla="*/ 55 w 63"/>
                <a:gd name="T1" fmla="*/ 3 h 185"/>
                <a:gd name="T2" fmla="*/ 60 w 63"/>
                <a:gd name="T3" fmla="*/ 0 h 185"/>
                <a:gd name="T4" fmla="*/ 60 w 63"/>
                <a:gd name="T5" fmla="*/ 0 h 185"/>
                <a:gd name="T6" fmla="*/ 62 w 63"/>
                <a:gd name="T7" fmla="*/ 5 h 185"/>
                <a:gd name="T8" fmla="*/ 8 w 63"/>
                <a:gd name="T9" fmla="*/ 182 h 185"/>
                <a:gd name="T10" fmla="*/ 3 w 63"/>
                <a:gd name="T11" fmla="*/ 185 h 185"/>
                <a:gd name="T12" fmla="*/ 3 w 63"/>
                <a:gd name="T13" fmla="*/ 185 h 185"/>
                <a:gd name="T14" fmla="*/ 1 w 63"/>
                <a:gd name="T15" fmla="*/ 180 h 185"/>
                <a:gd name="T16" fmla="*/ 55 w 63"/>
                <a:gd name="T17" fmla="*/ 3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185">
                  <a:moveTo>
                    <a:pt x="55" y="3"/>
                  </a:moveTo>
                  <a:cubicBezTo>
                    <a:pt x="56" y="1"/>
                    <a:pt x="58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1"/>
                    <a:pt x="63" y="3"/>
                    <a:pt x="62" y="5"/>
                  </a:cubicBezTo>
                  <a:cubicBezTo>
                    <a:pt x="8" y="182"/>
                    <a:pt x="8" y="182"/>
                    <a:pt x="8" y="182"/>
                  </a:cubicBezTo>
                  <a:cubicBezTo>
                    <a:pt x="7" y="184"/>
                    <a:pt x="5" y="185"/>
                    <a:pt x="3" y="185"/>
                  </a:cubicBezTo>
                  <a:cubicBezTo>
                    <a:pt x="3" y="185"/>
                    <a:pt x="3" y="185"/>
                    <a:pt x="3" y="185"/>
                  </a:cubicBezTo>
                  <a:cubicBezTo>
                    <a:pt x="1" y="184"/>
                    <a:pt x="0" y="182"/>
                    <a:pt x="1" y="180"/>
                  </a:cubicBezTo>
                  <a:lnTo>
                    <a:pt x="55" y="3"/>
                  </a:ln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iṧ1íḑè"/>
            <p:cNvSpPr/>
            <p:nvPr/>
          </p:nvSpPr>
          <p:spPr bwMode="auto">
            <a:xfrm>
              <a:off x="4410075" y="4067176"/>
              <a:ext cx="782638" cy="46038"/>
            </a:xfrm>
            <a:custGeom>
              <a:avLst/>
              <a:gdLst>
                <a:gd name="T0" fmla="*/ 1 w 193"/>
                <a:gd name="T1" fmla="*/ 0 h 11"/>
                <a:gd name="T2" fmla="*/ 0 w 193"/>
                <a:gd name="T3" fmla="*/ 1 h 11"/>
                <a:gd name="T4" fmla="*/ 8 w 193"/>
                <a:gd name="T5" fmla="*/ 11 h 11"/>
                <a:gd name="T6" fmla="*/ 186 w 193"/>
                <a:gd name="T7" fmla="*/ 11 h 11"/>
                <a:gd name="T8" fmla="*/ 193 w 193"/>
                <a:gd name="T9" fmla="*/ 1 h 11"/>
                <a:gd name="T10" fmla="*/ 193 w 193"/>
                <a:gd name="T11" fmla="*/ 0 h 11"/>
                <a:gd name="T12" fmla="*/ 1 w 19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7"/>
                    <a:pt x="4" y="11"/>
                    <a:pt x="8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90" y="11"/>
                    <a:pt x="193" y="7"/>
                    <a:pt x="193" y="1"/>
                  </a:cubicBezTo>
                  <a:cubicBezTo>
                    <a:pt x="193" y="1"/>
                    <a:pt x="193" y="0"/>
                    <a:pt x="193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ïśļíḍê"/>
            <p:cNvSpPr/>
            <p:nvPr/>
          </p:nvSpPr>
          <p:spPr bwMode="auto">
            <a:xfrm>
              <a:off x="7199313" y="5359401"/>
              <a:ext cx="563563" cy="377825"/>
            </a:xfrm>
            <a:custGeom>
              <a:avLst/>
              <a:gdLst>
                <a:gd name="T0" fmla="*/ 86 w 139"/>
                <a:gd name="T1" fmla="*/ 9 h 93"/>
                <a:gd name="T2" fmla="*/ 40 w 139"/>
                <a:gd name="T3" fmla="*/ 62 h 93"/>
                <a:gd name="T4" fmla="*/ 74 w 139"/>
                <a:gd name="T5" fmla="*/ 87 h 93"/>
                <a:gd name="T6" fmla="*/ 128 w 139"/>
                <a:gd name="T7" fmla="*/ 52 h 93"/>
                <a:gd name="T8" fmla="*/ 122 w 139"/>
                <a:gd name="T9" fmla="*/ 13 h 93"/>
                <a:gd name="T10" fmla="*/ 86 w 139"/>
                <a:gd name="T11" fmla="*/ 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" h="93">
                  <a:moveTo>
                    <a:pt x="86" y="9"/>
                  </a:moveTo>
                  <a:cubicBezTo>
                    <a:pt x="86" y="9"/>
                    <a:pt x="80" y="41"/>
                    <a:pt x="40" y="62"/>
                  </a:cubicBezTo>
                  <a:cubicBezTo>
                    <a:pt x="0" y="83"/>
                    <a:pt x="37" y="93"/>
                    <a:pt x="74" y="87"/>
                  </a:cubicBezTo>
                  <a:cubicBezTo>
                    <a:pt x="111" y="81"/>
                    <a:pt x="116" y="60"/>
                    <a:pt x="128" y="52"/>
                  </a:cubicBezTo>
                  <a:cubicBezTo>
                    <a:pt x="139" y="45"/>
                    <a:pt x="126" y="26"/>
                    <a:pt x="122" y="13"/>
                  </a:cubicBezTo>
                  <a:cubicBezTo>
                    <a:pt x="118" y="0"/>
                    <a:pt x="86" y="9"/>
                    <a:pt x="86" y="9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ïṧḷiďe"/>
            <p:cNvSpPr/>
            <p:nvPr/>
          </p:nvSpPr>
          <p:spPr bwMode="auto">
            <a:xfrm>
              <a:off x="6516688" y="5416551"/>
              <a:ext cx="584200" cy="309563"/>
            </a:xfrm>
            <a:custGeom>
              <a:avLst/>
              <a:gdLst>
                <a:gd name="T0" fmla="*/ 104 w 144"/>
                <a:gd name="T1" fmla="*/ 0 h 76"/>
                <a:gd name="T2" fmla="*/ 44 w 144"/>
                <a:gd name="T3" fmla="*/ 37 h 76"/>
                <a:gd name="T4" fmla="*/ 69 w 144"/>
                <a:gd name="T5" fmla="*/ 71 h 76"/>
                <a:gd name="T6" fmla="*/ 131 w 144"/>
                <a:gd name="T7" fmla="*/ 55 h 76"/>
                <a:gd name="T8" fmla="*/ 137 w 144"/>
                <a:gd name="T9" fmla="*/ 15 h 76"/>
                <a:gd name="T10" fmla="*/ 104 w 144"/>
                <a:gd name="T1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4" h="76">
                  <a:moveTo>
                    <a:pt x="104" y="0"/>
                  </a:moveTo>
                  <a:cubicBezTo>
                    <a:pt x="104" y="0"/>
                    <a:pt x="89" y="29"/>
                    <a:pt x="44" y="37"/>
                  </a:cubicBezTo>
                  <a:cubicBezTo>
                    <a:pt x="0" y="44"/>
                    <a:pt x="32" y="65"/>
                    <a:pt x="69" y="71"/>
                  </a:cubicBezTo>
                  <a:cubicBezTo>
                    <a:pt x="106" y="76"/>
                    <a:pt x="118" y="58"/>
                    <a:pt x="131" y="55"/>
                  </a:cubicBezTo>
                  <a:cubicBezTo>
                    <a:pt x="144" y="51"/>
                    <a:pt x="137" y="29"/>
                    <a:pt x="137" y="15"/>
                  </a:cubicBezTo>
                  <a:cubicBezTo>
                    <a:pt x="138" y="1"/>
                    <a:pt x="104" y="0"/>
                    <a:pt x="104" y="0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î$líḓé"/>
            <p:cNvSpPr/>
            <p:nvPr/>
          </p:nvSpPr>
          <p:spPr bwMode="auto">
            <a:xfrm>
              <a:off x="6805613" y="3235326"/>
              <a:ext cx="900113" cy="2254250"/>
            </a:xfrm>
            <a:custGeom>
              <a:avLst/>
              <a:gdLst>
                <a:gd name="T0" fmla="*/ 5 w 222"/>
                <a:gd name="T1" fmla="*/ 55 h 555"/>
                <a:gd name="T2" fmla="*/ 6 w 222"/>
                <a:gd name="T3" fmla="*/ 284 h 555"/>
                <a:gd name="T4" fmla="*/ 15 w 222"/>
                <a:gd name="T5" fmla="*/ 549 h 555"/>
                <a:gd name="T6" fmla="*/ 72 w 222"/>
                <a:gd name="T7" fmla="*/ 549 h 555"/>
                <a:gd name="T8" fmla="*/ 88 w 222"/>
                <a:gd name="T9" fmla="*/ 348 h 555"/>
                <a:gd name="T10" fmla="*/ 111 w 222"/>
                <a:gd name="T11" fmla="*/ 176 h 555"/>
                <a:gd name="T12" fmla="*/ 174 w 222"/>
                <a:gd name="T13" fmla="*/ 541 h 555"/>
                <a:gd name="T14" fmla="*/ 222 w 222"/>
                <a:gd name="T15" fmla="*/ 536 h 555"/>
                <a:gd name="T16" fmla="*/ 208 w 222"/>
                <a:gd name="T17" fmla="*/ 322 h 555"/>
                <a:gd name="T18" fmla="*/ 191 w 222"/>
                <a:gd name="T19" fmla="*/ 30 h 555"/>
                <a:gd name="T20" fmla="*/ 5 w 222"/>
                <a:gd name="T21" fmla="*/ 55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1" h="555">
                  <a:moveTo>
                    <a:pt x="5" y="55"/>
                  </a:moveTo>
                  <a:cubicBezTo>
                    <a:pt x="5" y="55"/>
                    <a:pt x="0" y="205"/>
                    <a:pt x="6" y="284"/>
                  </a:cubicBezTo>
                  <a:cubicBezTo>
                    <a:pt x="13" y="362"/>
                    <a:pt x="22" y="478"/>
                    <a:pt x="15" y="549"/>
                  </a:cubicBezTo>
                  <a:cubicBezTo>
                    <a:pt x="51" y="555"/>
                    <a:pt x="72" y="549"/>
                    <a:pt x="72" y="549"/>
                  </a:cubicBezTo>
                  <a:cubicBezTo>
                    <a:pt x="72" y="549"/>
                    <a:pt x="87" y="413"/>
                    <a:pt x="88" y="348"/>
                  </a:cubicBezTo>
                  <a:cubicBezTo>
                    <a:pt x="89" y="282"/>
                    <a:pt x="107" y="186"/>
                    <a:pt x="111" y="176"/>
                  </a:cubicBezTo>
                  <a:cubicBezTo>
                    <a:pt x="125" y="221"/>
                    <a:pt x="168" y="494"/>
                    <a:pt x="174" y="541"/>
                  </a:cubicBezTo>
                  <a:cubicBezTo>
                    <a:pt x="210" y="544"/>
                    <a:pt x="222" y="536"/>
                    <a:pt x="222" y="536"/>
                  </a:cubicBezTo>
                  <a:cubicBezTo>
                    <a:pt x="222" y="536"/>
                    <a:pt x="222" y="396"/>
                    <a:pt x="208" y="322"/>
                  </a:cubicBezTo>
                  <a:cubicBezTo>
                    <a:pt x="194" y="249"/>
                    <a:pt x="207" y="90"/>
                    <a:pt x="191" y="30"/>
                  </a:cubicBezTo>
                  <a:cubicBezTo>
                    <a:pt x="122" y="0"/>
                    <a:pt x="5" y="55"/>
                    <a:pt x="5" y="55"/>
                  </a:cubicBezTo>
                  <a:close/>
                </a:path>
              </a:pathLst>
            </a:custGeom>
            <a:solidFill>
              <a:srgbClr val="B78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iṡḷïḋé"/>
            <p:cNvSpPr/>
            <p:nvPr/>
          </p:nvSpPr>
          <p:spPr bwMode="auto">
            <a:xfrm>
              <a:off x="6005513" y="2036763"/>
              <a:ext cx="1874838" cy="1657350"/>
            </a:xfrm>
            <a:custGeom>
              <a:avLst/>
              <a:gdLst>
                <a:gd name="T0" fmla="*/ 228 w 462"/>
                <a:gd name="T1" fmla="*/ 33 h 408"/>
                <a:gd name="T2" fmla="*/ 188 w 462"/>
                <a:gd name="T3" fmla="*/ 50 h 408"/>
                <a:gd name="T4" fmla="*/ 108 w 462"/>
                <a:gd name="T5" fmla="*/ 207 h 408"/>
                <a:gd name="T6" fmla="*/ 0 w 462"/>
                <a:gd name="T7" fmla="*/ 341 h 408"/>
                <a:gd name="T8" fmla="*/ 0 w 462"/>
                <a:gd name="T9" fmla="*/ 377 h 408"/>
                <a:gd name="T10" fmla="*/ 140 w 462"/>
                <a:gd name="T11" fmla="*/ 252 h 408"/>
                <a:gd name="T12" fmla="*/ 200 w 462"/>
                <a:gd name="T13" fmla="*/ 167 h 408"/>
                <a:gd name="T14" fmla="*/ 188 w 462"/>
                <a:gd name="T15" fmla="*/ 376 h 408"/>
                <a:gd name="T16" fmla="*/ 397 w 462"/>
                <a:gd name="T17" fmla="*/ 372 h 408"/>
                <a:gd name="T18" fmla="*/ 382 w 462"/>
                <a:gd name="T19" fmla="*/ 138 h 408"/>
                <a:gd name="T20" fmla="*/ 405 w 462"/>
                <a:gd name="T21" fmla="*/ 249 h 408"/>
                <a:gd name="T22" fmla="*/ 426 w 462"/>
                <a:gd name="T23" fmla="*/ 389 h 408"/>
                <a:gd name="T24" fmla="*/ 462 w 462"/>
                <a:gd name="T25" fmla="*/ 361 h 408"/>
                <a:gd name="T26" fmla="*/ 447 w 462"/>
                <a:gd name="T27" fmla="*/ 195 h 408"/>
                <a:gd name="T28" fmla="*/ 356 w 462"/>
                <a:gd name="T29" fmla="*/ 20 h 408"/>
                <a:gd name="T30" fmla="*/ 278 w 462"/>
                <a:gd name="T31" fmla="*/ 3 h 408"/>
                <a:gd name="T32" fmla="*/ 228 w 462"/>
                <a:gd name="T33" fmla="*/ 3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2" h="408">
                  <a:moveTo>
                    <a:pt x="228" y="33"/>
                  </a:moveTo>
                  <a:cubicBezTo>
                    <a:pt x="228" y="33"/>
                    <a:pt x="202" y="42"/>
                    <a:pt x="188" y="50"/>
                  </a:cubicBezTo>
                  <a:cubicBezTo>
                    <a:pt x="173" y="59"/>
                    <a:pt x="125" y="183"/>
                    <a:pt x="108" y="207"/>
                  </a:cubicBezTo>
                  <a:cubicBezTo>
                    <a:pt x="91" y="232"/>
                    <a:pt x="0" y="341"/>
                    <a:pt x="0" y="341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0" y="377"/>
                    <a:pt x="89" y="312"/>
                    <a:pt x="140" y="252"/>
                  </a:cubicBezTo>
                  <a:cubicBezTo>
                    <a:pt x="166" y="222"/>
                    <a:pt x="200" y="167"/>
                    <a:pt x="200" y="167"/>
                  </a:cubicBezTo>
                  <a:cubicBezTo>
                    <a:pt x="200" y="167"/>
                    <a:pt x="222" y="266"/>
                    <a:pt x="188" y="376"/>
                  </a:cubicBezTo>
                  <a:cubicBezTo>
                    <a:pt x="298" y="408"/>
                    <a:pt x="397" y="372"/>
                    <a:pt x="397" y="372"/>
                  </a:cubicBezTo>
                  <a:cubicBezTo>
                    <a:pt x="397" y="372"/>
                    <a:pt x="380" y="291"/>
                    <a:pt x="382" y="138"/>
                  </a:cubicBezTo>
                  <a:cubicBezTo>
                    <a:pt x="405" y="249"/>
                    <a:pt x="405" y="249"/>
                    <a:pt x="405" y="249"/>
                  </a:cubicBezTo>
                  <a:cubicBezTo>
                    <a:pt x="426" y="389"/>
                    <a:pt x="426" y="389"/>
                    <a:pt x="426" y="389"/>
                  </a:cubicBezTo>
                  <a:cubicBezTo>
                    <a:pt x="462" y="361"/>
                    <a:pt x="462" y="361"/>
                    <a:pt x="462" y="361"/>
                  </a:cubicBezTo>
                  <a:cubicBezTo>
                    <a:pt x="462" y="361"/>
                    <a:pt x="459" y="241"/>
                    <a:pt x="447" y="195"/>
                  </a:cubicBezTo>
                  <a:cubicBezTo>
                    <a:pt x="411" y="82"/>
                    <a:pt x="380" y="35"/>
                    <a:pt x="356" y="20"/>
                  </a:cubicBezTo>
                  <a:cubicBezTo>
                    <a:pt x="331" y="5"/>
                    <a:pt x="298" y="0"/>
                    <a:pt x="278" y="3"/>
                  </a:cubicBezTo>
                  <a:cubicBezTo>
                    <a:pt x="258" y="5"/>
                    <a:pt x="228" y="33"/>
                    <a:pt x="228" y="33"/>
                  </a:cubicBezTo>
                  <a:close/>
                </a:path>
              </a:pathLst>
            </a:custGeom>
            <a:solidFill>
              <a:srgbClr val="0AA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îsľîḍé"/>
            <p:cNvSpPr/>
            <p:nvPr/>
          </p:nvSpPr>
          <p:spPr bwMode="auto">
            <a:xfrm>
              <a:off x="6529388" y="1455738"/>
              <a:ext cx="644525" cy="849313"/>
            </a:xfrm>
            <a:custGeom>
              <a:avLst/>
              <a:gdLst>
                <a:gd name="T0" fmla="*/ 51 w 159"/>
                <a:gd name="T1" fmla="*/ 43 h 209"/>
                <a:gd name="T2" fmla="*/ 18 w 159"/>
                <a:gd name="T3" fmla="*/ 67 h 209"/>
                <a:gd name="T4" fmla="*/ 3 w 159"/>
                <a:gd name="T5" fmla="*/ 94 h 209"/>
                <a:gd name="T6" fmla="*/ 33 w 159"/>
                <a:gd name="T7" fmla="*/ 170 h 209"/>
                <a:gd name="T8" fmla="*/ 53 w 159"/>
                <a:gd name="T9" fmla="*/ 186 h 209"/>
                <a:gd name="T10" fmla="*/ 66 w 159"/>
                <a:gd name="T11" fmla="*/ 180 h 209"/>
                <a:gd name="T12" fmla="*/ 105 w 159"/>
                <a:gd name="T13" fmla="*/ 191 h 209"/>
                <a:gd name="T14" fmla="*/ 142 w 159"/>
                <a:gd name="T15" fmla="*/ 180 h 209"/>
                <a:gd name="T16" fmla="*/ 151 w 159"/>
                <a:gd name="T17" fmla="*/ 145 h 209"/>
                <a:gd name="T18" fmla="*/ 123 w 159"/>
                <a:gd name="T19" fmla="*/ 118 h 209"/>
                <a:gd name="T20" fmla="*/ 128 w 159"/>
                <a:gd name="T21" fmla="*/ 79 h 209"/>
                <a:gd name="T22" fmla="*/ 51 w 159"/>
                <a:gd name="T23" fmla="*/ 4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9" h="209">
                  <a:moveTo>
                    <a:pt x="51" y="43"/>
                  </a:moveTo>
                  <a:cubicBezTo>
                    <a:pt x="51" y="43"/>
                    <a:pt x="34" y="70"/>
                    <a:pt x="18" y="67"/>
                  </a:cubicBezTo>
                  <a:cubicBezTo>
                    <a:pt x="1" y="64"/>
                    <a:pt x="0" y="75"/>
                    <a:pt x="3" y="94"/>
                  </a:cubicBezTo>
                  <a:cubicBezTo>
                    <a:pt x="6" y="114"/>
                    <a:pt x="16" y="151"/>
                    <a:pt x="33" y="170"/>
                  </a:cubicBezTo>
                  <a:cubicBezTo>
                    <a:pt x="42" y="183"/>
                    <a:pt x="53" y="186"/>
                    <a:pt x="53" y="186"/>
                  </a:cubicBezTo>
                  <a:cubicBezTo>
                    <a:pt x="53" y="186"/>
                    <a:pt x="60" y="186"/>
                    <a:pt x="66" y="180"/>
                  </a:cubicBezTo>
                  <a:cubicBezTo>
                    <a:pt x="73" y="174"/>
                    <a:pt x="89" y="176"/>
                    <a:pt x="105" y="191"/>
                  </a:cubicBezTo>
                  <a:cubicBezTo>
                    <a:pt x="124" y="209"/>
                    <a:pt x="142" y="180"/>
                    <a:pt x="142" y="180"/>
                  </a:cubicBezTo>
                  <a:cubicBezTo>
                    <a:pt x="142" y="180"/>
                    <a:pt x="159" y="153"/>
                    <a:pt x="151" y="145"/>
                  </a:cubicBezTo>
                  <a:cubicBezTo>
                    <a:pt x="132" y="126"/>
                    <a:pt x="127" y="125"/>
                    <a:pt x="123" y="118"/>
                  </a:cubicBezTo>
                  <a:cubicBezTo>
                    <a:pt x="119" y="110"/>
                    <a:pt x="132" y="97"/>
                    <a:pt x="128" y="79"/>
                  </a:cubicBezTo>
                  <a:cubicBezTo>
                    <a:pt x="124" y="62"/>
                    <a:pt x="101" y="0"/>
                    <a:pt x="51" y="43"/>
                  </a:cubicBezTo>
                  <a:close/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îŝ1îḋe"/>
            <p:cNvSpPr/>
            <p:nvPr/>
          </p:nvSpPr>
          <p:spPr bwMode="auto">
            <a:xfrm>
              <a:off x="6532563" y="1492251"/>
              <a:ext cx="557213" cy="466725"/>
            </a:xfrm>
            <a:custGeom>
              <a:avLst/>
              <a:gdLst>
                <a:gd name="T0" fmla="*/ 4 w 137"/>
                <a:gd name="T1" fmla="*/ 73 h 115"/>
                <a:gd name="T2" fmla="*/ 43 w 137"/>
                <a:gd name="T3" fmla="*/ 73 h 115"/>
                <a:gd name="T4" fmla="*/ 76 w 137"/>
                <a:gd name="T5" fmla="*/ 73 h 115"/>
                <a:gd name="T6" fmla="*/ 90 w 137"/>
                <a:gd name="T7" fmla="*/ 90 h 115"/>
                <a:gd name="T8" fmla="*/ 101 w 137"/>
                <a:gd name="T9" fmla="*/ 107 h 115"/>
                <a:gd name="T10" fmla="*/ 108 w 137"/>
                <a:gd name="T11" fmla="*/ 101 h 115"/>
                <a:gd name="T12" fmla="*/ 104 w 137"/>
                <a:gd name="T13" fmla="*/ 82 h 115"/>
                <a:gd name="T14" fmla="*/ 121 w 137"/>
                <a:gd name="T15" fmla="*/ 80 h 115"/>
                <a:gd name="T16" fmla="*/ 127 w 137"/>
                <a:gd name="T17" fmla="*/ 115 h 115"/>
                <a:gd name="T18" fmla="*/ 108 w 137"/>
                <a:gd name="T19" fmla="*/ 27 h 115"/>
                <a:gd name="T20" fmla="*/ 7 w 137"/>
                <a:gd name="T21" fmla="*/ 45 h 115"/>
                <a:gd name="T22" fmla="*/ 4 w 137"/>
                <a:gd name="T23" fmla="*/ 7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" h="115">
                  <a:moveTo>
                    <a:pt x="4" y="73"/>
                  </a:moveTo>
                  <a:cubicBezTo>
                    <a:pt x="4" y="73"/>
                    <a:pt x="19" y="80"/>
                    <a:pt x="43" y="73"/>
                  </a:cubicBezTo>
                  <a:cubicBezTo>
                    <a:pt x="70" y="65"/>
                    <a:pt x="74" y="60"/>
                    <a:pt x="76" y="73"/>
                  </a:cubicBezTo>
                  <a:cubicBezTo>
                    <a:pt x="79" y="86"/>
                    <a:pt x="83" y="87"/>
                    <a:pt x="90" y="90"/>
                  </a:cubicBezTo>
                  <a:cubicBezTo>
                    <a:pt x="97" y="92"/>
                    <a:pt x="101" y="107"/>
                    <a:pt x="101" y="107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8" y="101"/>
                    <a:pt x="103" y="93"/>
                    <a:pt x="104" y="82"/>
                  </a:cubicBezTo>
                  <a:cubicBezTo>
                    <a:pt x="105" y="71"/>
                    <a:pt x="115" y="70"/>
                    <a:pt x="121" y="80"/>
                  </a:cubicBezTo>
                  <a:cubicBezTo>
                    <a:pt x="126" y="90"/>
                    <a:pt x="114" y="104"/>
                    <a:pt x="127" y="115"/>
                  </a:cubicBezTo>
                  <a:cubicBezTo>
                    <a:pt x="132" y="95"/>
                    <a:pt x="137" y="53"/>
                    <a:pt x="108" y="27"/>
                  </a:cubicBezTo>
                  <a:cubicBezTo>
                    <a:pt x="79" y="0"/>
                    <a:pt x="14" y="28"/>
                    <a:pt x="7" y="45"/>
                  </a:cubicBezTo>
                  <a:cubicBezTo>
                    <a:pt x="0" y="63"/>
                    <a:pt x="6" y="70"/>
                    <a:pt x="4" y="73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íṣḻiḓé"/>
            <p:cNvSpPr/>
            <p:nvPr/>
          </p:nvSpPr>
          <p:spPr bwMode="auto">
            <a:xfrm>
              <a:off x="6503988" y="1492251"/>
              <a:ext cx="581025" cy="357188"/>
            </a:xfrm>
            <a:custGeom>
              <a:avLst/>
              <a:gdLst>
                <a:gd name="T0" fmla="*/ 9 w 143"/>
                <a:gd name="T1" fmla="*/ 88 h 88"/>
                <a:gd name="T2" fmla="*/ 76 w 143"/>
                <a:gd name="T3" fmla="*/ 72 h 88"/>
                <a:gd name="T4" fmla="*/ 138 w 143"/>
                <a:gd name="T5" fmla="*/ 81 h 88"/>
                <a:gd name="T6" fmla="*/ 119 w 143"/>
                <a:gd name="T7" fmla="*/ 19 h 88"/>
                <a:gd name="T8" fmla="*/ 22 w 143"/>
                <a:gd name="T9" fmla="*/ 19 h 88"/>
                <a:gd name="T10" fmla="*/ 9 w 143"/>
                <a:gd name="T1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3" h="88">
                  <a:moveTo>
                    <a:pt x="9" y="88"/>
                  </a:moveTo>
                  <a:cubicBezTo>
                    <a:pt x="9" y="88"/>
                    <a:pt x="34" y="75"/>
                    <a:pt x="76" y="72"/>
                  </a:cubicBezTo>
                  <a:cubicBezTo>
                    <a:pt x="115" y="70"/>
                    <a:pt x="138" y="81"/>
                    <a:pt x="138" y="81"/>
                  </a:cubicBezTo>
                  <a:cubicBezTo>
                    <a:pt x="138" y="81"/>
                    <a:pt x="143" y="38"/>
                    <a:pt x="119" y="19"/>
                  </a:cubicBezTo>
                  <a:cubicBezTo>
                    <a:pt x="95" y="0"/>
                    <a:pt x="44" y="3"/>
                    <a:pt x="22" y="19"/>
                  </a:cubicBezTo>
                  <a:cubicBezTo>
                    <a:pt x="0" y="35"/>
                    <a:pt x="1" y="61"/>
                    <a:pt x="9" y="88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íṥḻiḑê"/>
            <p:cNvSpPr/>
            <p:nvPr/>
          </p:nvSpPr>
          <p:spPr bwMode="auto">
            <a:xfrm>
              <a:off x="6273800" y="1739901"/>
              <a:ext cx="568325" cy="234950"/>
            </a:xfrm>
            <a:custGeom>
              <a:avLst/>
              <a:gdLst>
                <a:gd name="T0" fmla="*/ 140 w 140"/>
                <a:gd name="T1" fmla="*/ 11 h 58"/>
                <a:gd name="T2" fmla="*/ 65 w 140"/>
                <a:gd name="T3" fmla="*/ 2 h 58"/>
                <a:gd name="T4" fmla="*/ 20 w 140"/>
                <a:gd name="T5" fmla="*/ 43 h 58"/>
                <a:gd name="T6" fmla="*/ 73 w 140"/>
                <a:gd name="T7" fmla="*/ 54 h 58"/>
                <a:gd name="T8" fmla="*/ 68 w 140"/>
                <a:gd name="T9" fmla="*/ 31 h 58"/>
                <a:gd name="T10" fmla="*/ 140 w 140"/>
                <a:gd name="T11" fmla="*/ 1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57">
                  <a:moveTo>
                    <a:pt x="140" y="11"/>
                  </a:moveTo>
                  <a:cubicBezTo>
                    <a:pt x="140" y="11"/>
                    <a:pt x="96" y="0"/>
                    <a:pt x="65" y="2"/>
                  </a:cubicBezTo>
                  <a:cubicBezTo>
                    <a:pt x="33" y="4"/>
                    <a:pt x="0" y="27"/>
                    <a:pt x="20" y="43"/>
                  </a:cubicBezTo>
                  <a:cubicBezTo>
                    <a:pt x="40" y="58"/>
                    <a:pt x="73" y="54"/>
                    <a:pt x="73" y="54"/>
                  </a:cubicBezTo>
                  <a:cubicBezTo>
                    <a:pt x="73" y="54"/>
                    <a:pt x="68" y="35"/>
                    <a:pt x="68" y="31"/>
                  </a:cubicBezTo>
                  <a:cubicBezTo>
                    <a:pt x="84" y="18"/>
                    <a:pt x="130" y="10"/>
                    <a:pt x="140" y="11"/>
                  </a:cubicBezTo>
                  <a:close/>
                </a:path>
              </a:pathLst>
            </a:custGeom>
            <a:solidFill>
              <a:srgbClr val="F2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iṣḻíḋe"/>
            <p:cNvSpPr/>
            <p:nvPr/>
          </p:nvSpPr>
          <p:spPr bwMode="auto">
            <a:xfrm>
              <a:off x="5449888" y="3381376"/>
              <a:ext cx="1022350" cy="677863"/>
            </a:xfrm>
            <a:custGeom>
              <a:avLst/>
              <a:gdLst>
                <a:gd name="T0" fmla="*/ 252 w 252"/>
                <a:gd name="T1" fmla="*/ 160 h 167"/>
                <a:gd name="T2" fmla="*/ 244 w 252"/>
                <a:gd name="T3" fmla="*/ 167 h 167"/>
                <a:gd name="T4" fmla="*/ 7 w 252"/>
                <a:gd name="T5" fmla="*/ 167 h 167"/>
                <a:gd name="T6" fmla="*/ 0 w 252"/>
                <a:gd name="T7" fmla="*/ 160 h 167"/>
                <a:gd name="T8" fmla="*/ 0 w 252"/>
                <a:gd name="T9" fmla="*/ 7 h 167"/>
                <a:gd name="T10" fmla="*/ 7 w 252"/>
                <a:gd name="T11" fmla="*/ 0 h 167"/>
                <a:gd name="T12" fmla="*/ 244 w 252"/>
                <a:gd name="T13" fmla="*/ 0 h 167"/>
                <a:gd name="T14" fmla="*/ 252 w 252"/>
                <a:gd name="T15" fmla="*/ 7 h 167"/>
                <a:gd name="T16" fmla="*/ 252 w 252"/>
                <a:gd name="T17" fmla="*/ 16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167">
                  <a:moveTo>
                    <a:pt x="252" y="160"/>
                  </a:moveTo>
                  <a:cubicBezTo>
                    <a:pt x="252" y="164"/>
                    <a:pt x="248" y="167"/>
                    <a:pt x="244" y="167"/>
                  </a:cubicBezTo>
                  <a:cubicBezTo>
                    <a:pt x="7" y="167"/>
                    <a:pt x="7" y="167"/>
                    <a:pt x="7" y="167"/>
                  </a:cubicBezTo>
                  <a:cubicBezTo>
                    <a:pt x="3" y="167"/>
                    <a:pt x="0" y="164"/>
                    <a:pt x="0" y="16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48" y="0"/>
                    <a:pt x="252" y="3"/>
                    <a:pt x="252" y="7"/>
                  </a:cubicBezTo>
                  <a:lnTo>
                    <a:pt x="252" y="16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îs1ïḓè"/>
            <p:cNvSpPr/>
            <p:nvPr/>
          </p:nvSpPr>
          <p:spPr bwMode="auto">
            <a:xfrm>
              <a:off x="5449888" y="4059238"/>
              <a:ext cx="1022350" cy="53975"/>
            </a:xfrm>
            <a:custGeom>
              <a:avLst/>
              <a:gdLst>
                <a:gd name="T0" fmla="*/ 252 w 252"/>
                <a:gd name="T1" fmla="*/ 11 h 13"/>
                <a:gd name="T2" fmla="*/ 248 w 252"/>
                <a:gd name="T3" fmla="*/ 13 h 13"/>
                <a:gd name="T4" fmla="*/ 3 w 252"/>
                <a:gd name="T5" fmla="*/ 13 h 13"/>
                <a:gd name="T6" fmla="*/ 0 w 252"/>
                <a:gd name="T7" fmla="*/ 11 h 13"/>
                <a:gd name="T8" fmla="*/ 0 w 252"/>
                <a:gd name="T9" fmla="*/ 2 h 13"/>
                <a:gd name="T10" fmla="*/ 3 w 252"/>
                <a:gd name="T11" fmla="*/ 0 h 13"/>
                <a:gd name="T12" fmla="*/ 248 w 252"/>
                <a:gd name="T13" fmla="*/ 0 h 13"/>
                <a:gd name="T14" fmla="*/ 252 w 252"/>
                <a:gd name="T15" fmla="*/ 2 h 13"/>
                <a:gd name="T16" fmla="*/ 252 w 252"/>
                <a:gd name="T1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13">
                  <a:moveTo>
                    <a:pt x="252" y="11"/>
                  </a:moveTo>
                  <a:cubicBezTo>
                    <a:pt x="252" y="12"/>
                    <a:pt x="250" y="13"/>
                    <a:pt x="248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250" y="0"/>
                    <a:pt x="252" y="1"/>
                    <a:pt x="252" y="2"/>
                  </a:cubicBezTo>
                  <a:lnTo>
                    <a:pt x="252" y="11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îśliḑe"/>
            <p:cNvSpPr/>
            <p:nvPr/>
          </p:nvSpPr>
          <p:spPr bwMode="auto">
            <a:xfrm>
              <a:off x="7835900" y="5192713"/>
              <a:ext cx="466725" cy="476250"/>
            </a:xfrm>
            <a:custGeom>
              <a:avLst/>
              <a:gdLst>
                <a:gd name="T0" fmla="*/ 53 w 115"/>
                <a:gd name="T1" fmla="*/ 11 h 117"/>
                <a:gd name="T2" fmla="*/ 58 w 115"/>
                <a:gd name="T3" fmla="*/ 64 h 117"/>
                <a:gd name="T4" fmla="*/ 0 w 115"/>
                <a:gd name="T5" fmla="*/ 106 h 117"/>
                <a:gd name="T6" fmla="*/ 51 w 115"/>
                <a:gd name="T7" fmla="*/ 112 h 117"/>
                <a:gd name="T8" fmla="*/ 110 w 115"/>
                <a:gd name="T9" fmla="*/ 32 h 117"/>
                <a:gd name="T10" fmla="*/ 94 w 115"/>
                <a:gd name="T11" fmla="*/ 10 h 117"/>
                <a:gd name="T12" fmla="*/ 77 w 115"/>
                <a:gd name="T13" fmla="*/ 0 h 117"/>
                <a:gd name="T14" fmla="*/ 53 w 115"/>
                <a:gd name="T15" fmla="*/ 1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7">
                  <a:moveTo>
                    <a:pt x="53" y="11"/>
                  </a:moveTo>
                  <a:cubicBezTo>
                    <a:pt x="53" y="11"/>
                    <a:pt x="63" y="31"/>
                    <a:pt x="58" y="64"/>
                  </a:cubicBezTo>
                  <a:cubicBezTo>
                    <a:pt x="52" y="77"/>
                    <a:pt x="0" y="106"/>
                    <a:pt x="0" y="106"/>
                  </a:cubicBezTo>
                  <a:cubicBezTo>
                    <a:pt x="0" y="106"/>
                    <a:pt x="0" y="117"/>
                    <a:pt x="51" y="112"/>
                  </a:cubicBezTo>
                  <a:cubicBezTo>
                    <a:pt x="84" y="108"/>
                    <a:pt x="105" y="47"/>
                    <a:pt x="110" y="32"/>
                  </a:cubicBezTo>
                  <a:cubicBezTo>
                    <a:pt x="115" y="17"/>
                    <a:pt x="104" y="13"/>
                    <a:pt x="94" y="10"/>
                  </a:cubicBezTo>
                  <a:cubicBezTo>
                    <a:pt x="84" y="7"/>
                    <a:pt x="77" y="0"/>
                    <a:pt x="77" y="0"/>
                  </a:cubicBezTo>
                  <a:cubicBezTo>
                    <a:pt x="77" y="0"/>
                    <a:pt x="55" y="3"/>
                    <a:pt x="53" y="11"/>
                  </a:cubicBezTo>
                  <a:close/>
                </a:path>
              </a:pathLst>
            </a:custGeom>
            <a:solidFill>
              <a:srgbClr val="F2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išḻide"/>
            <p:cNvSpPr/>
            <p:nvPr/>
          </p:nvSpPr>
          <p:spPr bwMode="auto">
            <a:xfrm>
              <a:off x="7162800" y="4189413"/>
              <a:ext cx="1384300" cy="1125538"/>
            </a:xfrm>
            <a:custGeom>
              <a:avLst/>
              <a:gdLst>
                <a:gd name="T0" fmla="*/ 299 w 341"/>
                <a:gd name="T1" fmla="*/ 13 h 277"/>
                <a:gd name="T2" fmla="*/ 313 w 341"/>
                <a:gd name="T3" fmla="*/ 33 h 277"/>
                <a:gd name="T4" fmla="*/ 95 w 341"/>
                <a:gd name="T5" fmla="*/ 57 h 277"/>
                <a:gd name="T6" fmla="*/ 168 w 341"/>
                <a:gd name="T7" fmla="*/ 120 h 277"/>
                <a:gd name="T8" fmla="*/ 256 w 341"/>
                <a:gd name="T9" fmla="*/ 252 h 277"/>
                <a:gd name="T10" fmla="*/ 221 w 341"/>
                <a:gd name="T11" fmla="*/ 277 h 277"/>
                <a:gd name="T12" fmla="*/ 99 w 341"/>
                <a:gd name="T13" fmla="*/ 155 h 277"/>
                <a:gd name="T14" fmla="*/ 23 w 341"/>
                <a:gd name="T15" fmla="*/ 33 h 277"/>
                <a:gd name="T16" fmla="*/ 256 w 341"/>
                <a:gd name="T17" fmla="*/ 6 h 277"/>
                <a:gd name="T18" fmla="*/ 299 w 341"/>
                <a:gd name="T19" fmla="*/ 13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1" h="277">
                  <a:moveTo>
                    <a:pt x="299" y="13"/>
                  </a:moveTo>
                  <a:cubicBezTo>
                    <a:pt x="299" y="13"/>
                    <a:pt x="285" y="0"/>
                    <a:pt x="313" y="33"/>
                  </a:cubicBezTo>
                  <a:cubicBezTo>
                    <a:pt x="341" y="66"/>
                    <a:pt x="98" y="44"/>
                    <a:pt x="95" y="57"/>
                  </a:cubicBezTo>
                  <a:cubicBezTo>
                    <a:pt x="104" y="74"/>
                    <a:pt x="127" y="50"/>
                    <a:pt x="168" y="120"/>
                  </a:cubicBezTo>
                  <a:cubicBezTo>
                    <a:pt x="206" y="187"/>
                    <a:pt x="256" y="252"/>
                    <a:pt x="256" y="252"/>
                  </a:cubicBezTo>
                  <a:cubicBezTo>
                    <a:pt x="221" y="277"/>
                    <a:pt x="221" y="277"/>
                    <a:pt x="221" y="277"/>
                  </a:cubicBezTo>
                  <a:cubicBezTo>
                    <a:pt x="221" y="277"/>
                    <a:pt x="161" y="206"/>
                    <a:pt x="99" y="155"/>
                  </a:cubicBezTo>
                  <a:cubicBezTo>
                    <a:pt x="38" y="105"/>
                    <a:pt x="0" y="58"/>
                    <a:pt x="23" y="33"/>
                  </a:cubicBezTo>
                  <a:cubicBezTo>
                    <a:pt x="23" y="33"/>
                    <a:pt x="16" y="10"/>
                    <a:pt x="256" y="6"/>
                  </a:cubicBezTo>
                  <a:cubicBezTo>
                    <a:pt x="294" y="6"/>
                    <a:pt x="299" y="13"/>
                    <a:pt x="299" y="13"/>
                  </a:cubicBezTo>
                  <a:close/>
                </a:path>
              </a:pathLst>
            </a:custGeom>
            <a:solidFill>
              <a:srgbClr val="0D1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ïşḷiḋé"/>
            <p:cNvSpPr/>
            <p:nvPr/>
          </p:nvSpPr>
          <p:spPr bwMode="auto">
            <a:xfrm>
              <a:off x="7666038" y="5570538"/>
              <a:ext cx="581025" cy="163513"/>
            </a:xfrm>
            <a:custGeom>
              <a:avLst/>
              <a:gdLst>
                <a:gd name="T0" fmla="*/ 143 w 143"/>
                <a:gd name="T1" fmla="*/ 23 h 40"/>
                <a:gd name="T2" fmla="*/ 4 w 143"/>
                <a:gd name="T3" fmla="*/ 40 h 40"/>
                <a:gd name="T4" fmla="*/ 16 w 143"/>
                <a:gd name="T5" fmla="*/ 23 h 40"/>
                <a:gd name="T6" fmla="*/ 130 w 143"/>
                <a:gd name="T7" fmla="*/ 0 h 40"/>
                <a:gd name="T8" fmla="*/ 143 w 143"/>
                <a:gd name="T9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40">
                  <a:moveTo>
                    <a:pt x="143" y="23"/>
                  </a:moveTo>
                  <a:cubicBezTo>
                    <a:pt x="143" y="23"/>
                    <a:pt x="8" y="39"/>
                    <a:pt x="4" y="40"/>
                  </a:cubicBezTo>
                  <a:cubicBezTo>
                    <a:pt x="1" y="40"/>
                    <a:pt x="0" y="28"/>
                    <a:pt x="16" y="23"/>
                  </a:cubicBezTo>
                  <a:cubicBezTo>
                    <a:pt x="32" y="18"/>
                    <a:pt x="130" y="0"/>
                    <a:pt x="130" y="0"/>
                  </a:cubicBezTo>
                  <a:lnTo>
                    <a:pt x="143" y="23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ïṥľíḑê"/>
            <p:cNvSpPr/>
            <p:nvPr/>
          </p:nvSpPr>
          <p:spPr bwMode="auto">
            <a:xfrm>
              <a:off x="8247063" y="5570538"/>
              <a:ext cx="579438" cy="163513"/>
            </a:xfrm>
            <a:custGeom>
              <a:avLst/>
              <a:gdLst>
                <a:gd name="T0" fmla="*/ 0 w 143"/>
                <a:gd name="T1" fmla="*/ 23 h 40"/>
                <a:gd name="T2" fmla="*/ 138 w 143"/>
                <a:gd name="T3" fmla="*/ 40 h 40"/>
                <a:gd name="T4" fmla="*/ 127 w 143"/>
                <a:gd name="T5" fmla="*/ 23 h 40"/>
                <a:gd name="T6" fmla="*/ 13 w 143"/>
                <a:gd name="T7" fmla="*/ 0 h 40"/>
                <a:gd name="T8" fmla="*/ 0 w 143"/>
                <a:gd name="T9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40">
                  <a:moveTo>
                    <a:pt x="0" y="23"/>
                  </a:moveTo>
                  <a:cubicBezTo>
                    <a:pt x="0" y="23"/>
                    <a:pt x="135" y="39"/>
                    <a:pt x="138" y="40"/>
                  </a:cubicBezTo>
                  <a:cubicBezTo>
                    <a:pt x="142" y="40"/>
                    <a:pt x="143" y="28"/>
                    <a:pt x="127" y="23"/>
                  </a:cubicBezTo>
                  <a:cubicBezTo>
                    <a:pt x="111" y="18"/>
                    <a:pt x="13" y="0"/>
                    <a:pt x="13" y="0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îsľïde"/>
            <p:cNvSpPr/>
            <p:nvPr/>
          </p:nvSpPr>
          <p:spPr bwMode="auto">
            <a:xfrm>
              <a:off x="8174038" y="4819651"/>
              <a:ext cx="141288" cy="852488"/>
            </a:xfrm>
            <a:prstGeom prst="rect">
              <a:avLst/>
            </a:pr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iṡḻîḑè"/>
            <p:cNvSpPr/>
            <p:nvPr/>
          </p:nvSpPr>
          <p:spPr bwMode="auto">
            <a:xfrm>
              <a:off x="8137525" y="4697413"/>
              <a:ext cx="214313" cy="14605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íṡḻîdê"/>
            <p:cNvSpPr/>
            <p:nvPr/>
          </p:nvSpPr>
          <p:spPr bwMode="auto">
            <a:xfrm>
              <a:off x="7645400" y="3300413"/>
              <a:ext cx="1530350" cy="1441450"/>
            </a:xfrm>
            <a:custGeom>
              <a:avLst/>
              <a:gdLst>
                <a:gd name="T0" fmla="*/ 0 w 964"/>
                <a:gd name="T1" fmla="*/ 908 h 908"/>
                <a:gd name="T2" fmla="*/ 744 w 964"/>
                <a:gd name="T3" fmla="*/ 908 h 908"/>
                <a:gd name="T4" fmla="*/ 964 w 964"/>
                <a:gd name="T5" fmla="*/ 10 h 908"/>
                <a:gd name="T6" fmla="*/ 926 w 964"/>
                <a:gd name="T7" fmla="*/ 0 h 908"/>
                <a:gd name="T8" fmla="*/ 703 w 964"/>
                <a:gd name="T9" fmla="*/ 860 h 908"/>
                <a:gd name="T10" fmla="*/ 0 w 964"/>
                <a:gd name="T11" fmla="*/ 860 h 908"/>
                <a:gd name="T12" fmla="*/ 0 w 964"/>
                <a:gd name="T13" fmla="*/ 908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4" h="906">
                  <a:moveTo>
                    <a:pt x="0" y="908"/>
                  </a:moveTo>
                  <a:lnTo>
                    <a:pt x="744" y="908"/>
                  </a:lnTo>
                  <a:lnTo>
                    <a:pt x="964" y="10"/>
                  </a:lnTo>
                  <a:lnTo>
                    <a:pt x="926" y="0"/>
                  </a:lnTo>
                  <a:lnTo>
                    <a:pt x="703" y="860"/>
                  </a:lnTo>
                  <a:lnTo>
                    <a:pt x="0" y="860"/>
                  </a:lnTo>
                  <a:lnTo>
                    <a:pt x="0" y="908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işľïḑè"/>
            <p:cNvSpPr/>
            <p:nvPr/>
          </p:nvSpPr>
          <p:spPr bwMode="auto">
            <a:xfrm>
              <a:off x="8651875" y="3271838"/>
              <a:ext cx="458788" cy="1393825"/>
            </a:xfrm>
            <a:custGeom>
              <a:avLst/>
              <a:gdLst>
                <a:gd name="T0" fmla="*/ 113 w 113"/>
                <a:gd name="T1" fmla="*/ 11 h 343"/>
                <a:gd name="T2" fmla="*/ 62 w 113"/>
                <a:gd name="T3" fmla="*/ 68 h 343"/>
                <a:gd name="T4" fmla="*/ 17 w 113"/>
                <a:gd name="T5" fmla="*/ 288 h 343"/>
                <a:gd name="T6" fmla="*/ 27 w 113"/>
                <a:gd name="T7" fmla="*/ 343 h 343"/>
                <a:gd name="T8" fmla="*/ 113 w 113"/>
                <a:gd name="T9" fmla="*/ 11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343">
                  <a:moveTo>
                    <a:pt x="113" y="11"/>
                  </a:moveTo>
                  <a:cubicBezTo>
                    <a:pt x="113" y="11"/>
                    <a:pt x="70" y="0"/>
                    <a:pt x="62" y="68"/>
                  </a:cubicBezTo>
                  <a:cubicBezTo>
                    <a:pt x="54" y="137"/>
                    <a:pt x="33" y="268"/>
                    <a:pt x="17" y="288"/>
                  </a:cubicBezTo>
                  <a:cubicBezTo>
                    <a:pt x="0" y="309"/>
                    <a:pt x="21" y="337"/>
                    <a:pt x="27" y="343"/>
                  </a:cubicBezTo>
                  <a:cubicBezTo>
                    <a:pt x="40" y="294"/>
                    <a:pt x="113" y="11"/>
                    <a:pt x="113" y="11"/>
                  </a:cubicBezTo>
                  <a:close/>
                </a:path>
              </a:pathLst>
            </a:custGeom>
            <a:solidFill>
              <a:srgbClr val="0179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íṩḻíde"/>
            <p:cNvSpPr/>
            <p:nvPr/>
          </p:nvSpPr>
          <p:spPr bwMode="auto">
            <a:xfrm>
              <a:off x="7666038" y="4481513"/>
              <a:ext cx="1095375" cy="184150"/>
            </a:xfrm>
            <a:custGeom>
              <a:avLst/>
              <a:gdLst>
                <a:gd name="T0" fmla="*/ 3 w 270"/>
                <a:gd name="T1" fmla="*/ 45 h 45"/>
                <a:gd name="T2" fmla="*/ 270 w 270"/>
                <a:gd name="T3" fmla="*/ 45 h 45"/>
                <a:gd name="T4" fmla="*/ 239 w 270"/>
                <a:gd name="T5" fmla="*/ 15 h 45"/>
                <a:gd name="T6" fmla="*/ 117 w 270"/>
                <a:gd name="T7" fmla="*/ 31 h 45"/>
                <a:gd name="T8" fmla="*/ 3 w 270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45">
                  <a:moveTo>
                    <a:pt x="3" y="45"/>
                  </a:moveTo>
                  <a:cubicBezTo>
                    <a:pt x="270" y="45"/>
                    <a:pt x="270" y="45"/>
                    <a:pt x="270" y="45"/>
                  </a:cubicBezTo>
                  <a:cubicBezTo>
                    <a:pt x="270" y="45"/>
                    <a:pt x="267" y="15"/>
                    <a:pt x="239" y="15"/>
                  </a:cubicBezTo>
                  <a:cubicBezTo>
                    <a:pt x="210" y="15"/>
                    <a:pt x="144" y="36"/>
                    <a:pt x="117" y="31"/>
                  </a:cubicBezTo>
                  <a:cubicBezTo>
                    <a:pt x="90" y="26"/>
                    <a:pt x="0" y="0"/>
                    <a:pt x="3" y="45"/>
                  </a:cubicBezTo>
                  <a:close/>
                </a:path>
              </a:pathLst>
            </a:custGeom>
            <a:solidFill>
              <a:srgbClr val="0179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ïSḷîḍé"/>
            <p:cNvSpPr/>
            <p:nvPr/>
          </p:nvSpPr>
          <p:spPr bwMode="auto">
            <a:xfrm>
              <a:off x="6423025" y="5514976"/>
              <a:ext cx="658813" cy="255588"/>
            </a:xfrm>
            <a:custGeom>
              <a:avLst/>
              <a:gdLst>
                <a:gd name="T0" fmla="*/ 143 w 162"/>
                <a:gd name="T1" fmla="*/ 2 h 63"/>
                <a:gd name="T2" fmla="*/ 44 w 162"/>
                <a:gd name="T3" fmla="*/ 37 h 63"/>
                <a:gd name="T4" fmla="*/ 6 w 162"/>
                <a:gd name="T5" fmla="*/ 43 h 63"/>
                <a:gd name="T6" fmla="*/ 25 w 162"/>
                <a:gd name="T7" fmla="*/ 59 h 63"/>
                <a:gd name="T8" fmla="*/ 144 w 162"/>
                <a:gd name="T9" fmla="*/ 63 h 63"/>
                <a:gd name="T10" fmla="*/ 159 w 162"/>
                <a:gd name="T11" fmla="*/ 40 h 63"/>
                <a:gd name="T12" fmla="*/ 162 w 162"/>
                <a:gd name="T13" fmla="*/ 20 h 63"/>
                <a:gd name="T14" fmla="*/ 143 w 162"/>
                <a:gd name="T15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62">
                  <a:moveTo>
                    <a:pt x="143" y="2"/>
                  </a:moveTo>
                  <a:cubicBezTo>
                    <a:pt x="143" y="2"/>
                    <a:pt x="109" y="27"/>
                    <a:pt x="44" y="37"/>
                  </a:cubicBezTo>
                  <a:cubicBezTo>
                    <a:pt x="11" y="40"/>
                    <a:pt x="6" y="43"/>
                    <a:pt x="6" y="43"/>
                  </a:cubicBezTo>
                  <a:cubicBezTo>
                    <a:pt x="6" y="43"/>
                    <a:pt x="0" y="58"/>
                    <a:pt x="25" y="59"/>
                  </a:cubicBezTo>
                  <a:cubicBezTo>
                    <a:pt x="51" y="61"/>
                    <a:pt x="128" y="63"/>
                    <a:pt x="144" y="63"/>
                  </a:cubicBezTo>
                  <a:cubicBezTo>
                    <a:pt x="160" y="62"/>
                    <a:pt x="160" y="50"/>
                    <a:pt x="159" y="40"/>
                  </a:cubicBezTo>
                  <a:cubicBezTo>
                    <a:pt x="158" y="30"/>
                    <a:pt x="162" y="20"/>
                    <a:pt x="162" y="20"/>
                  </a:cubicBezTo>
                  <a:cubicBezTo>
                    <a:pt x="162" y="20"/>
                    <a:pt x="152" y="0"/>
                    <a:pt x="143" y="2"/>
                  </a:cubicBezTo>
                  <a:close/>
                </a:path>
              </a:pathLst>
            </a:custGeom>
            <a:solidFill>
              <a:srgbClr val="F2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ïśḷîdê"/>
            <p:cNvSpPr/>
            <p:nvPr/>
          </p:nvSpPr>
          <p:spPr bwMode="auto">
            <a:xfrm>
              <a:off x="6943725" y="4173538"/>
              <a:ext cx="1843088" cy="1430338"/>
            </a:xfrm>
            <a:custGeom>
              <a:avLst/>
              <a:gdLst>
                <a:gd name="T0" fmla="*/ 429 w 454"/>
                <a:gd name="T1" fmla="*/ 14 h 352"/>
                <a:gd name="T2" fmla="*/ 429 w 454"/>
                <a:gd name="T3" fmla="*/ 86 h 352"/>
                <a:gd name="T4" fmla="*/ 175 w 454"/>
                <a:gd name="T5" fmla="*/ 129 h 352"/>
                <a:gd name="T6" fmla="*/ 130 w 454"/>
                <a:gd name="T7" fmla="*/ 239 h 352"/>
                <a:gd name="T8" fmla="*/ 36 w 454"/>
                <a:gd name="T9" fmla="*/ 352 h 352"/>
                <a:gd name="T10" fmla="*/ 0 w 454"/>
                <a:gd name="T11" fmla="*/ 332 h 352"/>
                <a:gd name="T12" fmla="*/ 80 w 454"/>
                <a:gd name="T13" fmla="*/ 156 h 352"/>
                <a:gd name="T14" fmla="*/ 170 w 454"/>
                <a:gd name="T15" fmla="*/ 44 h 352"/>
                <a:gd name="T16" fmla="*/ 326 w 454"/>
                <a:gd name="T17" fmla="*/ 10 h 352"/>
                <a:gd name="T18" fmla="*/ 429 w 454"/>
                <a:gd name="T19" fmla="*/ 1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2" h="352">
                  <a:moveTo>
                    <a:pt x="429" y="14"/>
                  </a:moveTo>
                  <a:cubicBezTo>
                    <a:pt x="429" y="14"/>
                    <a:pt x="454" y="51"/>
                    <a:pt x="429" y="86"/>
                  </a:cubicBezTo>
                  <a:cubicBezTo>
                    <a:pt x="403" y="122"/>
                    <a:pt x="188" y="129"/>
                    <a:pt x="175" y="129"/>
                  </a:cubicBezTo>
                  <a:cubicBezTo>
                    <a:pt x="160" y="142"/>
                    <a:pt x="189" y="183"/>
                    <a:pt x="130" y="239"/>
                  </a:cubicBezTo>
                  <a:cubicBezTo>
                    <a:pt x="74" y="291"/>
                    <a:pt x="36" y="352"/>
                    <a:pt x="36" y="352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0" y="332"/>
                    <a:pt x="45" y="228"/>
                    <a:pt x="80" y="156"/>
                  </a:cubicBezTo>
                  <a:cubicBezTo>
                    <a:pt x="115" y="84"/>
                    <a:pt x="135" y="44"/>
                    <a:pt x="170" y="44"/>
                  </a:cubicBezTo>
                  <a:cubicBezTo>
                    <a:pt x="326" y="10"/>
                    <a:pt x="326" y="10"/>
                    <a:pt x="326" y="10"/>
                  </a:cubicBezTo>
                  <a:cubicBezTo>
                    <a:pt x="363" y="0"/>
                    <a:pt x="429" y="14"/>
                    <a:pt x="429" y="14"/>
                  </a:cubicBezTo>
                  <a:close/>
                </a:path>
              </a:pathLst>
            </a:custGeom>
            <a:solidFill>
              <a:srgbClr val="123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íslíḓê"/>
            <p:cNvSpPr/>
            <p:nvPr/>
          </p:nvSpPr>
          <p:spPr bwMode="auto">
            <a:xfrm>
              <a:off x="8242300" y="4121151"/>
              <a:ext cx="474663" cy="190500"/>
            </a:xfrm>
            <a:custGeom>
              <a:avLst/>
              <a:gdLst>
                <a:gd name="T0" fmla="*/ 116 w 117"/>
                <a:gd name="T1" fmla="*/ 28 h 47"/>
                <a:gd name="T2" fmla="*/ 117 w 117"/>
                <a:gd name="T3" fmla="*/ 47 h 47"/>
                <a:gd name="T4" fmla="*/ 0 w 117"/>
                <a:gd name="T5" fmla="*/ 16 h 47"/>
                <a:gd name="T6" fmla="*/ 6 w 117"/>
                <a:gd name="T7" fmla="*/ 0 h 47"/>
                <a:gd name="T8" fmla="*/ 116 w 117"/>
                <a:gd name="T9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7">
                  <a:moveTo>
                    <a:pt x="116" y="28"/>
                  </a:moveTo>
                  <a:cubicBezTo>
                    <a:pt x="117" y="47"/>
                    <a:pt x="117" y="47"/>
                    <a:pt x="117" y="47"/>
                  </a:cubicBezTo>
                  <a:cubicBezTo>
                    <a:pt x="117" y="47"/>
                    <a:pt x="66" y="12"/>
                    <a:pt x="0" y="16"/>
                  </a:cubicBezTo>
                  <a:cubicBezTo>
                    <a:pt x="4" y="8"/>
                    <a:pt x="6" y="0"/>
                    <a:pt x="6" y="0"/>
                  </a:cubicBezTo>
                  <a:lnTo>
                    <a:pt x="116" y="28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ïśļîḍé"/>
            <p:cNvSpPr/>
            <p:nvPr/>
          </p:nvSpPr>
          <p:spPr bwMode="auto">
            <a:xfrm>
              <a:off x="8039100" y="2462213"/>
              <a:ext cx="539750" cy="776288"/>
            </a:xfrm>
            <a:custGeom>
              <a:avLst/>
              <a:gdLst>
                <a:gd name="T0" fmla="*/ 15 w 133"/>
                <a:gd name="T1" fmla="*/ 36 h 191"/>
                <a:gd name="T2" fmla="*/ 12 w 133"/>
                <a:gd name="T3" fmla="*/ 82 h 191"/>
                <a:gd name="T4" fmla="*/ 0 w 133"/>
                <a:gd name="T5" fmla="*/ 105 h 191"/>
                <a:gd name="T6" fmla="*/ 14 w 133"/>
                <a:gd name="T7" fmla="*/ 112 h 191"/>
                <a:gd name="T8" fmla="*/ 17 w 133"/>
                <a:gd name="T9" fmla="*/ 128 h 191"/>
                <a:gd name="T10" fmla="*/ 22 w 133"/>
                <a:gd name="T11" fmla="*/ 143 h 191"/>
                <a:gd name="T12" fmla="*/ 61 w 133"/>
                <a:gd name="T13" fmla="*/ 145 h 191"/>
                <a:gd name="T14" fmla="*/ 68 w 133"/>
                <a:gd name="T15" fmla="*/ 178 h 191"/>
                <a:gd name="T16" fmla="*/ 111 w 133"/>
                <a:gd name="T17" fmla="*/ 179 h 191"/>
                <a:gd name="T18" fmla="*/ 106 w 133"/>
                <a:gd name="T19" fmla="*/ 136 h 191"/>
                <a:gd name="T20" fmla="*/ 132 w 133"/>
                <a:gd name="T21" fmla="*/ 58 h 191"/>
                <a:gd name="T22" fmla="*/ 80 w 133"/>
                <a:gd name="T23" fmla="*/ 1 h 191"/>
                <a:gd name="T24" fmla="*/ 15 w 133"/>
                <a:gd name="T25" fmla="*/ 3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91">
                  <a:moveTo>
                    <a:pt x="15" y="36"/>
                  </a:moveTo>
                  <a:cubicBezTo>
                    <a:pt x="15" y="36"/>
                    <a:pt x="6" y="72"/>
                    <a:pt x="12" y="82"/>
                  </a:cubicBezTo>
                  <a:cubicBezTo>
                    <a:pt x="6" y="97"/>
                    <a:pt x="0" y="105"/>
                    <a:pt x="0" y="105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14" y="112"/>
                    <a:pt x="19" y="123"/>
                    <a:pt x="17" y="128"/>
                  </a:cubicBezTo>
                  <a:cubicBezTo>
                    <a:pt x="16" y="132"/>
                    <a:pt x="14" y="138"/>
                    <a:pt x="22" y="143"/>
                  </a:cubicBezTo>
                  <a:cubicBezTo>
                    <a:pt x="29" y="149"/>
                    <a:pt x="61" y="145"/>
                    <a:pt x="61" y="145"/>
                  </a:cubicBezTo>
                  <a:cubicBezTo>
                    <a:pt x="61" y="145"/>
                    <a:pt x="66" y="165"/>
                    <a:pt x="68" y="178"/>
                  </a:cubicBezTo>
                  <a:cubicBezTo>
                    <a:pt x="70" y="191"/>
                    <a:pt x="111" y="179"/>
                    <a:pt x="111" y="179"/>
                  </a:cubicBezTo>
                  <a:cubicBezTo>
                    <a:pt x="106" y="136"/>
                    <a:pt x="106" y="136"/>
                    <a:pt x="106" y="136"/>
                  </a:cubicBezTo>
                  <a:cubicBezTo>
                    <a:pt x="106" y="136"/>
                    <a:pt x="131" y="87"/>
                    <a:pt x="132" y="58"/>
                  </a:cubicBezTo>
                  <a:cubicBezTo>
                    <a:pt x="133" y="28"/>
                    <a:pt x="109" y="2"/>
                    <a:pt x="80" y="1"/>
                  </a:cubicBezTo>
                  <a:cubicBezTo>
                    <a:pt x="51" y="0"/>
                    <a:pt x="19" y="16"/>
                    <a:pt x="15" y="36"/>
                  </a:cubicBezTo>
                  <a:close/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íşľiḍé"/>
            <p:cNvSpPr/>
            <p:nvPr/>
          </p:nvSpPr>
          <p:spPr bwMode="auto">
            <a:xfrm>
              <a:off x="8067675" y="2897188"/>
              <a:ext cx="182563" cy="171450"/>
            </a:xfrm>
            <a:custGeom>
              <a:avLst/>
              <a:gdLst>
                <a:gd name="T0" fmla="*/ 30 w 45"/>
                <a:gd name="T1" fmla="*/ 20 h 42"/>
                <a:gd name="T2" fmla="*/ 21 w 45"/>
                <a:gd name="T3" fmla="*/ 3 h 42"/>
                <a:gd name="T4" fmla="*/ 4 w 45"/>
                <a:gd name="T5" fmla="*/ 3 h 42"/>
                <a:gd name="T6" fmla="*/ 7 w 45"/>
                <a:gd name="T7" fmla="*/ 12 h 42"/>
                <a:gd name="T8" fmla="*/ 20 w 45"/>
                <a:gd name="T9" fmla="*/ 11 h 42"/>
                <a:gd name="T10" fmla="*/ 26 w 45"/>
                <a:gd name="T11" fmla="*/ 24 h 42"/>
                <a:gd name="T12" fmla="*/ 16 w 45"/>
                <a:gd name="T13" fmla="*/ 28 h 42"/>
                <a:gd name="T14" fmla="*/ 10 w 45"/>
                <a:gd name="T15" fmla="*/ 21 h 42"/>
                <a:gd name="T16" fmla="*/ 7 w 45"/>
                <a:gd name="T17" fmla="*/ 34 h 42"/>
                <a:gd name="T18" fmla="*/ 20 w 45"/>
                <a:gd name="T19" fmla="*/ 42 h 42"/>
                <a:gd name="T20" fmla="*/ 45 w 45"/>
                <a:gd name="T21" fmla="*/ 38 h 42"/>
                <a:gd name="T22" fmla="*/ 30 w 45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42">
                  <a:moveTo>
                    <a:pt x="30" y="20"/>
                  </a:moveTo>
                  <a:cubicBezTo>
                    <a:pt x="30" y="20"/>
                    <a:pt x="25" y="6"/>
                    <a:pt x="21" y="3"/>
                  </a:cubicBezTo>
                  <a:cubicBezTo>
                    <a:pt x="17" y="0"/>
                    <a:pt x="9" y="5"/>
                    <a:pt x="4" y="3"/>
                  </a:cubicBezTo>
                  <a:cubicBezTo>
                    <a:pt x="0" y="2"/>
                    <a:pt x="4" y="10"/>
                    <a:pt x="7" y="12"/>
                  </a:cubicBezTo>
                  <a:cubicBezTo>
                    <a:pt x="11" y="10"/>
                    <a:pt x="15" y="8"/>
                    <a:pt x="20" y="11"/>
                  </a:cubicBezTo>
                  <a:cubicBezTo>
                    <a:pt x="25" y="13"/>
                    <a:pt x="27" y="22"/>
                    <a:pt x="26" y="24"/>
                  </a:cubicBezTo>
                  <a:cubicBezTo>
                    <a:pt x="25" y="26"/>
                    <a:pt x="21" y="30"/>
                    <a:pt x="16" y="28"/>
                  </a:cubicBezTo>
                  <a:cubicBezTo>
                    <a:pt x="11" y="25"/>
                    <a:pt x="10" y="23"/>
                    <a:pt x="10" y="21"/>
                  </a:cubicBezTo>
                  <a:cubicBezTo>
                    <a:pt x="7" y="21"/>
                    <a:pt x="5" y="27"/>
                    <a:pt x="7" y="34"/>
                  </a:cubicBezTo>
                  <a:cubicBezTo>
                    <a:pt x="9" y="42"/>
                    <a:pt x="20" y="42"/>
                    <a:pt x="20" y="42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30" y="32"/>
                    <a:pt x="30" y="2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íŝľîḓé"/>
            <p:cNvSpPr/>
            <p:nvPr/>
          </p:nvSpPr>
          <p:spPr bwMode="auto">
            <a:xfrm>
              <a:off x="8091488" y="2722563"/>
              <a:ext cx="127000" cy="61913"/>
            </a:xfrm>
            <a:custGeom>
              <a:avLst/>
              <a:gdLst>
                <a:gd name="T0" fmla="*/ 1 w 31"/>
                <a:gd name="T1" fmla="*/ 13 h 15"/>
                <a:gd name="T2" fmla="*/ 3 w 31"/>
                <a:gd name="T3" fmla="*/ 3 h 15"/>
                <a:gd name="T4" fmla="*/ 31 w 31"/>
                <a:gd name="T5" fmla="*/ 11 h 15"/>
                <a:gd name="T6" fmla="*/ 1 w 31"/>
                <a:gd name="T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5">
                  <a:moveTo>
                    <a:pt x="1" y="13"/>
                  </a:moveTo>
                  <a:cubicBezTo>
                    <a:pt x="1" y="13"/>
                    <a:pt x="0" y="5"/>
                    <a:pt x="3" y="3"/>
                  </a:cubicBezTo>
                  <a:cubicBezTo>
                    <a:pt x="6" y="0"/>
                    <a:pt x="24" y="13"/>
                    <a:pt x="31" y="11"/>
                  </a:cubicBezTo>
                  <a:cubicBezTo>
                    <a:pt x="20" y="15"/>
                    <a:pt x="3" y="8"/>
                    <a:pt x="1" y="13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îṧḻíḓé"/>
            <p:cNvSpPr/>
            <p:nvPr/>
          </p:nvSpPr>
          <p:spPr bwMode="auto">
            <a:xfrm>
              <a:off x="8104188" y="3100388"/>
              <a:ext cx="714375" cy="1271588"/>
            </a:xfrm>
            <a:custGeom>
              <a:avLst/>
              <a:gdLst>
                <a:gd name="T0" fmla="*/ 92 w 176"/>
                <a:gd name="T1" fmla="*/ 0 h 313"/>
                <a:gd name="T2" fmla="*/ 54 w 176"/>
                <a:gd name="T3" fmla="*/ 21 h 313"/>
                <a:gd name="T4" fmla="*/ 17 w 176"/>
                <a:gd name="T5" fmla="*/ 100 h 313"/>
                <a:gd name="T6" fmla="*/ 15 w 176"/>
                <a:gd name="T7" fmla="*/ 182 h 313"/>
                <a:gd name="T8" fmla="*/ 0 w 176"/>
                <a:gd name="T9" fmla="*/ 274 h 313"/>
                <a:gd name="T10" fmla="*/ 163 w 176"/>
                <a:gd name="T11" fmla="*/ 313 h 313"/>
                <a:gd name="T12" fmla="*/ 165 w 176"/>
                <a:gd name="T13" fmla="*/ 220 h 313"/>
                <a:gd name="T14" fmla="*/ 92 w 176"/>
                <a:gd name="T15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6" h="313">
                  <a:moveTo>
                    <a:pt x="92" y="0"/>
                  </a:moveTo>
                  <a:cubicBezTo>
                    <a:pt x="92" y="0"/>
                    <a:pt x="70" y="35"/>
                    <a:pt x="54" y="21"/>
                  </a:cubicBezTo>
                  <a:cubicBezTo>
                    <a:pt x="48" y="31"/>
                    <a:pt x="22" y="77"/>
                    <a:pt x="17" y="100"/>
                  </a:cubicBezTo>
                  <a:cubicBezTo>
                    <a:pt x="12" y="122"/>
                    <a:pt x="8" y="153"/>
                    <a:pt x="15" y="182"/>
                  </a:cubicBezTo>
                  <a:cubicBezTo>
                    <a:pt x="21" y="212"/>
                    <a:pt x="8" y="251"/>
                    <a:pt x="0" y="274"/>
                  </a:cubicBezTo>
                  <a:cubicBezTo>
                    <a:pt x="37" y="274"/>
                    <a:pt x="148" y="296"/>
                    <a:pt x="163" y="313"/>
                  </a:cubicBezTo>
                  <a:cubicBezTo>
                    <a:pt x="161" y="279"/>
                    <a:pt x="162" y="245"/>
                    <a:pt x="165" y="220"/>
                  </a:cubicBezTo>
                  <a:cubicBezTo>
                    <a:pt x="171" y="177"/>
                    <a:pt x="176" y="39"/>
                    <a:pt x="92" y="0"/>
                  </a:cubicBezTo>
                  <a:close/>
                </a:path>
              </a:pathLst>
            </a:custGeom>
            <a:solidFill>
              <a:srgbClr val="FFE1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iśḻîḍé"/>
            <p:cNvSpPr/>
            <p:nvPr/>
          </p:nvSpPr>
          <p:spPr bwMode="auto">
            <a:xfrm>
              <a:off x="7945438" y="3267076"/>
              <a:ext cx="901700" cy="922338"/>
            </a:xfrm>
            <a:custGeom>
              <a:avLst/>
              <a:gdLst>
                <a:gd name="T0" fmla="*/ 180 w 222"/>
                <a:gd name="T1" fmla="*/ 168 h 227"/>
                <a:gd name="T2" fmla="*/ 147 w 222"/>
                <a:gd name="T3" fmla="*/ 41 h 227"/>
                <a:gd name="T4" fmla="*/ 162 w 222"/>
                <a:gd name="T5" fmla="*/ 3 h 227"/>
                <a:gd name="T6" fmla="*/ 193 w 222"/>
                <a:gd name="T7" fmla="*/ 32 h 227"/>
                <a:gd name="T8" fmla="*/ 215 w 222"/>
                <a:gd name="T9" fmla="*/ 191 h 227"/>
                <a:gd name="T10" fmla="*/ 110 w 222"/>
                <a:gd name="T11" fmla="*/ 206 h 227"/>
                <a:gd name="T12" fmla="*/ 18 w 222"/>
                <a:gd name="T13" fmla="*/ 206 h 227"/>
                <a:gd name="T14" fmla="*/ 0 w 222"/>
                <a:gd name="T15" fmla="*/ 184 h 227"/>
                <a:gd name="T16" fmla="*/ 180 w 222"/>
                <a:gd name="T17" fmla="*/ 16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26">
                  <a:moveTo>
                    <a:pt x="180" y="168"/>
                  </a:moveTo>
                  <a:cubicBezTo>
                    <a:pt x="180" y="168"/>
                    <a:pt x="159" y="66"/>
                    <a:pt x="147" y="41"/>
                  </a:cubicBezTo>
                  <a:cubicBezTo>
                    <a:pt x="135" y="16"/>
                    <a:pt x="139" y="0"/>
                    <a:pt x="162" y="3"/>
                  </a:cubicBezTo>
                  <a:cubicBezTo>
                    <a:pt x="184" y="7"/>
                    <a:pt x="193" y="32"/>
                    <a:pt x="193" y="32"/>
                  </a:cubicBezTo>
                  <a:cubicBezTo>
                    <a:pt x="193" y="32"/>
                    <a:pt x="222" y="155"/>
                    <a:pt x="215" y="191"/>
                  </a:cubicBezTo>
                  <a:cubicBezTo>
                    <a:pt x="208" y="227"/>
                    <a:pt x="143" y="207"/>
                    <a:pt x="110" y="206"/>
                  </a:cubicBezTo>
                  <a:cubicBezTo>
                    <a:pt x="77" y="206"/>
                    <a:pt x="18" y="206"/>
                    <a:pt x="18" y="206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16" y="174"/>
                    <a:pt x="180" y="168"/>
                    <a:pt x="180" y="168"/>
                  </a:cubicBezTo>
                  <a:close/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ïsḷïḑê"/>
            <p:cNvSpPr/>
            <p:nvPr/>
          </p:nvSpPr>
          <p:spPr bwMode="auto">
            <a:xfrm>
              <a:off x="8458200" y="3198813"/>
              <a:ext cx="328613" cy="458788"/>
            </a:xfrm>
            <a:custGeom>
              <a:avLst/>
              <a:gdLst>
                <a:gd name="T0" fmla="*/ 30 w 81"/>
                <a:gd name="T1" fmla="*/ 4 h 113"/>
                <a:gd name="T2" fmla="*/ 12 w 81"/>
                <a:gd name="T3" fmla="*/ 57 h 113"/>
                <a:gd name="T4" fmla="*/ 29 w 81"/>
                <a:gd name="T5" fmla="*/ 113 h 113"/>
                <a:gd name="T6" fmla="*/ 81 w 81"/>
                <a:gd name="T7" fmla="*/ 95 h 113"/>
                <a:gd name="T8" fmla="*/ 69 w 81"/>
                <a:gd name="T9" fmla="*/ 41 h 113"/>
                <a:gd name="T10" fmla="*/ 30 w 81"/>
                <a:gd name="T11" fmla="*/ 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113">
                  <a:moveTo>
                    <a:pt x="30" y="4"/>
                  </a:moveTo>
                  <a:cubicBezTo>
                    <a:pt x="7" y="0"/>
                    <a:pt x="0" y="32"/>
                    <a:pt x="12" y="57"/>
                  </a:cubicBezTo>
                  <a:cubicBezTo>
                    <a:pt x="17" y="67"/>
                    <a:pt x="24" y="90"/>
                    <a:pt x="29" y="113"/>
                  </a:cubicBezTo>
                  <a:cubicBezTo>
                    <a:pt x="45" y="103"/>
                    <a:pt x="63" y="98"/>
                    <a:pt x="81" y="95"/>
                  </a:cubicBezTo>
                  <a:cubicBezTo>
                    <a:pt x="75" y="65"/>
                    <a:pt x="69" y="41"/>
                    <a:pt x="69" y="41"/>
                  </a:cubicBezTo>
                  <a:cubicBezTo>
                    <a:pt x="69" y="41"/>
                    <a:pt x="53" y="7"/>
                    <a:pt x="30" y="4"/>
                  </a:cubicBezTo>
                  <a:close/>
                </a:path>
              </a:pathLst>
            </a:custGeom>
            <a:solidFill>
              <a:srgbClr val="FFED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î$ļiḋé"/>
            <p:cNvSpPr/>
            <p:nvPr/>
          </p:nvSpPr>
          <p:spPr bwMode="auto">
            <a:xfrm>
              <a:off x="8112125" y="2451101"/>
              <a:ext cx="471488" cy="563563"/>
            </a:xfrm>
            <a:custGeom>
              <a:avLst/>
              <a:gdLst>
                <a:gd name="T0" fmla="*/ 0 w 116"/>
                <a:gd name="T1" fmla="*/ 32 h 139"/>
                <a:gd name="T2" fmla="*/ 49 w 116"/>
                <a:gd name="T3" fmla="*/ 40 h 139"/>
                <a:gd name="T4" fmla="*/ 52 w 116"/>
                <a:gd name="T5" fmla="*/ 60 h 139"/>
                <a:gd name="T6" fmla="*/ 53 w 116"/>
                <a:gd name="T7" fmla="*/ 80 h 139"/>
                <a:gd name="T8" fmla="*/ 58 w 116"/>
                <a:gd name="T9" fmla="*/ 95 h 139"/>
                <a:gd name="T10" fmla="*/ 64 w 116"/>
                <a:gd name="T11" fmla="*/ 95 h 139"/>
                <a:gd name="T12" fmla="*/ 78 w 116"/>
                <a:gd name="T13" fmla="*/ 78 h 139"/>
                <a:gd name="T14" fmla="*/ 83 w 116"/>
                <a:gd name="T15" fmla="*/ 103 h 139"/>
                <a:gd name="T16" fmla="*/ 87 w 116"/>
                <a:gd name="T17" fmla="*/ 139 h 139"/>
                <a:gd name="T18" fmla="*/ 116 w 116"/>
                <a:gd name="T19" fmla="*/ 54 h 139"/>
                <a:gd name="T20" fmla="*/ 62 w 116"/>
                <a:gd name="T21" fmla="*/ 2 h 139"/>
                <a:gd name="T22" fmla="*/ 0 w 116"/>
                <a:gd name="T23" fmla="*/ 3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5" h="139">
                  <a:moveTo>
                    <a:pt x="0" y="32"/>
                  </a:moveTo>
                  <a:cubicBezTo>
                    <a:pt x="0" y="32"/>
                    <a:pt x="33" y="35"/>
                    <a:pt x="49" y="40"/>
                  </a:cubicBezTo>
                  <a:cubicBezTo>
                    <a:pt x="65" y="46"/>
                    <a:pt x="54" y="58"/>
                    <a:pt x="52" y="60"/>
                  </a:cubicBezTo>
                  <a:cubicBezTo>
                    <a:pt x="50" y="62"/>
                    <a:pt x="47" y="73"/>
                    <a:pt x="53" y="80"/>
                  </a:cubicBezTo>
                  <a:cubicBezTo>
                    <a:pt x="59" y="86"/>
                    <a:pt x="58" y="95"/>
                    <a:pt x="58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5" y="74"/>
                    <a:pt x="78" y="78"/>
                  </a:cubicBezTo>
                  <a:cubicBezTo>
                    <a:pt x="90" y="81"/>
                    <a:pt x="83" y="94"/>
                    <a:pt x="83" y="103"/>
                  </a:cubicBezTo>
                  <a:cubicBezTo>
                    <a:pt x="83" y="112"/>
                    <a:pt x="84" y="135"/>
                    <a:pt x="87" y="139"/>
                  </a:cubicBezTo>
                  <a:cubicBezTo>
                    <a:pt x="95" y="127"/>
                    <a:pt x="116" y="83"/>
                    <a:pt x="116" y="54"/>
                  </a:cubicBezTo>
                  <a:cubicBezTo>
                    <a:pt x="115" y="26"/>
                    <a:pt x="90" y="4"/>
                    <a:pt x="62" y="2"/>
                  </a:cubicBezTo>
                  <a:cubicBezTo>
                    <a:pt x="34" y="0"/>
                    <a:pt x="4" y="18"/>
                    <a:pt x="0" y="32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iṣḻiḍè"/>
            <p:cNvSpPr/>
            <p:nvPr/>
          </p:nvSpPr>
          <p:spPr bwMode="auto">
            <a:xfrm>
              <a:off x="7202488" y="3271838"/>
              <a:ext cx="479425" cy="344488"/>
            </a:xfrm>
            <a:custGeom>
              <a:avLst/>
              <a:gdLst>
                <a:gd name="T0" fmla="*/ 116 w 118"/>
                <a:gd name="T1" fmla="*/ 63 h 85"/>
                <a:gd name="T2" fmla="*/ 94 w 118"/>
                <a:gd name="T3" fmla="*/ 37 h 85"/>
                <a:gd name="T4" fmla="*/ 82 w 118"/>
                <a:gd name="T5" fmla="*/ 18 h 85"/>
                <a:gd name="T6" fmla="*/ 51 w 118"/>
                <a:gd name="T7" fmla="*/ 3 h 85"/>
                <a:gd name="T8" fmla="*/ 3 w 118"/>
                <a:gd name="T9" fmla="*/ 6 h 85"/>
                <a:gd name="T10" fmla="*/ 23 w 118"/>
                <a:gd name="T11" fmla="*/ 12 h 85"/>
                <a:gd name="T12" fmla="*/ 41 w 118"/>
                <a:gd name="T13" fmla="*/ 12 h 85"/>
                <a:gd name="T14" fmla="*/ 24 w 118"/>
                <a:gd name="T15" fmla="*/ 18 h 85"/>
                <a:gd name="T16" fmla="*/ 15 w 118"/>
                <a:gd name="T17" fmla="*/ 32 h 85"/>
                <a:gd name="T18" fmla="*/ 27 w 118"/>
                <a:gd name="T19" fmla="*/ 24 h 85"/>
                <a:gd name="T20" fmla="*/ 48 w 118"/>
                <a:gd name="T21" fmla="*/ 23 h 85"/>
                <a:gd name="T22" fmla="*/ 33 w 118"/>
                <a:gd name="T23" fmla="*/ 27 h 85"/>
                <a:gd name="T24" fmla="*/ 23 w 118"/>
                <a:gd name="T25" fmla="*/ 37 h 85"/>
                <a:gd name="T26" fmla="*/ 35 w 118"/>
                <a:gd name="T27" fmla="*/ 33 h 85"/>
                <a:gd name="T28" fmla="*/ 57 w 118"/>
                <a:gd name="T29" fmla="*/ 43 h 85"/>
                <a:gd name="T30" fmla="*/ 73 w 118"/>
                <a:gd name="T31" fmla="*/ 52 h 85"/>
                <a:gd name="T32" fmla="*/ 102 w 118"/>
                <a:gd name="T33" fmla="*/ 85 h 85"/>
                <a:gd name="T34" fmla="*/ 118 w 118"/>
                <a:gd name="T35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8" h="85">
                  <a:moveTo>
                    <a:pt x="116" y="63"/>
                  </a:moveTo>
                  <a:cubicBezTo>
                    <a:pt x="116" y="63"/>
                    <a:pt x="102" y="50"/>
                    <a:pt x="94" y="37"/>
                  </a:cubicBezTo>
                  <a:cubicBezTo>
                    <a:pt x="86" y="24"/>
                    <a:pt x="82" y="18"/>
                    <a:pt x="82" y="18"/>
                  </a:cubicBezTo>
                  <a:cubicBezTo>
                    <a:pt x="82" y="18"/>
                    <a:pt x="57" y="5"/>
                    <a:pt x="51" y="3"/>
                  </a:cubicBezTo>
                  <a:cubicBezTo>
                    <a:pt x="45" y="0"/>
                    <a:pt x="12" y="7"/>
                    <a:pt x="3" y="6"/>
                  </a:cubicBezTo>
                  <a:cubicBezTo>
                    <a:pt x="0" y="12"/>
                    <a:pt x="15" y="12"/>
                    <a:pt x="23" y="12"/>
                  </a:cubicBezTo>
                  <a:cubicBezTo>
                    <a:pt x="30" y="11"/>
                    <a:pt x="41" y="12"/>
                    <a:pt x="41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17" y="31"/>
                    <a:pt x="15" y="32"/>
                  </a:cubicBezTo>
                  <a:cubicBezTo>
                    <a:pt x="16" y="35"/>
                    <a:pt x="21" y="35"/>
                    <a:pt x="27" y="24"/>
                  </a:cubicBezTo>
                  <a:cubicBezTo>
                    <a:pt x="34" y="21"/>
                    <a:pt x="48" y="23"/>
                    <a:pt x="48" y="23"/>
                  </a:cubicBezTo>
                  <a:cubicBezTo>
                    <a:pt x="48" y="23"/>
                    <a:pt x="36" y="26"/>
                    <a:pt x="33" y="27"/>
                  </a:cubicBezTo>
                  <a:cubicBezTo>
                    <a:pt x="30" y="29"/>
                    <a:pt x="23" y="37"/>
                    <a:pt x="23" y="37"/>
                  </a:cubicBezTo>
                  <a:cubicBezTo>
                    <a:pt x="23" y="37"/>
                    <a:pt x="22" y="43"/>
                    <a:pt x="35" y="33"/>
                  </a:cubicBezTo>
                  <a:cubicBezTo>
                    <a:pt x="43" y="27"/>
                    <a:pt x="47" y="32"/>
                    <a:pt x="57" y="43"/>
                  </a:cubicBezTo>
                  <a:cubicBezTo>
                    <a:pt x="68" y="53"/>
                    <a:pt x="73" y="52"/>
                    <a:pt x="73" y="52"/>
                  </a:cubicBezTo>
                  <a:cubicBezTo>
                    <a:pt x="102" y="85"/>
                    <a:pt x="102" y="85"/>
                    <a:pt x="102" y="85"/>
                  </a:cubicBezTo>
                  <a:cubicBezTo>
                    <a:pt x="118" y="64"/>
                    <a:pt x="118" y="64"/>
                    <a:pt x="118" y="64"/>
                  </a:cubicBezTo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íṣľîḑê"/>
            <p:cNvSpPr/>
            <p:nvPr/>
          </p:nvSpPr>
          <p:spPr bwMode="auto">
            <a:xfrm>
              <a:off x="7515225" y="3514726"/>
              <a:ext cx="833438" cy="557213"/>
            </a:xfrm>
            <a:custGeom>
              <a:avLst/>
              <a:gdLst>
                <a:gd name="T0" fmla="*/ 205 w 205"/>
                <a:gd name="T1" fmla="*/ 131 h 137"/>
                <a:gd name="T2" fmla="*/ 199 w 205"/>
                <a:gd name="T3" fmla="*/ 137 h 137"/>
                <a:gd name="T4" fmla="*/ 5 w 205"/>
                <a:gd name="T5" fmla="*/ 137 h 137"/>
                <a:gd name="T6" fmla="*/ 0 w 205"/>
                <a:gd name="T7" fmla="*/ 131 h 137"/>
                <a:gd name="T8" fmla="*/ 0 w 205"/>
                <a:gd name="T9" fmla="*/ 6 h 137"/>
                <a:gd name="T10" fmla="*/ 5 w 205"/>
                <a:gd name="T11" fmla="*/ 0 h 137"/>
                <a:gd name="T12" fmla="*/ 199 w 205"/>
                <a:gd name="T13" fmla="*/ 0 h 137"/>
                <a:gd name="T14" fmla="*/ 205 w 205"/>
                <a:gd name="T15" fmla="*/ 6 h 137"/>
                <a:gd name="T16" fmla="*/ 205 w 205"/>
                <a:gd name="T17" fmla="*/ 13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137">
                  <a:moveTo>
                    <a:pt x="205" y="131"/>
                  </a:moveTo>
                  <a:cubicBezTo>
                    <a:pt x="205" y="134"/>
                    <a:pt x="202" y="137"/>
                    <a:pt x="199" y="137"/>
                  </a:cubicBezTo>
                  <a:cubicBezTo>
                    <a:pt x="5" y="137"/>
                    <a:pt x="5" y="137"/>
                    <a:pt x="5" y="137"/>
                  </a:cubicBezTo>
                  <a:cubicBezTo>
                    <a:pt x="2" y="137"/>
                    <a:pt x="0" y="134"/>
                    <a:pt x="0" y="13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202" y="0"/>
                    <a:pt x="205" y="3"/>
                    <a:pt x="205" y="6"/>
                  </a:cubicBezTo>
                  <a:lnTo>
                    <a:pt x="205" y="13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ïṡľïḑe"/>
            <p:cNvSpPr/>
            <p:nvPr/>
          </p:nvSpPr>
          <p:spPr bwMode="auto">
            <a:xfrm>
              <a:off x="7515225" y="4071938"/>
              <a:ext cx="833438" cy="41275"/>
            </a:xfrm>
            <a:custGeom>
              <a:avLst/>
              <a:gdLst>
                <a:gd name="T0" fmla="*/ 205 w 205"/>
                <a:gd name="T1" fmla="*/ 9 h 10"/>
                <a:gd name="T2" fmla="*/ 202 w 205"/>
                <a:gd name="T3" fmla="*/ 10 h 10"/>
                <a:gd name="T4" fmla="*/ 2 w 205"/>
                <a:gd name="T5" fmla="*/ 10 h 10"/>
                <a:gd name="T6" fmla="*/ 0 w 205"/>
                <a:gd name="T7" fmla="*/ 9 h 10"/>
                <a:gd name="T8" fmla="*/ 0 w 205"/>
                <a:gd name="T9" fmla="*/ 1 h 10"/>
                <a:gd name="T10" fmla="*/ 2 w 205"/>
                <a:gd name="T11" fmla="*/ 0 h 10"/>
                <a:gd name="T12" fmla="*/ 202 w 205"/>
                <a:gd name="T13" fmla="*/ 0 h 10"/>
                <a:gd name="T14" fmla="*/ 205 w 205"/>
                <a:gd name="T15" fmla="*/ 1 h 10"/>
                <a:gd name="T16" fmla="*/ 205 w 205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10">
                  <a:moveTo>
                    <a:pt x="205" y="9"/>
                  </a:moveTo>
                  <a:cubicBezTo>
                    <a:pt x="205" y="9"/>
                    <a:pt x="204" y="10"/>
                    <a:pt x="20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04" y="0"/>
                    <a:pt x="205" y="0"/>
                    <a:pt x="205" y="1"/>
                  </a:cubicBezTo>
                  <a:lnTo>
                    <a:pt x="205" y="9"/>
                  </a:lnTo>
                  <a:close/>
                </a:path>
              </a:pathLst>
            </a:custGeom>
            <a:solidFill>
              <a:srgbClr val="51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ïṥľïḋe"/>
            <p:cNvSpPr/>
            <p:nvPr/>
          </p:nvSpPr>
          <p:spPr bwMode="auto">
            <a:xfrm>
              <a:off x="4725988" y="4194176"/>
              <a:ext cx="101600" cy="1576388"/>
            </a:xfrm>
            <a:prstGeom prst="rect">
              <a:avLst/>
            </a:prstGeom>
            <a:solidFill>
              <a:srgbClr val="D67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ïṡ1îďé"/>
            <p:cNvSpPr/>
            <p:nvPr/>
          </p:nvSpPr>
          <p:spPr bwMode="auto">
            <a:xfrm>
              <a:off x="4652963" y="5762626"/>
              <a:ext cx="247650" cy="19050"/>
            </a:xfrm>
            <a:custGeom>
              <a:avLst/>
              <a:gdLst>
                <a:gd name="T0" fmla="*/ 61 w 61"/>
                <a:gd name="T1" fmla="*/ 2 h 5"/>
                <a:gd name="T2" fmla="*/ 58 w 61"/>
                <a:gd name="T3" fmla="*/ 5 h 5"/>
                <a:gd name="T4" fmla="*/ 3 w 61"/>
                <a:gd name="T5" fmla="*/ 5 h 5"/>
                <a:gd name="T6" fmla="*/ 0 w 61"/>
                <a:gd name="T7" fmla="*/ 2 h 5"/>
                <a:gd name="T8" fmla="*/ 0 w 61"/>
                <a:gd name="T9" fmla="*/ 2 h 5"/>
                <a:gd name="T10" fmla="*/ 3 w 61"/>
                <a:gd name="T11" fmla="*/ 0 h 5"/>
                <a:gd name="T12" fmla="*/ 58 w 61"/>
                <a:gd name="T13" fmla="*/ 0 h 5"/>
                <a:gd name="T14" fmla="*/ 61 w 61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5">
                  <a:moveTo>
                    <a:pt x="61" y="2"/>
                  </a:moveTo>
                  <a:cubicBezTo>
                    <a:pt x="61" y="4"/>
                    <a:pt x="60" y="5"/>
                    <a:pt x="58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0" y="0"/>
                    <a:pt x="61" y="1"/>
                    <a:pt x="61" y="2"/>
                  </a:cubicBezTo>
                  <a:close/>
                </a:path>
              </a:pathLst>
            </a:custGeom>
            <a:solidFill>
              <a:srgbClr val="D67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iṥļíḋe"/>
            <p:cNvSpPr/>
            <p:nvPr/>
          </p:nvSpPr>
          <p:spPr bwMode="auto">
            <a:xfrm>
              <a:off x="3760788" y="5681663"/>
              <a:ext cx="579438" cy="161925"/>
            </a:xfrm>
            <a:custGeom>
              <a:avLst/>
              <a:gdLst>
                <a:gd name="T0" fmla="*/ 0 w 143"/>
                <a:gd name="T1" fmla="*/ 23 h 40"/>
                <a:gd name="T2" fmla="*/ 138 w 143"/>
                <a:gd name="T3" fmla="*/ 40 h 40"/>
                <a:gd name="T4" fmla="*/ 127 w 143"/>
                <a:gd name="T5" fmla="*/ 23 h 40"/>
                <a:gd name="T6" fmla="*/ 13 w 143"/>
                <a:gd name="T7" fmla="*/ 0 h 40"/>
                <a:gd name="T8" fmla="*/ 0 w 143"/>
                <a:gd name="T9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40">
                  <a:moveTo>
                    <a:pt x="0" y="23"/>
                  </a:moveTo>
                  <a:cubicBezTo>
                    <a:pt x="0" y="23"/>
                    <a:pt x="135" y="39"/>
                    <a:pt x="138" y="40"/>
                  </a:cubicBezTo>
                  <a:cubicBezTo>
                    <a:pt x="142" y="40"/>
                    <a:pt x="143" y="28"/>
                    <a:pt x="127" y="23"/>
                  </a:cubicBezTo>
                  <a:cubicBezTo>
                    <a:pt x="111" y="18"/>
                    <a:pt x="13" y="0"/>
                    <a:pt x="13" y="0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ïSḻíḍê"/>
            <p:cNvSpPr/>
            <p:nvPr/>
          </p:nvSpPr>
          <p:spPr bwMode="auto">
            <a:xfrm>
              <a:off x="3179763" y="5681663"/>
              <a:ext cx="581025" cy="161925"/>
            </a:xfrm>
            <a:custGeom>
              <a:avLst/>
              <a:gdLst>
                <a:gd name="T0" fmla="*/ 143 w 143"/>
                <a:gd name="T1" fmla="*/ 23 h 40"/>
                <a:gd name="T2" fmla="*/ 4 w 143"/>
                <a:gd name="T3" fmla="*/ 40 h 40"/>
                <a:gd name="T4" fmla="*/ 16 w 143"/>
                <a:gd name="T5" fmla="*/ 23 h 40"/>
                <a:gd name="T6" fmla="*/ 129 w 143"/>
                <a:gd name="T7" fmla="*/ 0 h 40"/>
                <a:gd name="T8" fmla="*/ 143 w 143"/>
                <a:gd name="T9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40">
                  <a:moveTo>
                    <a:pt x="143" y="23"/>
                  </a:moveTo>
                  <a:cubicBezTo>
                    <a:pt x="143" y="23"/>
                    <a:pt x="8" y="39"/>
                    <a:pt x="4" y="40"/>
                  </a:cubicBezTo>
                  <a:cubicBezTo>
                    <a:pt x="1" y="40"/>
                    <a:pt x="0" y="28"/>
                    <a:pt x="16" y="23"/>
                  </a:cubicBezTo>
                  <a:cubicBezTo>
                    <a:pt x="32" y="18"/>
                    <a:pt x="129" y="0"/>
                    <a:pt x="129" y="0"/>
                  </a:cubicBezTo>
                  <a:lnTo>
                    <a:pt x="143" y="23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i$ļïďe"/>
            <p:cNvSpPr/>
            <p:nvPr/>
          </p:nvSpPr>
          <p:spPr bwMode="auto">
            <a:xfrm>
              <a:off x="3687763" y="4933951"/>
              <a:ext cx="141288" cy="852488"/>
            </a:xfrm>
            <a:prstGeom prst="rect">
              <a:avLst/>
            </a:pr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íşḷíḍé"/>
            <p:cNvSpPr/>
            <p:nvPr/>
          </p:nvSpPr>
          <p:spPr bwMode="auto">
            <a:xfrm>
              <a:off x="3651250" y="4973638"/>
              <a:ext cx="214313" cy="146050"/>
            </a:xfrm>
            <a:prstGeom prst="rect">
              <a:avLst/>
            </a:pr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i$ľîde"/>
            <p:cNvSpPr/>
            <p:nvPr/>
          </p:nvSpPr>
          <p:spPr bwMode="auto">
            <a:xfrm>
              <a:off x="2825750" y="3576638"/>
              <a:ext cx="1535113" cy="1441450"/>
            </a:xfrm>
            <a:custGeom>
              <a:avLst/>
              <a:gdLst>
                <a:gd name="T0" fmla="*/ 967 w 967"/>
                <a:gd name="T1" fmla="*/ 908 h 908"/>
                <a:gd name="T2" fmla="*/ 223 w 967"/>
                <a:gd name="T3" fmla="*/ 908 h 908"/>
                <a:gd name="T4" fmla="*/ 0 w 967"/>
                <a:gd name="T5" fmla="*/ 10 h 908"/>
                <a:gd name="T6" fmla="*/ 39 w 967"/>
                <a:gd name="T7" fmla="*/ 0 h 908"/>
                <a:gd name="T8" fmla="*/ 261 w 967"/>
                <a:gd name="T9" fmla="*/ 860 h 908"/>
                <a:gd name="T10" fmla="*/ 965 w 967"/>
                <a:gd name="T11" fmla="*/ 860 h 908"/>
                <a:gd name="T12" fmla="*/ 967 w 967"/>
                <a:gd name="T13" fmla="*/ 908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5" h="906">
                  <a:moveTo>
                    <a:pt x="967" y="908"/>
                  </a:moveTo>
                  <a:lnTo>
                    <a:pt x="223" y="908"/>
                  </a:lnTo>
                  <a:lnTo>
                    <a:pt x="0" y="10"/>
                  </a:lnTo>
                  <a:lnTo>
                    <a:pt x="39" y="0"/>
                  </a:lnTo>
                  <a:lnTo>
                    <a:pt x="261" y="860"/>
                  </a:lnTo>
                  <a:lnTo>
                    <a:pt x="965" y="860"/>
                  </a:lnTo>
                  <a:lnTo>
                    <a:pt x="967" y="908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íṧļïḓe"/>
            <p:cNvSpPr/>
            <p:nvPr/>
          </p:nvSpPr>
          <p:spPr bwMode="auto">
            <a:xfrm>
              <a:off x="2895600" y="3548063"/>
              <a:ext cx="454025" cy="1393825"/>
            </a:xfrm>
            <a:custGeom>
              <a:avLst/>
              <a:gdLst>
                <a:gd name="T0" fmla="*/ 0 w 112"/>
                <a:gd name="T1" fmla="*/ 11 h 343"/>
                <a:gd name="T2" fmla="*/ 50 w 112"/>
                <a:gd name="T3" fmla="*/ 68 h 343"/>
                <a:gd name="T4" fmla="*/ 96 w 112"/>
                <a:gd name="T5" fmla="*/ 288 h 343"/>
                <a:gd name="T6" fmla="*/ 85 w 112"/>
                <a:gd name="T7" fmla="*/ 343 h 343"/>
                <a:gd name="T8" fmla="*/ 0 w 112"/>
                <a:gd name="T9" fmla="*/ 11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343">
                  <a:moveTo>
                    <a:pt x="0" y="11"/>
                  </a:moveTo>
                  <a:cubicBezTo>
                    <a:pt x="0" y="11"/>
                    <a:pt x="42" y="0"/>
                    <a:pt x="50" y="68"/>
                  </a:cubicBezTo>
                  <a:cubicBezTo>
                    <a:pt x="58" y="137"/>
                    <a:pt x="79" y="268"/>
                    <a:pt x="96" y="288"/>
                  </a:cubicBezTo>
                  <a:cubicBezTo>
                    <a:pt x="112" y="309"/>
                    <a:pt x="91" y="337"/>
                    <a:pt x="85" y="343"/>
                  </a:cubicBezTo>
                  <a:cubicBezTo>
                    <a:pt x="72" y="294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0179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íṥ1íďè"/>
            <p:cNvSpPr/>
            <p:nvPr/>
          </p:nvSpPr>
          <p:spPr bwMode="auto">
            <a:xfrm>
              <a:off x="3240088" y="4757738"/>
              <a:ext cx="1100138" cy="184150"/>
            </a:xfrm>
            <a:custGeom>
              <a:avLst/>
              <a:gdLst>
                <a:gd name="T0" fmla="*/ 268 w 271"/>
                <a:gd name="T1" fmla="*/ 45 h 45"/>
                <a:gd name="T2" fmla="*/ 0 w 271"/>
                <a:gd name="T3" fmla="*/ 45 h 45"/>
                <a:gd name="T4" fmla="*/ 32 w 271"/>
                <a:gd name="T5" fmla="*/ 15 h 45"/>
                <a:gd name="T6" fmla="*/ 153 w 271"/>
                <a:gd name="T7" fmla="*/ 31 h 45"/>
                <a:gd name="T8" fmla="*/ 268 w 27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45">
                  <a:moveTo>
                    <a:pt x="268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3" y="15"/>
                    <a:pt x="32" y="15"/>
                  </a:cubicBezTo>
                  <a:cubicBezTo>
                    <a:pt x="61" y="15"/>
                    <a:pt x="126" y="36"/>
                    <a:pt x="153" y="31"/>
                  </a:cubicBezTo>
                  <a:cubicBezTo>
                    <a:pt x="181" y="26"/>
                    <a:pt x="271" y="0"/>
                    <a:pt x="268" y="45"/>
                  </a:cubicBezTo>
                  <a:close/>
                </a:path>
              </a:pathLst>
            </a:custGeom>
            <a:solidFill>
              <a:srgbClr val="0179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íṡlîḓê"/>
            <p:cNvSpPr/>
            <p:nvPr/>
          </p:nvSpPr>
          <p:spPr bwMode="auto">
            <a:xfrm>
              <a:off x="4584700" y="3783013"/>
              <a:ext cx="523875" cy="219075"/>
            </a:xfrm>
            <a:custGeom>
              <a:avLst/>
              <a:gdLst>
                <a:gd name="T0" fmla="*/ 2 w 129"/>
                <a:gd name="T1" fmla="*/ 28 h 54"/>
                <a:gd name="T2" fmla="*/ 33 w 129"/>
                <a:gd name="T3" fmla="*/ 13 h 54"/>
                <a:gd name="T4" fmla="*/ 52 w 129"/>
                <a:gd name="T5" fmla="*/ 0 h 54"/>
                <a:gd name="T6" fmla="*/ 87 w 129"/>
                <a:gd name="T7" fmla="*/ 0 h 54"/>
                <a:gd name="T8" fmla="*/ 129 w 129"/>
                <a:gd name="T9" fmla="*/ 24 h 54"/>
                <a:gd name="T10" fmla="*/ 109 w 129"/>
                <a:gd name="T11" fmla="*/ 20 h 54"/>
                <a:gd name="T12" fmla="*/ 92 w 129"/>
                <a:gd name="T13" fmla="*/ 13 h 54"/>
                <a:gd name="T14" fmla="*/ 105 w 129"/>
                <a:gd name="T15" fmla="*/ 25 h 54"/>
                <a:gd name="T16" fmla="*/ 107 w 129"/>
                <a:gd name="T17" fmla="*/ 42 h 54"/>
                <a:gd name="T18" fmla="*/ 99 w 129"/>
                <a:gd name="T19" fmla="*/ 30 h 54"/>
                <a:gd name="T20" fmla="*/ 81 w 129"/>
                <a:gd name="T21" fmla="*/ 20 h 54"/>
                <a:gd name="T22" fmla="*/ 93 w 129"/>
                <a:gd name="T23" fmla="*/ 30 h 54"/>
                <a:gd name="T24" fmla="*/ 98 w 129"/>
                <a:gd name="T25" fmla="*/ 44 h 54"/>
                <a:gd name="T26" fmla="*/ 88 w 129"/>
                <a:gd name="T27" fmla="*/ 34 h 54"/>
                <a:gd name="T28" fmla="*/ 64 w 129"/>
                <a:gd name="T29" fmla="*/ 34 h 54"/>
                <a:gd name="T30" fmla="*/ 46 w 129"/>
                <a:gd name="T31" fmla="*/ 36 h 54"/>
                <a:gd name="T32" fmla="*/ 6 w 129"/>
                <a:gd name="T33" fmla="*/ 54 h 54"/>
                <a:gd name="T34" fmla="*/ 0 w 129"/>
                <a:gd name="T35" fmla="*/ 2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9" h="54">
                  <a:moveTo>
                    <a:pt x="2" y="28"/>
                  </a:moveTo>
                  <a:cubicBezTo>
                    <a:pt x="2" y="28"/>
                    <a:pt x="21" y="22"/>
                    <a:pt x="33" y="13"/>
                  </a:cubicBezTo>
                  <a:cubicBezTo>
                    <a:pt x="46" y="5"/>
                    <a:pt x="52" y="0"/>
                    <a:pt x="52" y="0"/>
                  </a:cubicBezTo>
                  <a:cubicBezTo>
                    <a:pt x="52" y="0"/>
                    <a:pt x="80" y="0"/>
                    <a:pt x="87" y="0"/>
                  </a:cubicBezTo>
                  <a:cubicBezTo>
                    <a:pt x="93" y="0"/>
                    <a:pt x="120" y="20"/>
                    <a:pt x="129" y="24"/>
                  </a:cubicBezTo>
                  <a:cubicBezTo>
                    <a:pt x="129" y="30"/>
                    <a:pt x="116" y="24"/>
                    <a:pt x="109" y="20"/>
                  </a:cubicBezTo>
                  <a:cubicBezTo>
                    <a:pt x="102" y="17"/>
                    <a:pt x="92" y="13"/>
                    <a:pt x="92" y="13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6" y="40"/>
                    <a:pt x="107" y="42"/>
                  </a:cubicBezTo>
                  <a:cubicBezTo>
                    <a:pt x="105" y="44"/>
                    <a:pt x="101" y="42"/>
                    <a:pt x="99" y="30"/>
                  </a:cubicBezTo>
                  <a:cubicBezTo>
                    <a:pt x="95" y="24"/>
                    <a:pt x="81" y="20"/>
                    <a:pt x="81" y="20"/>
                  </a:cubicBezTo>
                  <a:cubicBezTo>
                    <a:pt x="81" y="20"/>
                    <a:pt x="91" y="28"/>
                    <a:pt x="93" y="30"/>
                  </a:cubicBezTo>
                  <a:cubicBezTo>
                    <a:pt x="95" y="32"/>
                    <a:pt x="98" y="44"/>
                    <a:pt x="98" y="44"/>
                  </a:cubicBezTo>
                  <a:cubicBezTo>
                    <a:pt x="98" y="44"/>
                    <a:pt x="96" y="49"/>
                    <a:pt x="88" y="34"/>
                  </a:cubicBezTo>
                  <a:cubicBezTo>
                    <a:pt x="84" y="25"/>
                    <a:pt x="78" y="28"/>
                    <a:pt x="64" y="34"/>
                  </a:cubicBezTo>
                  <a:cubicBezTo>
                    <a:pt x="50" y="39"/>
                    <a:pt x="46" y="36"/>
                    <a:pt x="46" y="36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0" y="28"/>
                    <a:pt x="0" y="28"/>
                    <a:pt x="0" y="28"/>
                  </a:cubicBezTo>
                </a:path>
              </a:pathLst>
            </a:custGeom>
            <a:solidFill>
              <a:srgbClr val="E5A5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îşľïḋe"/>
            <p:cNvSpPr/>
            <p:nvPr/>
          </p:nvSpPr>
          <p:spPr bwMode="auto">
            <a:xfrm>
              <a:off x="5205413" y="5497513"/>
              <a:ext cx="714375" cy="284163"/>
            </a:xfrm>
            <a:custGeom>
              <a:avLst/>
              <a:gdLst>
                <a:gd name="T0" fmla="*/ 21 w 176"/>
                <a:gd name="T1" fmla="*/ 2 h 70"/>
                <a:gd name="T2" fmla="*/ 128 w 176"/>
                <a:gd name="T3" fmla="*/ 43 h 70"/>
                <a:gd name="T4" fmla="*/ 170 w 176"/>
                <a:gd name="T5" fmla="*/ 51 h 70"/>
                <a:gd name="T6" fmla="*/ 148 w 176"/>
                <a:gd name="T7" fmla="*/ 69 h 70"/>
                <a:gd name="T8" fmla="*/ 18 w 176"/>
                <a:gd name="T9" fmla="*/ 68 h 70"/>
                <a:gd name="T10" fmla="*/ 3 w 176"/>
                <a:gd name="T11" fmla="*/ 43 h 70"/>
                <a:gd name="T12" fmla="*/ 0 w 176"/>
                <a:gd name="T13" fmla="*/ 22 h 70"/>
                <a:gd name="T14" fmla="*/ 21 w 176"/>
                <a:gd name="T15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6" h="70">
                  <a:moveTo>
                    <a:pt x="21" y="2"/>
                  </a:moveTo>
                  <a:cubicBezTo>
                    <a:pt x="21" y="2"/>
                    <a:pt x="58" y="31"/>
                    <a:pt x="128" y="43"/>
                  </a:cubicBezTo>
                  <a:cubicBezTo>
                    <a:pt x="165" y="48"/>
                    <a:pt x="170" y="51"/>
                    <a:pt x="170" y="51"/>
                  </a:cubicBezTo>
                  <a:cubicBezTo>
                    <a:pt x="170" y="51"/>
                    <a:pt x="176" y="68"/>
                    <a:pt x="148" y="69"/>
                  </a:cubicBezTo>
                  <a:cubicBezTo>
                    <a:pt x="120" y="70"/>
                    <a:pt x="36" y="70"/>
                    <a:pt x="18" y="68"/>
                  </a:cubicBezTo>
                  <a:cubicBezTo>
                    <a:pt x="1" y="67"/>
                    <a:pt x="1" y="54"/>
                    <a:pt x="3" y="43"/>
                  </a:cubicBezTo>
                  <a:cubicBezTo>
                    <a:pt x="4" y="32"/>
                    <a:pt x="0" y="22"/>
                    <a:pt x="0" y="22"/>
                  </a:cubicBezTo>
                  <a:cubicBezTo>
                    <a:pt x="0" y="22"/>
                    <a:pt x="12" y="0"/>
                    <a:pt x="21" y="2"/>
                  </a:cubicBezTo>
                  <a:close/>
                </a:path>
              </a:pathLst>
            </a:custGeom>
            <a:solidFill>
              <a:srgbClr val="823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ïṣlïḍe"/>
            <p:cNvSpPr/>
            <p:nvPr/>
          </p:nvSpPr>
          <p:spPr bwMode="auto">
            <a:xfrm>
              <a:off x="3146425" y="4397376"/>
              <a:ext cx="2173288" cy="1209675"/>
            </a:xfrm>
            <a:custGeom>
              <a:avLst/>
              <a:gdLst>
                <a:gd name="T0" fmla="*/ 21 w 535"/>
                <a:gd name="T1" fmla="*/ 27 h 298"/>
                <a:gd name="T2" fmla="*/ 33 w 535"/>
                <a:gd name="T3" fmla="*/ 104 h 298"/>
                <a:gd name="T4" fmla="*/ 314 w 535"/>
                <a:gd name="T5" fmla="*/ 108 h 298"/>
                <a:gd name="T6" fmla="*/ 378 w 535"/>
                <a:gd name="T7" fmla="*/ 192 h 298"/>
                <a:gd name="T8" fmla="*/ 499 w 535"/>
                <a:gd name="T9" fmla="*/ 298 h 298"/>
                <a:gd name="T10" fmla="*/ 535 w 535"/>
                <a:gd name="T11" fmla="*/ 272 h 298"/>
                <a:gd name="T12" fmla="*/ 422 w 535"/>
                <a:gd name="T13" fmla="*/ 121 h 298"/>
                <a:gd name="T14" fmla="*/ 306 w 535"/>
                <a:gd name="T15" fmla="*/ 14 h 298"/>
                <a:gd name="T16" fmla="*/ 131 w 535"/>
                <a:gd name="T17" fmla="*/ 5 h 298"/>
                <a:gd name="T18" fmla="*/ 21 w 535"/>
                <a:gd name="T19" fmla="*/ 27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5" h="298">
                  <a:moveTo>
                    <a:pt x="21" y="27"/>
                  </a:moveTo>
                  <a:cubicBezTo>
                    <a:pt x="21" y="27"/>
                    <a:pt x="0" y="71"/>
                    <a:pt x="33" y="104"/>
                  </a:cubicBezTo>
                  <a:cubicBezTo>
                    <a:pt x="67" y="138"/>
                    <a:pt x="300" y="109"/>
                    <a:pt x="314" y="108"/>
                  </a:cubicBezTo>
                  <a:cubicBezTo>
                    <a:pt x="333" y="119"/>
                    <a:pt x="304" y="142"/>
                    <a:pt x="378" y="192"/>
                  </a:cubicBezTo>
                  <a:cubicBezTo>
                    <a:pt x="447" y="240"/>
                    <a:pt x="499" y="298"/>
                    <a:pt x="499" y="298"/>
                  </a:cubicBezTo>
                  <a:cubicBezTo>
                    <a:pt x="535" y="272"/>
                    <a:pt x="535" y="272"/>
                    <a:pt x="535" y="272"/>
                  </a:cubicBezTo>
                  <a:cubicBezTo>
                    <a:pt x="535" y="272"/>
                    <a:pt x="472" y="193"/>
                    <a:pt x="422" y="121"/>
                  </a:cubicBezTo>
                  <a:cubicBezTo>
                    <a:pt x="372" y="49"/>
                    <a:pt x="343" y="9"/>
                    <a:pt x="306" y="14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89" y="0"/>
                    <a:pt x="21" y="27"/>
                    <a:pt x="21" y="27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ï$ḻïdé"/>
            <p:cNvSpPr/>
            <p:nvPr/>
          </p:nvSpPr>
          <p:spPr bwMode="auto">
            <a:xfrm>
              <a:off x="3211513" y="4348163"/>
              <a:ext cx="541338" cy="219075"/>
            </a:xfrm>
            <a:custGeom>
              <a:avLst/>
              <a:gdLst>
                <a:gd name="T0" fmla="*/ 1 w 133"/>
                <a:gd name="T1" fmla="*/ 31 h 54"/>
                <a:gd name="T2" fmla="*/ 0 w 133"/>
                <a:gd name="T3" fmla="*/ 54 h 54"/>
                <a:gd name="T4" fmla="*/ 133 w 133"/>
                <a:gd name="T5" fmla="*/ 18 h 54"/>
                <a:gd name="T6" fmla="*/ 127 w 133"/>
                <a:gd name="T7" fmla="*/ 0 h 54"/>
                <a:gd name="T8" fmla="*/ 1 w 133"/>
                <a:gd name="T9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54">
                  <a:moveTo>
                    <a:pt x="1" y="31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58" y="14"/>
                    <a:pt x="133" y="18"/>
                  </a:cubicBezTo>
                  <a:cubicBezTo>
                    <a:pt x="129" y="9"/>
                    <a:pt x="127" y="0"/>
                    <a:pt x="127" y="0"/>
                  </a:cubicBezTo>
                  <a:lnTo>
                    <a:pt x="1" y="3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i$ļíḑè"/>
            <p:cNvSpPr/>
            <p:nvPr/>
          </p:nvSpPr>
          <p:spPr bwMode="auto">
            <a:xfrm>
              <a:off x="3341688" y="3235326"/>
              <a:ext cx="1311275" cy="974725"/>
            </a:xfrm>
            <a:custGeom>
              <a:avLst/>
              <a:gdLst>
                <a:gd name="T0" fmla="*/ 318 w 323"/>
                <a:gd name="T1" fmla="*/ 157 h 240"/>
                <a:gd name="T2" fmla="*/ 148 w 323"/>
                <a:gd name="T3" fmla="*/ 172 h 240"/>
                <a:gd name="T4" fmla="*/ 72 w 323"/>
                <a:gd name="T5" fmla="*/ 49 h 240"/>
                <a:gd name="T6" fmla="*/ 15 w 323"/>
                <a:gd name="T7" fmla="*/ 21 h 240"/>
                <a:gd name="T8" fmla="*/ 15 w 323"/>
                <a:gd name="T9" fmla="*/ 83 h 240"/>
                <a:gd name="T10" fmla="*/ 125 w 323"/>
                <a:gd name="T11" fmla="*/ 217 h 240"/>
                <a:gd name="T12" fmla="*/ 238 w 323"/>
                <a:gd name="T13" fmla="*/ 210 h 240"/>
                <a:gd name="T14" fmla="*/ 323 w 323"/>
                <a:gd name="T15" fmla="*/ 191 h 240"/>
                <a:gd name="T16" fmla="*/ 318 w 323"/>
                <a:gd name="T17" fmla="*/ 15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3" h="240">
                  <a:moveTo>
                    <a:pt x="318" y="157"/>
                  </a:moveTo>
                  <a:cubicBezTo>
                    <a:pt x="259" y="160"/>
                    <a:pt x="148" y="172"/>
                    <a:pt x="148" y="172"/>
                  </a:cubicBezTo>
                  <a:cubicBezTo>
                    <a:pt x="148" y="172"/>
                    <a:pt x="83" y="79"/>
                    <a:pt x="72" y="49"/>
                  </a:cubicBezTo>
                  <a:cubicBezTo>
                    <a:pt x="62" y="19"/>
                    <a:pt x="31" y="0"/>
                    <a:pt x="15" y="21"/>
                  </a:cubicBezTo>
                  <a:cubicBezTo>
                    <a:pt x="0" y="43"/>
                    <a:pt x="15" y="83"/>
                    <a:pt x="15" y="83"/>
                  </a:cubicBezTo>
                  <a:cubicBezTo>
                    <a:pt x="15" y="83"/>
                    <a:pt x="90" y="194"/>
                    <a:pt x="125" y="217"/>
                  </a:cubicBezTo>
                  <a:cubicBezTo>
                    <a:pt x="161" y="240"/>
                    <a:pt x="189" y="221"/>
                    <a:pt x="238" y="210"/>
                  </a:cubicBezTo>
                  <a:cubicBezTo>
                    <a:pt x="270" y="203"/>
                    <a:pt x="302" y="196"/>
                    <a:pt x="323" y="191"/>
                  </a:cubicBezTo>
                  <a:cubicBezTo>
                    <a:pt x="323" y="185"/>
                    <a:pt x="317" y="160"/>
                    <a:pt x="318" y="157"/>
                  </a:cubicBezTo>
                  <a:close/>
                </a:path>
              </a:pathLst>
            </a:custGeom>
            <a:solidFill>
              <a:srgbClr val="E068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iS1idê"/>
            <p:cNvSpPr/>
            <p:nvPr/>
          </p:nvSpPr>
          <p:spPr bwMode="auto">
            <a:xfrm>
              <a:off x="3467100" y="2451101"/>
              <a:ext cx="585788" cy="889000"/>
            </a:xfrm>
            <a:custGeom>
              <a:avLst/>
              <a:gdLst>
                <a:gd name="T0" fmla="*/ 143 w 144"/>
                <a:gd name="T1" fmla="*/ 62 h 219"/>
                <a:gd name="T2" fmla="*/ 134 w 144"/>
                <a:gd name="T3" fmla="*/ 114 h 219"/>
                <a:gd name="T4" fmla="*/ 142 w 144"/>
                <a:gd name="T5" fmla="*/ 142 h 219"/>
                <a:gd name="T6" fmla="*/ 125 w 144"/>
                <a:gd name="T7" fmla="*/ 146 h 219"/>
                <a:gd name="T8" fmla="*/ 117 w 144"/>
                <a:gd name="T9" fmla="*/ 163 h 219"/>
                <a:gd name="T10" fmla="*/ 108 w 144"/>
                <a:gd name="T11" fmla="*/ 179 h 219"/>
                <a:gd name="T12" fmla="*/ 64 w 144"/>
                <a:gd name="T13" fmla="*/ 170 h 219"/>
                <a:gd name="T14" fmla="*/ 48 w 144"/>
                <a:gd name="T15" fmla="*/ 205 h 219"/>
                <a:gd name="T16" fmla="*/ 0 w 144"/>
                <a:gd name="T17" fmla="*/ 195 h 219"/>
                <a:gd name="T18" fmla="*/ 17 w 144"/>
                <a:gd name="T19" fmla="*/ 149 h 219"/>
                <a:gd name="T20" fmla="*/ 8 w 144"/>
                <a:gd name="T21" fmla="*/ 56 h 219"/>
                <a:gd name="T22" fmla="*/ 80 w 144"/>
                <a:gd name="T23" fmla="*/ 6 h 219"/>
                <a:gd name="T24" fmla="*/ 143 w 144"/>
                <a:gd name="T25" fmla="*/ 6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219">
                  <a:moveTo>
                    <a:pt x="143" y="62"/>
                  </a:moveTo>
                  <a:cubicBezTo>
                    <a:pt x="143" y="62"/>
                    <a:pt x="144" y="104"/>
                    <a:pt x="134" y="114"/>
                  </a:cubicBezTo>
                  <a:cubicBezTo>
                    <a:pt x="137" y="132"/>
                    <a:pt x="142" y="142"/>
                    <a:pt x="142" y="142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5" y="146"/>
                    <a:pt x="116" y="157"/>
                    <a:pt x="117" y="163"/>
                  </a:cubicBezTo>
                  <a:cubicBezTo>
                    <a:pt x="117" y="168"/>
                    <a:pt x="118" y="175"/>
                    <a:pt x="108" y="179"/>
                  </a:cubicBezTo>
                  <a:cubicBezTo>
                    <a:pt x="98" y="183"/>
                    <a:pt x="64" y="170"/>
                    <a:pt x="64" y="170"/>
                  </a:cubicBezTo>
                  <a:cubicBezTo>
                    <a:pt x="64" y="170"/>
                    <a:pt x="53" y="192"/>
                    <a:pt x="48" y="205"/>
                  </a:cubicBezTo>
                  <a:cubicBezTo>
                    <a:pt x="42" y="219"/>
                    <a:pt x="0" y="195"/>
                    <a:pt x="0" y="195"/>
                  </a:cubicBezTo>
                  <a:cubicBezTo>
                    <a:pt x="17" y="149"/>
                    <a:pt x="17" y="149"/>
                    <a:pt x="17" y="149"/>
                  </a:cubicBezTo>
                  <a:cubicBezTo>
                    <a:pt x="17" y="149"/>
                    <a:pt x="1" y="89"/>
                    <a:pt x="8" y="56"/>
                  </a:cubicBezTo>
                  <a:cubicBezTo>
                    <a:pt x="14" y="23"/>
                    <a:pt x="48" y="0"/>
                    <a:pt x="80" y="6"/>
                  </a:cubicBezTo>
                  <a:cubicBezTo>
                    <a:pt x="112" y="13"/>
                    <a:pt x="143" y="39"/>
                    <a:pt x="143" y="62"/>
                  </a:cubicBezTo>
                  <a:close/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îṥľíďe"/>
            <p:cNvSpPr/>
            <p:nvPr/>
          </p:nvSpPr>
          <p:spPr bwMode="auto">
            <a:xfrm>
              <a:off x="3375025" y="2409826"/>
              <a:ext cx="714375" cy="752475"/>
            </a:xfrm>
            <a:custGeom>
              <a:avLst/>
              <a:gdLst>
                <a:gd name="T0" fmla="*/ 92 w 176"/>
                <a:gd name="T1" fmla="*/ 69 h 185"/>
                <a:gd name="T2" fmla="*/ 122 w 176"/>
                <a:gd name="T3" fmla="*/ 82 h 185"/>
                <a:gd name="T4" fmla="*/ 152 w 176"/>
                <a:gd name="T5" fmla="*/ 97 h 185"/>
                <a:gd name="T6" fmla="*/ 157 w 176"/>
                <a:gd name="T7" fmla="*/ 84 h 185"/>
                <a:gd name="T8" fmla="*/ 166 w 176"/>
                <a:gd name="T9" fmla="*/ 102 h 185"/>
                <a:gd name="T10" fmla="*/ 168 w 176"/>
                <a:gd name="T11" fmla="*/ 78 h 185"/>
                <a:gd name="T12" fmla="*/ 176 w 176"/>
                <a:gd name="T13" fmla="*/ 90 h 185"/>
                <a:gd name="T14" fmla="*/ 145 w 176"/>
                <a:gd name="T15" fmla="*/ 31 h 185"/>
                <a:gd name="T16" fmla="*/ 154 w 176"/>
                <a:gd name="T17" fmla="*/ 19 h 185"/>
                <a:gd name="T18" fmla="*/ 129 w 176"/>
                <a:gd name="T19" fmla="*/ 20 h 185"/>
                <a:gd name="T20" fmla="*/ 64 w 176"/>
                <a:gd name="T21" fmla="*/ 16 h 185"/>
                <a:gd name="T22" fmla="*/ 81 w 176"/>
                <a:gd name="T23" fmla="*/ 1 h 185"/>
                <a:gd name="T24" fmla="*/ 53 w 176"/>
                <a:gd name="T25" fmla="*/ 20 h 185"/>
                <a:gd name="T26" fmla="*/ 58 w 176"/>
                <a:gd name="T27" fmla="*/ 2 h 185"/>
                <a:gd name="T28" fmla="*/ 46 w 176"/>
                <a:gd name="T29" fmla="*/ 23 h 185"/>
                <a:gd name="T30" fmla="*/ 16 w 176"/>
                <a:gd name="T31" fmla="*/ 53 h 185"/>
                <a:gd name="T32" fmla="*/ 0 w 176"/>
                <a:gd name="T33" fmla="*/ 86 h 185"/>
                <a:gd name="T34" fmla="*/ 15 w 176"/>
                <a:gd name="T35" fmla="*/ 80 h 185"/>
                <a:gd name="T36" fmla="*/ 12 w 176"/>
                <a:gd name="T37" fmla="*/ 113 h 185"/>
                <a:gd name="T38" fmla="*/ 17 w 176"/>
                <a:gd name="T39" fmla="*/ 152 h 185"/>
                <a:gd name="T40" fmla="*/ 26 w 176"/>
                <a:gd name="T41" fmla="*/ 135 h 185"/>
                <a:gd name="T42" fmla="*/ 28 w 176"/>
                <a:gd name="T43" fmla="*/ 163 h 185"/>
                <a:gd name="T44" fmla="*/ 23 w 176"/>
                <a:gd name="T45" fmla="*/ 185 h 185"/>
                <a:gd name="T46" fmla="*/ 37 w 176"/>
                <a:gd name="T47" fmla="*/ 171 h 185"/>
                <a:gd name="T48" fmla="*/ 38 w 176"/>
                <a:gd name="T49" fmla="*/ 185 h 185"/>
                <a:gd name="T50" fmla="*/ 48 w 176"/>
                <a:gd name="T51" fmla="*/ 166 h 185"/>
                <a:gd name="T52" fmla="*/ 51 w 176"/>
                <a:gd name="T53" fmla="*/ 180 h 185"/>
                <a:gd name="T54" fmla="*/ 70 w 176"/>
                <a:gd name="T55" fmla="*/ 148 h 185"/>
                <a:gd name="T56" fmla="*/ 70 w 176"/>
                <a:gd name="T57" fmla="*/ 105 h 185"/>
                <a:gd name="T58" fmla="*/ 71 w 176"/>
                <a:gd name="T59" fmla="*/ 128 h 185"/>
                <a:gd name="T60" fmla="*/ 79 w 176"/>
                <a:gd name="T61" fmla="*/ 108 h 185"/>
                <a:gd name="T62" fmla="*/ 83 w 176"/>
                <a:gd name="T63" fmla="*/ 122 h 185"/>
                <a:gd name="T64" fmla="*/ 86 w 176"/>
                <a:gd name="T65" fmla="*/ 102 h 185"/>
                <a:gd name="T66" fmla="*/ 92 w 176"/>
                <a:gd name="T67" fmla="*/ 69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6" h="185">
                  <a:moveTo>
                    <a:pt x="92" y="69"/>
                  </a:moveTo>
                  <a:cubicBezTo>
                    <a:pt x="92" y="69"/>
                    <a:pt x="97" y="82"/>
                    <a:pt x="122" y="82"/>
                  </a:cubicBezTo>
                  <a:cubicBezTo>
                    <a:pt x="147" y="82"/>
                    <a:pt x="155" y="90"/>
                    <a:pt x="152" y="97"/>
                  </a:cubicBezTo>
                  <a:cubicBezTo>
                    <a:pt x="159" y="93"/>
                    <a:pt x="157" y="84"/>
                    <a:pt x="157" y="84"/>
                  </a:cubicBezTo>
                  <a:cubicBezTo>
                    <a:pt x="157" y="84"/>
                    <a:pt x="168" y="89"/>
                    <a:pt x="166" y="102"/>
                  </a:cubicBezTo>
                  <a:cubicBezTo>
                    <a:pt x="169" y="99"/>
                    <a:pt x="172" y="87"/>
                    <a:pt x="168" y="78"/>
                  </a:cubicBezTo>
                  <a:cubicBezTo>
                    <a:pt x="172" y="78"/>
                    <a:pt x="174" y="84"/>
                    <a:pt x="176" y="90"/>
                  </a:cubicBezTo>
                  <a:cubicBezTo>
                    <a:pt x="176" y="84"/>
                    <a:pt x="170" y="47"/>
                    <a:pt x="145" y="31"/>
                  </a:cubicBezTo>
                  <a:cubicBezTo>
                    <a:pt x="152" y="31"/>
                    <a:pt x="155" y="25"/>
                    <a:pt x="154" y="19"/>
                  </a:cubicBezTo>
                  <a:cubicBezTo>
                    <a:pt x="153" y="22"/>
                    <a:pt x="148" y="38"/>
                    <a:pt x="129" y="20"/>
                  </a:cubicBezTo>
                  <a:cubicBezTo>
                    <a:pt x="110" y="2"/>
                    <a:pt x="76" y="4"/>
                    <a:pt x="64" y="16"/>
                  </a:cubicBezTo>
                  <a:cubicBezTo>
                    <a:pt x="66" y="8"/>
                    <a:pt x="74" y="2"/>
                    <a:pt x="81" y="1"/>
                  </a:cubicBezTo>
                  <a:cubicBezTo>
                    <a:pt x="76" y="0"/>
                    <a:pt x="56" y="7"/>
                    <a:pt x="53" y="20"/>
                  </a:cubicBezTo>
                  <a:cubicBezTo>
                    <a:pt x="53" y="9"/>
                    <a:pt x="58" y="2"/>
                    <a:pt x="58" y="2"/>
                  </a:cubicBezTo>
                  <a:cubicBezTo>
                    <a:pt x="58" y="2"/>
                    <a:pt x="47" y="9"/>
                    <a:pt x="46" y="23"/>
                  </a:cubicBezTo>
                  <a:cubicBezTo>
                    <a:pt x="37" y="22"/>
                    <a:pt x="19" y="30"/>
                    <a:pt x="16" y="53"/>
                  </a:cubicBezTo>
                  <a:cubicBezTo>
                    <a:pt x="12" y="76"/>
                    <a:pt x="2" y="89"/>
                    <a:pt x="0" y="86"/>
                  </a:cubicBezTo>
                  <a:cubicBezTo>
                    <a:pt x="6" y="88"/>
                    <a:pt x="13" y="82"/>
                    <a:pt x="15" y="80"/>
                  </a:cubicBezTo>
                  <a:cubicBezTo>
                    <a:pt x="12" y="91"/>
                    <a:pt x="7" y="101"/>
                    <a:pt x="12" y="113"/>
                  </a:cubicBezTo>
                  <a:cubicBezTo>
                    <a:pt x="17" y="124"/>
                    <a:pt x="26" y="142"/>
                    <a:pt x="17" y="152"/>
                  </a:cubicBezTo>
                  <a:cubicBezTo>
                    <a:pt x="22" y="150"/>
                    <a:pt x="27" y="142"/>
                    <a:pt x="26" y="135"/>
                  </a:cubicBezTo>
                  <a:cubicBezTo>
                    <a:pt x="29" y="142"/>
                    <a:pt x="24" y="155"/>
                    <a:pt x="28" y="163"/>
                  </a:cubicBezTo>
                  <a:cubicBezTo>
                    <a:pt x="32" y="170"/>
                    <a:pt x="26" y="182"/>
                    <a:pt x="23" y="185"/>
                  </a:cubicBezTo>
                  <a:cubicBezTo>
                    <a:pt x="29" y="183"/>
                    <a:pt x="36" y="178"/>
                    <a:pt x="37" y="171"/>
                  </a:cubicBezTo>
                  <a:cubicBezTo>
                    <a:pt x="39" y="171"/>
                    <a:pt x="41" y="181"/>
                    <a:pt x="38" y="185"/>
                  </a:cubicBezTo>
                  <a:cubicBezTo>
                    <a:pt x="42" y="182"/>
                    <a:pt x="47" y="178"/>
                    <a:pt x="48" y="166"/>
                  </a:cubicBezTo>
                  <a:cubicBezTo>
                    <a:pt x="50" y="167"/>
                    <a:pt x="53" y="171"/>
                    <a:pt x="51" y="180"/>
                  </a:cubicBezTo>
                  <a:cubicBezTo>
                    <a:pt x="53" y="178"/>
                    <a:pt x="74" y="166"/>
                    <a:pt x="70" y="148"/>
                  </a:cubicBezTo>
                  <a:cubicBezTo>
                    <a:pt x="65" y="130"/>
                    <a:pt x="68" y="110"/>
                    <a:pt x="70" y="105"/>
                  </a:cubicBezTo>
                  <a:cubicBezTo>
                    <a:pt x="74" y="108"/>
                    <a:pt x="73" y="120"/>
                    <a:pt x="71" y="128"/>
                  </a:cubicBezTo>
                  <a:cubicBezTo>
                    <a:pt x="75" y="126"/>
                    <a:pt x="79" y="117"/>
                    <a:pt x="79" y="108"/>
                  </a:cubicBezTo>
                  <a:cubicBezTo>
                    <a:pt x="84" y="110"/>
                    <a:pt x="86" y="119"/>
                    <a:pt x="83" y="122"/>
                  </a:cubicBezTo>
                  <a:cubicBezTo>
                    <a:pt x="87" y="117"/>
                    <a:pt x="88" y="107"/>
                    <a:pt x="86" y="102"/>
                  </a:cubicBezTo>
                  <a:cubicBezTo>
                    <a:pt x="83" y="97"/>
                    <a:pt x="103" y="97"/>
                    <a:pt x="92" y="69"/>
                  </a:cubicBezTo>
                  <a:close/>
                </a:path>
              </a:pathLst>
            </a:custGeom>
            <a:solidFill>
              <a:srgbClr val="7F3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îśľîde"/>
            <p:cNvSpPr/>
            <p:nvPr/>
          </p:nvSpPr>
          <p:spPr bwMode="auto">
            <a:xfrm>
              <a:off x="3768725" y="3014663"/>
              <a:ext cx="239713" cy="195263"/>
            </a:xfrm>
            <a:custGeom>
              <a:avLst/>
              <a:gdLst>
                <a:gd name="T0" fmla="*/ 21 w 59"/>
                <a:gd name="T1" fmla="*/ 18 h 48"/>
                <a:gd name="T2" fmla="*/ 36 w 59"/>
                <a:gd name="T3" fmla="*/ 2 h 48"/>
                <a:gd name="T4" fmla="*/ 54 w 59"/>
                <a:gd name="T5" fmla="*/ 6 h 48"/>
                <a:gd name="T6" fmla="*/ 49 w 59"/>
                <a:gd name="T7" fmla="*/ 15 h 48"/>
                <a:gd name="T8" fmla="*/ 34 w 59"/>
                <a:gd name="T9" fmla="*/ 10 h 48"/>
                <a:gd name="T10" fmla="*/ 25 w 59"/>
                <a:gd name="T11" fmla="*/ 23 h 48"/>
                <a:gd name="T12" fmla="*/ 35 w 59"/>
                <a:gd name="T13" fmla="*/ 30 h 48"/>
                <a:gd name="T14" fmla="*/ 43 w 59"/>
                <a:gd name="T15" fmla="*/ 24 h 48"/>
                <a:gd name="T16" fmla="*/ 43 w 59"/>
                <a:gd name="T17" fmla="*/ 40 h 48"/>
                <a:gd name="T18" fmla="*/ 27 w 59"/>
                <a:gd name="T19" fmla="*/ 46 h 48"/>
                <a:gd name="T20" fmla="*/ 0 w 59"/>
                <a:gd name="T21" fmla="*/ 35 h 48"/>
                <a:gd name="T22" fmla="*/ 21 w 59"/>
                <a:gd name="T23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48">
                  <a:moveTo>
                    <a:pt x="21" y="18"/>
                  </a:moveTo>
                  <a:cubicBezTo>
                    <a:pt x="21" y="18"/>
                    <a:pt x="30" y="3"/>
                    <a:pt x="36" y="2"/>
                  </a:cubicBezTo>
                  <a:cubicBezTo>
                    <a:pt x="41" y="0"/>
                    <a:pt x="49" y="7"/>
                    <a:pt x="54" y="6"/>
                  </a:cubicBezTo>
                  <a:cubicBezTo>
                    <a:pt x="59" y="5"/>
                    <a:pt x="52" y="14"/>
                    <a:pt x="49" y="15"/>
                  </a:cubicBezTo>
                  <a:cubicBezTo>
                    <a:pt x="45" y="12"/>
                    <a:pt x="40" y="9"/>
                    <a:pt x="34" y="10"/>
                  </a:cubicBezTo>
                  <a:cubicBezTo>
                    <a:pt x="29" y="11"/>
                    <a:pt x="24" y="21"/>
                    <a:pt x="25" y="23"/>
                  </a:cubicBezTo>
                  <a:cubicBezTo>
                    <a:pt x="26" y="26"/>
                    <a:pt x="29" y="32"/>
                    <a:pt x="35" y="30"/>
                  </a:cubicBezTo>
                  <a:cubicBezTo>
                    <a:pt x="40" y="28"/>
                    <a:pt x="42" y="27"/>
                    <a:pt x="43" y="24"/>
                  </a:cubicBezTo>
                  <a:cubicBezTo>
                    <a:pt x="46" y="26"/>
                    <a:pt x="47" y="32"/>
                    <a:pt x="43" y="40"/>
                  </a:cubicBezTo>
                  <a:cubicBezTo>
                    <a:pt x="38" y="48"/>
                    <a:pt x="27" y="46"/>
                    <a:pt x="27" y="4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18" y="31"/>
                    <a:pt x="21" y="18"/>
                  </a:cubicBezTo>
                  <a:close/>
                </a:path>
              </a:pathLst>
            </a:custGeom>
            <a:solidFill>
              <a:srgbClr val="7F3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ïṩliḍé"/>
            <p:cNvSpPr/>
            <p:nvPr/>
          </p:nvSpPr>
          <p:spPr bwMode="auto">
            <a:xfrm>
              <a:off x="3878263" y="2824163"/>
              <a:ext cx="146050" cy="65088"/>
            </a:xfrm>
            <a:custGeom>
              <a:avLst/>
              <a:gdLst>
                <a:gd name="T0" fmla="*/ 33 w 36"/>
                <a:gd name="T1" fmla="*/ 16 h 16"/>
                <a:gd name="T2" fmla="*/ 33 w 36"/>
                <a:gd name="T3" fmla="*/ 4 h 16"/>
                <a:gd name="T4" fmla="*/ 0 w 36"/>
                <a:gd name="T5" fmla="*/ 6 h 16"/>
                <a:gd name="T6" fmla="*/ 33 w 36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6">
                  <a:moveTo>
                    <a:pt x="33" y="16"/>
                  </a:moveTo>
                  <a:cubicBezTo>
                    <a:pt x="33" y="16"/>
                    <a:pt x="36" y="7"/>
                    <a:pt x="33" y="4"/>
                  </a:cubicBezTo>
                  <a:cubicBezTo>
                    <a:pt x="31" y="0"/>
                    <a:pt x="7" y="9"/>
                    <a:pt x="0" y="6"/>
                  </a:cubicBezTo>
                  <a:cubicBezTo>
                    <a:pt x="11" y="13"/>
                    <a:pt x="32" y="9"/>
                    <a:pt x="33" y="16"/>
                  </a:cubicBezTo>
                  <a:close/>
                </a:path>
              </a:pathLst>
            </a:custGeom>
            <a:solidFill>
              <a:srgbClr val="7F3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îṡlîḍé"/>
            <p:cNvSpPr/>
            <p:nvPr/>
          </p:nvSpPr>
          <p:spPr bwMode="auto">
            <a:xfrm>
              <a:off x="3098800" y="3189288"/>
              <a:ext cx="754063" cy="1320800"/>
            </a:xfrm>
            <a:custGeom>
              <a:avLst/>
              <a:gdLst>
                <a:gd name="T0" fmla="*/ 95 w 186"/>
                <a:gd name="T1" fmla="*/ 0 h 325"/>
                <a:gd name="T2" fmla="*/ 139 w 186"/>
                <a:gd name="T3" fmla="*/ 23 h 325"/>
                <a:gd name="T4" fmla="*/ 180 w 186"/>
                <a:gd name="T5" fmla="*/ 112 h 325"/>
                <a:gd name="T6" fmla="*/ 158 w 186"/>
                <a:gd name="T7" fmla="*/ 200 h 325"/>
                <a:gd name="T8" fmla="*/ 163 w 186"/>
                <a:gd name="T9" fmla="*/ 301 h 325"/>
                <a:gd name="T10" fmla="*/ 26 w 186"/>
                <a:gd name="T11" fmla="*/ 325 h 325"/>
                <a:gd name="T12" fmla="*/ 31 w 186"/>
                <a:gd name="T13" fmla="*/ 238 h 325"/>
                <a:gd name="T14" fmla="*/ 95 w 186"/>
                <a:gd name="T15" fmla="*/ 0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6" h="325">
                  <a:moveTo>
                    <a:pt x="95" y="0"/>
                  </a:moveTo>
                  <a:cubicBezTo>
                    <a:pt x="95" y="0"/>
                    <a:pt x="121" y="38"/>
                    <a:pt x="139" y="23"/>
                  </a:cubicBezTo>
                  <a:cubicBezTo>
                    <a:pt x="145" y="34"/>
                    <a:pt x="175" y="87"/>
                    <a:pt x="180" y="112"/>
                  </a:cubicBezTo>
                  <a:cubicBezTo>
                    <a:pt x="186" y="138"/>
                    <a:pt x="165" y="167"/>
                    <a:pt x="158" y="200"/>
                  </a:cubicBezTo>
                  <a:cubicBezTo>
                    <a:pt x="151" y="234"/>
                    <a:pt x="154" y="275"/>
                    <a:pt x="163" y="301"/>
                  </a:cubicBezTo>
                  <a:cubicBezTo>
                    <a:pt x="121" y="301"/>
                    <a:pt x="43" y="306"/>
                    <a:pt x="26" y="325"/>
                  </a:cubicBezTo>
                  <a:cubicBezTo>
                    <a:pt x="27" y="286"/>
                    <a:pt x="35" y="266"/>
                    <a:pt x="31" y="238"/>
                  </a:cubicBezTo>
                  <a:cubicBezTo>
                    <a:pt x="24" y="189"/>
                    <a:pt x="0" y="44"/>
                    <a:pt x="95" y="0"/>
                  </a:cubicBezTo>
                  <a:close/>
                </a:path>
              </a:pathLst>
            </a:custGeom>
            <a:solidFill>
              <a:srgbClr val="F2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íśľiďè"/>
            <p:cNvSpPr/>
            <p:nvPr/>
          </p:nvSpPr>
          <p:spPr bwMode="auto">
            <a:xfrm>
              <a:off x="3208338" y="3986213"/>
              <a:ext cx="527050" cy="114300"/>
            </a:xfrm>
            <a:custGeom>
              <a:avLst/>
              <a:gdLst>
                <a:gd name="T0" fmla="*/ 0 w 130"/>
                <a:gd name="T1" fmla="*/ 15 h 28"/>
                <a:gd name="T2" fmla="*/ 2 w 130"/>
                <a:gd name="T3" fmla="*/ 28 h 28"/>
                <a:gd name="T4" fmla="*/ 128 w 130"/>
                <a:gd name="T5" fmla="*/ 28 h 28"/>
                <a:gd name="T6" fmla="*/ 130 w 130"/>
                <a:gd name="T7" fmla="*/ 14 h 28"/>
                <a:gd name="T8" fmla="*/ 0 w 130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28">
                  <a:moveTo>
                    <a:pt x="0" y="15"/>
                  </a:moveTo>
                  <a:cubicBezTo>
                    <a:pt x="1" y="20"/>
                    <a:pt x="2" y="24"/>
                    <a:pt x="2" y="28"/>
                  </a:cubicBezTo>
                  <a:cubicBezTo>
                    <a:pt x="41" y="12"/>
                    <a:pt x="88" y="12"/>
                    <a:pt x="128" y="28"/>
                  </a:cubicBezTo>
                  <a:cubicBezTo>
                    <a:pt x="128" y="24"/>
                    <a:pt x="129" y="19"/>
                    <a:pt x="130" y="14"/>
                  </a:cubicBezTo>
                  <a:cubicBezTo>
                    <a:pt x="89" y="0"/>
                    <a:pt x="42" y="4"/>
                    <a:pt x="0" y="15"/>
                  </a:cubicBezTo>
                  <a:close/>
                </a:path>
              </a:pathLst>
            </a:custGeom>
            <a:solidFill>
              <a:srgbClr val="F47D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ïṣļiḋê"/>
            <p:cNvSpPr/>
            <p:nvPr/>
          </p:nvSpPr>
          <p:spPr bwMode="auto">
            <a:xfrm>
              <a:off x="3224213" y="4092576"/>
              <a:ext cx="503238" cy="166688"/>
            </a:xfrm>
            <a:custGeom>
              <a:avLst/>
              <a:gdLst>
                <a:gd name="T0" fmla="*/ 0 w 124"/>
                <a:gd name="T1" fmla="*/ 14 h 41"/>
                <a:gd name="T2" fmla="*/ 0 w 124"/>
                <a:gd name="T3" fmla="*/ 16 h 41"/>
                <a:gd name="T4" fmla="*/ 1 w 124"/>
                <a:gd name="T5" fmla="*/ 41 h 41"/>
                <a:gd name="T6" fmla="*/ 123 w 124"/>
                <a:gd name="T7" fmla="*/ 27 h 41"/>
                <a:gd name="T8" fmla="*/ 124 w 124"/>
                <a:gd name="T9" fmla="*/ 10 h 41"/>
                <a:gd name="T10" fmla="*/ 0 w 124"/>
                <a:gd name="T11" fmla="*/ 1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41">
                  <a:moveTo>
                    <a:pt x="0" y="14"/>
                  </a:moveTo>
                  <a:cubicBezTo>
                    <a:pt x="0" y="14"/>
                    <a:pt x="0" y="15"/>
                    <a:pt x="0" y="16"/>
                  </a:cubicBezTo>
                  <a:cubicBezTo>
                    <a:pt x="1" y="25"/>
                    <a:pt x="1" y="33"/>
                    <a:pt x="1" y="41"/>
                  </a:cubicBezTo>
                  <a:cubicBezTo>
                    <a:pt x="40" y="27"/>
                    <a:pt x="82" y="24"/>
                    <a:pt x="123" y="27"/>
                  </a:cubicBezTo>
                  <a:cubicBezTo>
                    <a:pt x="123" y="21"/>
                    <a:pt x="123" y="15"/>
                    <a:pt x="124" y="10"/>
                  </a:cubicBezTo>
                  <a:cubicBezTo>
                    <a:pt x="82" y="0"/>
                    <a:pt x="41" y="4"/>
                    <a:pt x="0" y="14"/>
                  </a:cubicBezTo>
                  <a:close/>
                </a:path>
              </a:pathLst>
            </a:custGeom>
            <a:solidFill>
              <a:srgbClr val="F47D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îṡlîḋê"/>
            <p:cNvSpPr/>
            <p:nvPr/>
          </p:nvSpPr>
          <p:spPr bwMode="auto">
            <a:xfrm>
              <a:off x="4608513" y="3860801"/>
              <a:ext cx="519113" cy="219075"/>
            </a:xfrm>
            <a:custGeom>
              <a:avLst/>
              <a:gdLst>
                <a:gd name="T0" fmla="*/ 1 w 128"/>
                <a:gd name="T1" fmla="*/ 20 h 54"/>
                <a:gd name="T2" fmla="*/ 35 w 128"/>
                <a:gd name="T3" fmla="*/ 10 h 54"/>
                <a:gd name="T4" fmla="*/ 55 w 128"/>
                <a:gd name="T5" fmla="*/ 0 h 54"/>
                <a:gd name="T6" fmla="*/ 90 w 128"/>
                <a:gd name="T7" fmla="*/ 4 h 54"/>
                <a:gd name="T8" fmla="*/ 128 w 128"/>
                <a:gd name="T9" fmla="*/ 34 h 54"/>
                <a:gd name="T10" fmla="*/ 108 w 128"/>
                <a:gd name="T11" fmla="*/ 27 h 54"/>
                <a:gd name="T12" fmla="*/ 93 w 128"/>
                <a:gd name="T13" fmla="*/ 17 h 54"/>
                <a:gd name="T14" fmla="*/ 104 w 128"/>
                <a:gd name="T15" fmla="*/ 31 h 54"/>
                <a:gd name="T16" fmla="*/ 104 w 128"/>
                <a:gd name="T17" fmla="*/ 49 h 54"/>
                <a:gd name="T18" fmla="*/ 98 w 128"/>
                <a:gd name="T19" fmla="*/ 35 h 54"/>
                <a:gd name="T20" fmla="*/ 81 w 128"/>
                <a:gd name="T21" fmla="*/ 23 h 54"/>
                <a:gd name="T22" fmla="*/ 91 w 128"/>
                <a:gd name="T23" fmla="*/ 35 h 54"/>
                <a:gd name="T24" fmla="*/ 94 w 128"/>
                <a:gd name="T25" fmla="*/ 49 h 54"/>
                <a:gd name="T26" fmla="*/ 86 w 128"/>
                <a:gd name="T27" fmla="*/ 38 h 54"/>
                <a:gd name="T28" fmla="*/ 62 w 128"/>
                <a:gd name="T29" fmla="*/ 34 h 54"/>
                <a:gd name="T30" fmla="*/ 44 w 128"/>
                <a:gd name="T31" fmla="*/ 34 h 54"/>
                <a:gd name="T32" fmla="*/ 1 w 128"/>
                <a:gd name="T33" fmla="*/ 46 h 54"/>
                <a:gd name="T34" fmla="*/ 0 w 128"/>
                <a:gd name="T35" fmla="*/ 1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8" h="54">
                  <a:moveTo>
                    <a:pt x="1" y="20"/>
                  </a:moveTo>
                  <a:cubicBezTo>
                    <a:pt x="1" y="20"/>
                    <a:pt x="21" y="17"/>
                    <a:pt x="35" y="10"/>
                  </a:cubicBezTo>
                  <a:cubicBezTo>
                    <a:pt x="48" y="3"/>
                    <a:pt x="55" y="0"/>
                    <a:pt x="55" y="0"/>
                  </a:cubicBezTo>
                  <a:cubicBezTo>
                    <a:pt x="55" y="0"/>
                    <a:pt x="83" y="3"/>
                    <a:pt x="90" y="4"/>
                  </a:cubicBezTo>
                  <a:cubicBezTo>
                    <a:pt x="96" y="5"/>
                    <a:pt x="120" y="29"/>
                    <a:pt x="128" y="34"/>
                  </a:cubicBezTo>
                  <a:cubicBezTo>
                    <a:pt x="128" y="40"/>
                    <a:pt x="115" y="32"/>
                    <a:pt x="108" y="27"/>
                  </a:cubicBezTo>
                  <a:cubicBezTo>
                    <a:pt x="102" y="23"/>
                    <a:pt x="93" y="17"/>
                    <a:pt x="93" y="17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31"/>
                    <a:pt x="103" y="46"/>
                    <a:pt x="104" y="49"/>
                  </a:cubicBezTo>
                  <a:cubicBezTo>
                    <a:pt x="101" y="50"/>
                    <a:pt x="97" y="48"/>
                    <a:pt x="98" y="35"/>
                  </a:cubicBezTo>
                  <a:cubicBezTo>
                    <a:pt x="94" y="29"/>
                    <a:pt x="81" y="23"/>
                    <a:pt x="81" y="23"/>
                  </a:cubicBezTo>
                  <a:cubicBezTo>
                    <a:pt x="81" y="23"/>
                    <a:pt x="90" y="32"/>
                    <a:pt x="91" y="35"/>
                  </a:cubicBezTo>
                  <a:cubicBezTo>
                    <a:pt x="93" y="37"/>
                    <a:pt x="94" y="49"/>
                    <a:pt x="94" y="49"/>
                  </a:cubicBezTo>
                  <a:cubicBezTo>
                    <a:pt x="94" y="49"/>
                    <a:pt x="91" y="54"/>
                    <a:pt x="86" y="38"/>
                  </a:cubicBezTo>
                  <a:cubicBezTo>
                    <a:pt x="83" y="29"/>
                    <a:pt x="77" y="31"/>
                    <a:pt x="62" y="34"/>
                  </a:cubicBezTo>
                  <a:cubicBezTo>
                    <a:pt x="48" y="38"/>
                    <a:pt x="44" y="34"/>
                    <a:pt x="44" y="34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0" y="19"/>
                    <a:pt x="0" y="19"/>
                    <a:pt x="0" y="19"/>
                  </a:cubicBezTo>
                </a:path>
              </a:pathLst>
            </a:custGeom>
            <a:solidFill>
              <a:srgbClr val="FAB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iṥlîḑe"/>
            <p:cNvSpPr/>
            <p:nvPr/>
          </p:nvSpPr>
          <p:spPr bwMode="auto">
            <a:xfrm>
              <a:off x="3325813" y="3282951"/>
              <a:ext cx="1355725" cy="976313"/>
            </a:xfrm>
            <a:custGeom>
              <a:avLst/>
              <a:gdLst>
                <a:gd name="T0" fmla="*/ 148 w 334"/>
                <a:gd name="T1" fmla="*/ 172 h 240"/>
                <a:gd name="T2" fmla="*/ 72 w 334"/>
                <a:gd name="T3" fmla="*/ 49 h 240"/>
                <a:gd name="T4" fmla="*/ 15 w 334"/>
                <a:gd name="T5" fmla="*/ 21 h 240"/>
                <a:gd name="T6" fmla="*/ 15 w 334"/>
                <a:gd name="T7" fmla="*/ 83 h 240"/>
                <a:gd name="T8" fmla="*/ 125 w 334"/>
                <a:gd name="T9" fmla="*/ 217 h 240"/>
                <a:gd name="T10" fmla="*/ 238 w 334"/>
                <a:gd name="T11" fmla="*/ 210 h 240"/>
                <a:gd name="T12" fmla="*/ 334 w 334"/>
                <a:gd name="T13" fmla="*/ 189 h 240"/>
                <a:gd name="T14" fmla="*/ 330 w 334"/>
                <a:gd name="T15" fmla="*/ 157 h 240"/>
                <a:gd name="T16" fmla="*/ 148 w 334"/>
                <a:gd name="T17" fmla="*/ 17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4" h="240">
                  <a:moveTo>
                    <a:pt x="148" y="172"/>
                  </a:moveTo>
                  <a:cubicBezTo>
                    <a:pt x="148" y="172"/>
                    <a:pt x="83" y="79"/>
                    <a:pt x="72" y="49"/>
                  </a:cubicBezTo>
                  <a:cubicBezTo>
                    <a:pt x="62" y="19"/>
                    <a:pt x="31" y="0"/>
                    <a:pt x="15" y="21"/>
                  </a:cubicBezTo>
                  <a:cubicBezTo>
                    <a:pt x="0" y="43"/>
                    <a:pt x="15" y="83"/>
                    <a:pt x="15" y="83"/>
                  </a:cubicBezTo>
                  <a:cubicBezTo>
                    <a:pt x="15" y="83"/>
                    <a:pt x="90" y="194"/>
                    <a:pt x="125" y="217"/>
                  </a:cubicBezTo>
                  <a:cubicBezTo>
                    <a:pt x="161" y="240"/>
                    <a:pt x="189" y="221"/>
                    <a:pt x="238" y="210"/>
                  </a:cubicBezTo>
                  <a:cubicBezTo>
                    <a:pt x="275" y="202"/>
                    <a:pt x="316" y="193"/>
                    <a:pt x="334" y="189"/>
                  </a:cubicBezTo>
                  <a:cubicBezTo>
                    <a:pt x="330" y="157"/>
                    <a:pt x="330" y="157"/>
                    <a:pt x="330" y="157"/>
                  </a:cubicBezTo>
                  <a:cubicBezTo>
                    <a:pt x="275" y="159"/>
                    <a:pt x="148" y="172"/>
                    <a:pt x="148" y="172"/>
                  </a:cubicBezTo>
                  <a:close/>
                </a:path>
              </a:pathLst>
            </a:custGeom>
            <a:solidFill>
              <a:srgbClr val="F47D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işļíḑê"/>
            <p:cNvSpPr/>
            <p:nvPr/>
          </p:nvSpPr>
          <p:spPr bwMode="auto">
            <a:xfrm>
              <a:off x="3654425" y="2393951"/>
              <a:ext cx="146050" cy="401638"/>
            </a:xfrm>
            <a:custGeom>
              <a:avLst/>
              <a:gdLst>
                <a:gd name="T0" fmla="*/ 15 w 36"/>
                <a:gd name="T1" fmla="*/ 93 h 99"/>
                <a:gd name="T2" fmla="*/ 6 w 36"/>
                <a:gd name="T3" fmla="*/ 98 h 99"/>
                <a:gd name="T4" fmla="*/ 6 w 36"/>
                <a:gd name="T5" fmla="*/ 98 h 99"/>
                <a:gd name="T6" fmla="*/ 1 w 36"/>
                <a:gd name="T7" fmla="*/ 89 h 99"/>
                <a:gd name="T8" fmla="*/ 21 w 36"/>
                <a:gd name="T9" fmla="*/ 6 h 99"/>
                <a:gd name="T10" fmla="*/ 30 w 36"/>
                <a:gd name="T11" fmla="*/ 1 h 99"/>
                <a:gd name="T12" fmla="*/ 30 w 36"/>
                <a:gd name="T13" fmla="*/ 1 h 99"/>
                <a:gd name="T14" fmla="*/ 35 w 36"/>
                <a:gd name="T15" fmla="*/ 10 h 99"/>
                <a:gd name="T16" fmla="*/ 15 w 36"/>
                <a:gd name="T17" fmla="*/ 9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9">
                  <a:moveTo>
                    <a:pt x="15" y="93"/>
                  </a:moveTo>
                  <a:cubicBezTo>
                    <a:pt x="14" y="97"/>
                    <a:pt x="10" y="99"/>
                    <a:pt x="6" y="98"/>
                  </a:cubicBezTo>
                  <a:cubicBezTo>
                    <a:pt x="6" y="98"/>
                    <a:pt x="6" y="98"/>
                    <a:pt x="6" y="98"/>
                  </a:cubicBezTo>
                  <a:cubicBezTo>
                    <a:pt x="2" y="97"/>
                    <a:pt x="0" y="93"/>
                    <a:pt x="1" y="89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3"/>
                    <a:pt x="26" y="0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4" y="2"/>
                    <a:pt x="36" y="6"/>
                    <a:pt x="35" y="10"/>
                  </a:cubicBezTo>
                  <a:lnTo>
                    <a:pt x="15" y="93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ïş1ïďé"/>
            <p:cNvSpPr/>
            <p:nvPr/>
          </p:nvSpPr>
          <p:spPr bwMode="auto">
            <a:xfrm>
              <a:off x="3560763" y="2730501"/>
              <a:ext cx="211138" cy="211138"/>
            </a:xfrm>
            <a:custGeom>
              <a:avLst/>
              <a:gdLst>
                <a:gd name="T0" fmla="*/ 49 w 52"/>
                <a:gd name="T1" fmla="*/ 31 h 52"/>
                <a:gd name="T2" fmla="*/ 21 w 52"/>
                <a:gd name="T3" fmla="*/ 48 h 52"/>
                <a:gd name="T4" fmla="*/ 4 w 52"/>
                <a:gd name="T5" fmla="*/ 20 h 52"/>
                <a:gd name="T6" fmla="*/ 32 w 52"/>
                <a:gd name="T7" fmla="*/ 3 h 52"/>
                <a:gd name="T8" fmla="*/ 49 w 52"/>
                <a:gd name="T9" fmla="*/ 3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2">
                  <a:moveTo>
                    <a:pt x="49" y="31"/>
                  </a:moveTo>
                  <a:cubicBezTo>
                    <a:pt x="46" y="44"/>
                    <a:pt x="33" y="52"/>
                    <a:pt x="21" y="48"/>
                  </a:cubicBezTo>
                  <a:cubicBezTo>
                    <a:pt x="8" y="45"/>
                    <a:pt x="0" y="33"/>
                    <a:pt x="4" y="20"/>
                  </a:cubicBezTo>
                  <a:cubicBezTo>
                    <a:pt x="7" y="7"/>
                    <a:pt x="19" y="0"/>
                    <a:pt x="32" y="3"/>
                  </a:cubicBezTo>
                  <a:cubicBezTo>
                    <a:pt x="45" y="6"/>
                    <a:pt x="52" y="19"/>
                    <a:pt x="49" y="31"/>
                  </a:cubicBez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ïṣľiḓè"/>
            <p:cNvSpPr/>
            <p:nvPr/>
          </p:nvSpPr>
          <p:spPr bwMode="auto">
            <a:xfrm>
              <a:off x="6727825" y="3884613"/>
              <a:ext cx="239713" cy="223838"/>
            </a:xfrm>
            <a:custGeom>
              <a:avLst/>
              <a:gdLst>
                <a:gd name="T0" fmla="*/ 0 w 59"/>
                <a:gd name="T1" fmla="*/ 0 h 55"/>
                <a:gd name="T2" fmla="*/ 0 w 59"/>
                <a:gd name="T3" fmla="*/ 31 h 55"/>
                <a:gd name="T4" fmla="*/ 12 w 59"/>
                <a:gd name="T5" fmla="*/ 55 h 55"/>
                <a:gd name="T6" fmla="*/ 47 w 59"/>
                <a:gd name="T7" fmla="*/ 55 h 55"/>
                <a:gd name="T8" fmla="*/ 59 w 59"/>
                <a:gd name="T9" fmla="*/ 31 h 55"/>
                <a:gd name="T10" fmla="*/ 59 w 59"/>
                <a:gd name="T11" fmla="*/ 0 h 55"/>
                <a:gd name="T12" fmla="*/ 0 w 59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55">
                  <a:moveTo>
                    <a:pt x="0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41"/>
                    <a:pt x="5" y="50"/>
                    <a:pt x="12" y="55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54" y="50"/>
                    <a:pt x="59" y="41"/>
                    <a:pt x="59" y="31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îŝ1íḍe"/>
            <p:cNvSpPr/>
            <p:nvPr/>
          </p:nvSpPr>
          <p:spPr bwMode="auto">
            <a:xfrm>
              <a:off x="6667500" y="4103688"/>
              <a:ext cx="368300" cy="20638"/>
            </a:xfrm>
            <a:custGeom>
              <a:avLst/>
              <a:gdLst>
                <a:gd name="T0" fmla="*/ 91 w 91"/>
                <a:gd name="T1" fmla="*/ 2 h 5"/>
                <a:gd name="T2" fmla="*/ 89 w 91"/>
                <a:gd name="T3" fmla="*/ 5 h 5"/>
                <a:gd name="T4" fmla="*/ 3 w 91"/>
                <a:gd name="T5" fmla="*/ 5 h 5"/>
                <a:gd name="T6" fmla="*/ 0 w 91"/>
                <a:gd name="T7" fmla="*/ 2 h 5"/>
                <a:gd name="T8" fmla="*/ 0 w 91"/>
                <a:gd name="T9" fmla="*/ 2 h 5"/>
                <a:gd name="T10" fmla="*/ 3 w 91"/>
                <a:gd name="T11" fmla="*/ 0 h 5"/>
                <a:gd name="T12" fmla="*/ 89 w 91"/>
                <a:gd name="T13" fmla="*/ 0 h 5"/>
                <a:gd name="T14" fmla="*/ 91 w 91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5">
                  <a:moveTo>
                    <a:pt x="91" y="2"/>
                  </a:moveTo>
                  <a:cubicBezTo>
                    <a:pt x="91" y="4"/>
                    <a:pt x="90" y="5"/>
                    <a:pt x="89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91" y="1"/>
                    <a:pt x="91" y="2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íš1íḍê"/>
            <p:cNvSpPr/>
            <p:nvPr/>
          </p:nvSpPr>
          <p:spPr bwMode="auto">
            <a:xfrm>
              <a:off x="6943725" y="3921126"/>
              <a:ext cx="96838" cy="146050"/>
            </a:xfrm>
            <a:custGeom>
              <a:avLst/>
              <a:gdLst>
                <a:gd name="T0" fmla="*/ 3 w 24"/>
                <a:gd name="T1" fmla="*/ 36 h 36"/>
                <a:gd name="T2" fmla="*/ 0 w 24"/>
                <a:gd name="T3" fmla="*/ 36 h 36"/>
                <a:gd name="T4" fmla="*/ 1 w 24"/>
                <a:gd name="T5" fmla="*/ 32 h 36"/>
                <a:gd name="T6" fmla="*/ 13 w 24"/>
                <a:gd name="T7" fmla="*/ 30 h 36"/>
                <a:gd name="T8" fmla="*/ 19 w 24"/>
                <a:gd name="T9" fmla="*/ 8 h 36"/>
                <a:gd name="T10" fmla="*/ 18 w 24"/>
                <a:gd name="T11" fmla="*/ 4 h 36"/>
                <a:gd name="T12" fmla="*/ 1 w 24"/>
                <a:gd name="T13" fmla="*/ 4 h 36"/>
                <a:gd name="T14" fmla="*/ 1 w 24"/>
                <a:gd name="T15" fmla="*/ 0 h 36"/>
                <a:gd name="T16" fmla="*/ 18 w 24"/>
                <a:gd name="T17" fmla="*/ 0 h 36"/>
                <a:gd name="T18" fmla="*/ 23 w 24"/>
                <a:gd name="T19" fmla="*/ 7 h 36"/>
                <a:gd name="T20" fmla="*/ 15 w 24"/>
                <a:gd name="T21" fmla="*/ 34 h 36"/>
                <a:gd name="T22" fmla="*/ 3 w 24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36">
                  <a:moveTo>
                    <a:pt x="3" y="36"/>
                  </a:moveTo>
                  <a:cubicBezTo>
                    <a:pt x="1" y="36"/>
                    <a:pt x="0" y="36"/>
                    <a:pt x="0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6" y="33"/>
                    <a:pt x="13" y="30"/>
                  </a:cubicBezTo>
                  <a:cubicBezTo>
                    <a:pt x="18" y="29"/>
                    <a:pt x="20" y="15"/>
                    <a:pt x="19" y="8"/>
                  </a:cubicBezTo>
                  <a:cubicBezTo>
                    <a:pt x="19" y="5"/>
                    <a:pt x="18" y="4"/>
                    <a:pt x="18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2" y="1"/>
                    <a:pt x="23" y="7"/>
                  </a:cubicBezTo>
                  <a:cubicBezTo>
                    <a:pt x="24" y="15"/>
                    <a:pt x="22" y="31"/>
                    <a:pt x="15" y="34"/>
                  </a:cubicBezTo>
                  <a:cubicBezTo>
                    <a:pt x="10" y="36"/>
                    <a:pt x="6" y="36"/>
                    <a:pt x="3" y="36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íšḷiḓe"/>
            <p:cNvSpPr/>
            <p:nvPr/>
          </p:nvSpPr>
          <p:spPr bwMode="auto">
            <a:xfrm>
              <a:off x="5054600" y="3884613"/>
              <a:ext cx="239713" cy="228600"/>
            </a:xfrm>
            <a:custGeom>
              <a:avLst/>
              <a:gdLst>
                <a:gd name="T0" fmla="*/ 0 w 59"/>
                <a:gd name="T1" fmla="*/ 0 h 56"/>
                <a:gd name="T2" fmla="*/ 0 w 59"/>
                <a:gd name="T3" fmla="*/ 32 h 56"/>
                <a:gd name="T4" fmla="*/ 12 w 59"/>
                <a:gd name="T5" fmla="*/ 56 h 56"/>
                <a:gd name="T6" fmla="*/ 47 w 59"/>
                <a:gd name="T7" fmla="*/ 56 h 56"/>
                <a:gd name="T8" fmla="*/ 59 w 59"/>
                <a:gd name="T9" fmla="*/ 32 h 56"/>
                <a:gd name="T10" fmla="*/ 59 w 59"/>
                <a:gd name="T11" fmla="*/ 0 h 56"/>
                <a:gd name="T12" fmla="*/ 0 w 59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56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0" y="42"/>
                    <a:pt x="5" y="50"/>
                    <a:pt x="12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54" y="50"/>
                    <a:pt x="59" y="42"/>
                    <a:pt x="59" y="32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ïṥḻîḍè"/>
            <p:cNvSpPr/>
            <p:nvPr/>
          </p:nvSpPr>
          <p:spPr bwMode="auto">
            <a:xfrm>
              <a:off x="4994275" y="4103688"/>
              <a:ext cx="369888" cy="25400"/>
            </a:xfrm>
            <a:custGeom>
              <a:avLst/>
              <a:gdLst>
                <a:gd name="T0" fmla="*/ 91 w 91"/>
                <a:gd name="T1" fmla="*/ 3 h 6"/>
                <a:gd name="T2" fmla="*/ 88 w 91"/>
                <a:gd name="T3" fmla="*/ 6 h 6"/>
                <a:gd name="T4" fmla="*/ 3 w 91"/>
                <a:gd name="T5" fmla="*/ 6 h 6"/>
                <a:gd name="T6" fmla="*/ 0 w 91"/>
                <a:gd name="T7" fmla="*/ 3 h 6"/>
                <a:gd name="T8" fmla="*/ 0 w 91"/>
                <a:gd name="T9" fmla="*/ 3 h 6"/>
                <a:gd name="T10" fmla="*/ 3 w 91"/>
                <a:gd name="T11" fmla="*/ 0 h 6"/>
                <a:gd name="T12" fmla="*/ 88 w 91"/>
                <a:gd name="T13" fmla="*/ 0 h 6"/>
                <a:gd name="T14" fmla="*/ 91 w 91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6">
                  <a:moveTo>
                    <a:pt x="91" y="3"/>
                  </a:moveTo>
                  <a:cubicBezTo>
                    <a:pt x="91" y="4"/>
                    <a:pt x="90" y="6"/>
                    <a:pt x="88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0" y="0"/>
                    <a:pt x="91" y="1"/>
                    <a:pt x="91" y="3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îšľîďé"/>
            <p:cNvSpPr/>
            <p:nvPr/>
          </p:nvSpPr>
          <p:spPr bwMode="auto">
            <a:xfrm>
              <a:off x="5270500" y="3925888"/>
              <a:ext cx="96838" cy="146050"/>
            </a:xfrm>
            <a:custGeom>
              <a:avLst/>
              <a:gdLst>
                <a:gd name="T0" fmla="*/ 3 w 24"/>
                <a:gd name="T1" fmla="*/ 36 h 36"/>
                <a:gd name="T2" fmla="*/ 0 w 24"/>
                <a:gd name="T3" fmla="*/ 36 h 36"/>
                <a:gd name="T4" fmla="*/ 1 w 24"/>
                <a:gd name="T5" fmla="*/ 32 h 36"/>
                <a:gd name="T6" fmla="*/ 13 w 24"/>
                <a:gd name="T7" fmla="*/ 30 h 36"/>
                <a:gd name="T8" fmla="*/ 19 w 24"/>
                <a:gd name="T9" fmla="*/ 7 h 36"/>
                <a:gd name="T10" fmla="*/ 17 w 24"/>
                <a:gd name="T11" fmla="*/ 4 h 36"/>
                <a:gd name="T12" fmla="*/ 0 w 24"/>
                <a:gd name="T13" fmla="*/ 4 h 36"/>
                <a:gd name="T14" fmla="*/ 0 w 24"/>
                <a:gd name="T15" fmla="*/ 0 h 36"/>
                <a:gd name="T16" fmla="*/ 17 w 24"/>
                <a:gd name="T17" fmla="*/ 0 h 36"/>
                <a:gd name="T18" fmla="*/ 23 w 24"/>
                <a:gd name="T19" fmla="*/ 6 h 36"/>
                <a:gd name="T20" fmla="*/ 15 w 24"/>
                <a:gd name="T21" fmla="*/ 34 h 36"/>
                <a:gd name="T22" fmla="*/ 3 w 24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36">
                  <a:moveTo>
                    <a:pt x="3" y="36"/>
                  </a:moveTo>
                  <a:cubicBezTo>
                    <a:pt x="1" y="36"/>
                    <a:pt x="0" y="36"/>
                    <a:pt x="0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6" y="33"/>
                    <a:pt x="13" y="30"/>
                  </a:cubicBezTo>
                  <a:cubicBezTo>
                    <a:pt x="17" y="28"/>
                    <a:pt x="20" y="15"/>
                    <a:pt x="19" y="7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9" y="0"/>
                    <a:pt x="22" y="1"/>
                    <a:pt x="23" y="6"/>
                  </a:cubicBezTo>
                  <a:cubicBezTo>
                    <a:pt x="24" y="14"/>
                    <a:pt x="22" y="31"/>
                    <a:pt x="15" y="34"/>
                  </a:cubicBezTo>
                  <a:cubicBezTo>
                    <a:pt x="9" y="36"/>
                    <a:pt x="5" y="36"/>
                    <a:pt x="3" y="36"/>
                  </a:cubicBez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íSḻïďê"/>
            <p:cNvSpPr/>
            <p:nvPr/>
          </p:nvSpPr>
          <p:spPr bwMode="auto">
            <a:xfrm>
              <a:off x="8604250" y="5762626"/>
              <a:ext cx="250825" cy="19050"/>
            </a:xfrm>
            <a:custGeom>
              <a:avLst/>
              <a:gdLst>
                <a:gd name="T0" fmla="*/ 62 w 62"/>
                <a:gd name="T1" fmla="*/ 2 h 5"/>
                <a:gd name="T2" fmla="*/ 59 w 62"/>
                <a:gd name="T3" fmla="*/ 5 h 5"/>
                <a:gd name="T4" fmla="*/ 3 w 62"/>
                <a:gd name="T5" fmla="*/ 5 h 5"/>
                <a:gd name="T6" fmla="*/ 0 w 62"/>
                <a:gd name="T7" fmla="*/ 2 h 5"/>
                <a:gd name="T8" fmla="*/ 0 w 62"/>
                <a:gd name="T9" fmla="*/ 2 h 5"/>
                <a:gd name="T10" fmla="*/ 3 w 62"/>
                <a:gd name="T11" fmla="*/ 0 h 5"/>
                <a:gd name="T12" fmla="*/ 59 w 62"/>
                <a:gd name="T13" fmla="*/ 0 h 5"/>
                <a:gd name="T14" fmla="*/ 62 w 62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5">
                  <a:moveTo>
                    <a:pt x="62" y="2"/>
                  </a:moveTo>
                  <a:cubicBezTo>
                    <a:pt x="62" y="4"/>
                    <a:pt x="60" y="5"/>
                    <a:pt x="59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0" y="0"/>
                    <a:pt x="62" y="1"/>
                    <a:pt x="62" y="2"/>
                  </a:cubicBezTo>
                  <a:close/>
                </a:path>
              </a:pathLst>
            </a:custGeom>
            <a:solidFill>
              <a:srgbClr val="D67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iṧļíďê"/>
            <p:cNvSpPr/>
            <p:nvPr/>
          </p:nvSpPr>
          <p:spPr bwMode="auto">
            <a:xfrm>
              <a:off x="8677275" y="4194176"/>
              <a:ext cx="104775" cy="1576388"/>
            </a:xfrm>
            <a:prstGeom prst="rect">
              <a:avLst/>
            </a:prstGeom>
            <a:solidFill>
              <a:srgbClr val="D67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îṡļíḍe"/>
            <p:cNvSpPr/>
            <p:nvPr/>
          </p:nvSpPr>
          <p:spPr bwMode="auto">
            <a:xfrm>
              <a:off x="4154488" y="4124326"/>
              <a:ext cx="5211763" cy="127000"/>
            </a:xfrm>
            <a:prstGeom prst="rect">
              <a:avLst/>
            </a:prstGeom>
            <a:solidFill>
              <a:srgbClr val="FF9A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3080"/>
          <p:cNvSpPr txBox="1">
            <a:spLocks noChangeArrowheads="1"/>
          </p:cNvSpPr>
          <p:nvPr/>
        </p:nvSpPr>
        <p:spPr bwMode="auto">
          <a:xfrm>
            <a:off x="3253993" y="518001"/>
            <a:ext cx="1252230" cy="98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23" tIns="32511" rIns="65023" bIns="32511">
            <a:spAutoFit/>
          </a:bodyPr>
          <a:lstStyle/>
          <a:p>
            <a:pPr algn="ctr"/>
            <a:r>
              <a:rPr lang="en-US" altLang="zh-CN" sz="6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6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a5601e00-dc84-46f5-b31d-05c7f0ebab2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3995" y="1341120"/>
            <a:ext cx="3798570" cy="2503170"/>
            <a:chOff x="2822935" y="1272100"/>
            <a:chExt cx="6546131" cy="4313800"/>
          </a:xfrm>
        </p:grpSpPr>
        <p:grpSp>
          <p:nvGrpSpPr>
            <p:cNvPr id="5" name="ïšlíḋe"/>
            <p:cNvGrpSpPr/>
            <p:nvPr/>
          </p:nvGrpSpPr>
          <p:grpSpPr>
            <a:xfrm>
              <a:off x="2991289" y="1272100"/>
              <a:ext cx="6377777" cy="4313800"/>
              <a:chOff x="998" y="189"/>
              <a:chExt cx="5834" cy="3946"/>
            </a:xfrm>
          </p:grpSpPr>
          <p:sp>
            <p:nvSpPr>
              <p:cNvPr id="178" name="iŝḷíḍe"/>
              <p:cNvSpPr/>
              <p:nvPr/>
            </p:nvSpPr>
            <p:spPr bwMode="auto">
              <a:xfrm>
                <a:off x="2013" y="189"/>
                <a:ext cx="2314" cy="3548"/>
              </a:xfrm>
              <a:custGeom>
                <a:avLst/>
                <a:gdLst>
                  <a:gd name="T0" fmla="*/ 2 w 1114"/>
                  <a:gd name="T1" fmla="*/ 673 h 1710"/>
                  <a:gd name="T2" fmla="*/ 0 w 1114"/>
                  <a:gd name="T3" fmla="*/ 529 h 1710"/>
                  <a:gd name="T4" fmla="*/ 0 w 1114"/>
                  <a:gd name="T5" fmla="*/ 510 h 1710"/>
                  <a:gd name="T6" fmla="*/ 22 w 1114"/>
                  <a:gd name="T7" fmla="*/ 369 h 1710"/>
                  <a:gd name="T8" fmla="*/ 19 w 1114"/>
                  <a:gd name="T9" fmla="*/ 691 h 1710"/>
                  <a:gd name="T10" fmla="*/ 42 w 1114"/>
                  <a:gd name="T11" fmla="*/ 354 h 1710"/>
                  <a:gd name="T12" fmla="*/ 42 w 1114"/>
                  <a:gd name="T13" fmla="*/ 354 h 1710"/>
                  <a:gd name="T14" fmla="*/ 64 w 1114"/>
                  <a:gd name="T15" fmla="*/ 730 h 1710"/>
                  <a:gd name="T16" fmla="*/ 115 w 1114"/>
                  <a:gd name="T17" fmla="*/ 722 h 1710"/>
                  <a:gd name="T18" fmla="*/ 154 w 1114"/>
                  <a:gd name="T19" fmla="*/ 356 h 1710"/>
                  <a:gd name="T20" fmla="*/ 246 w 1114"/>
                  <a:gd name="T21" fmla="*/ 347 h 1710"/>
                  <a:gd name="T22" fmla="*/ 265 w 1114"/>
                  <a:gd name="T23" fmla="*/ 356 h 1710"/>
                  <a:gd name="T24" fmla="*/ 319 w 1114"/>
                  <a:gd name="T25" fmla="*/ 731 h 1710"/>
                  <a:gd name="T26" fmla="*/ 337 w 1114"/>
                  <a:gd name="T27" fmla="*/ 722 h 1710"/>
                  <a:gd name="T28" fmla="*/ 376 w 1114"/>
                  <a:gd name="T29" fmla="*/ 356 h 1710"/>
                  <a:gd name="T30" fmla="*/ 456 w 1114"/>
                  <a:gd name="T31" fmla="*/ 347 h 1710"/>
                  <a:gd name="T32" fmla="*/ 448 w 1114"/>
                  <a:gd name="T33" fmla="*/ 722 h 1710"/>
                  <a:gd name="T34" fmla="*/ 518 w 1114"/>
                  <a:gd name="T35" fmla="*/ 324 h 1710"/>
                  <a:gd name="T36" fmla="*/ 541 w 1114"/>
                  <a:gd name="T37" fmla="*/ 731 h 1710"/>
                  <a:gd name="T38" fmla="*/ 528 w 1114"/>
                  <a:gd name="T39" fmla="*/ 301 h 1710"/>
                  <a:gd name="T40" fmla="*/ 521 w 1114"/>
                  <a:gd name="T41" fmla="*/ 194 h 1710"/>
                  <a:gd name="T42" fmla="*/ 531 w 1114"/>
                  <a:gd name="T43" fmla="*/ 138 h 1710"/>
                  <a:gd name="T44" fmla="*/ 531 w 1114"/>
                  <a:gd name="T45" fmla="*/ 74 h 1710"/>
                  <a:gd name="T46" fmla="*/ 568 w 1114"/>
                  <a:gd name="T47" fmla="*/ 15 h 1710"/>
                  <a:gd name="T48" fmla="*/ 560 w 1114"/>
                  <a:gd name="T49" fmla="*/ 731 h 1710"/>
                  <a:gd name="T50" fmla="*/ 589 w 1114"/>
                  <a:gd name="T51" fmla="*/ 9 h 1710"/>
                  <a:gd name="T52" fmla="*/ 625 w 1114"/>
                  <a:gd name="T53" fmla="*/ 1676 h 1710"/>
                  <a:gd name="T54" fmla="*/ 625 w 1114"/>
                  <a:gd name="T55" fmla="*/ 1658 h 1710"/>
                  <a:gd name="T56" fmla="*/ 646 w 1114"/>
                  <a:gd name="T57" fmla="*/ 1516 h 1710"/>
                  <a:gd name="T58" fmla="*/ 644 w 1114"/>
                  <a:gd name="T59" fmla="*/ 0 h 1710"/>
                  <a:gd name="T60" fmla="*/ 703 w 1114"/>
                  <a:gd name="T61" fmla="*/ 1502 h 1710"/>
                  <a:gd name="T62" fmla="*/ 708 w 1114"/>
                  <a:gd name="T63" fmla="*/ 731 h 1710"/>
                  <a:gd name="T64" fmla="*/ 722 w 1114"/>
                  <a:gd name="T65" fmla="*/ 1493 h 1710"/>
                  <a:gd name="T66" fmla="*/ 726 w 1114"/>
                  <a:gd name="T67" fmla="*/ 731 h 1710"/>
                  <a:gd name="T68" fmla="*/ 814 w 1114"/>
                  <a:gd name="T69" fmla="*/ 1493 h 1710"/>
                  <a:gd name="T70" fmla="*/ 811 w 1114"/>
                  <a:gd name="T71" fmla="*/ 9 h 1710"/>
                  <a:gd name="T72" fmla="*/ 870 w 1114"/>
                  <a:gd name="T73" fmla="*/ 1502 h 1710"/>
                  <a:gd name="T74" fmla="*/ 866 w 1114"/>
                  <a:gd name="T75" fmla="*/ 0 h 1710"/>
                  <a:gd name="T76" fmla="*/ 889 w 1114"/>
                  <a:gd name="T77" fmla="*/ 1502 h 1710"/>
                  <a:gd name="T78" fmla="*/ 959 w 1114"/>
                  <a:gd name="T79" fmla="*/ 0 h 1710"/>
                  <a:gd name="T80" fmla="*/ 949 w 1114"/>
                  <a:gd name="T81" fmla="*/ 731 h 1710"/>
                  <a:gd name="T82" fmla="*/ 1011 w 1114"/>
                  <a:gd name="T83" fmla="*/ 1 h 1710"/>
                  <a:gd name="T84" fmla="*/ 1037 w 1114"/>
                  <a:gd name="T85" fmla="*/ 1493 h 1710"/>
                  <a:gd name="T86" fmla="*/ 1029 w 1114"/>
                  <a:gd name="T87" fmla="*/ 17 h 1710"/>
                  <a:gd name="T88" fmla="*/ 1029 w 1114"/>
                  <a:gd name="T89" fmla="*/ 17 h 1710"/>
                  <a:gd name="T90" fmla="*/ 1056 w 1114"/>
                  <a:gd name="T91" fmla="*/ 1500 h 1710"/>
                  <a:gd name="T92" fmla="*/ 1084 w 1114"/>
                  <a:gd name="T93" fmla="*/ 749 h 1710"/>
                  <a:gd name="T94" fmla="*/ 1063 w 1114"/>
                  <a:gd name="T95" fmla="*/ 92 h 1710"/>
                  <a:gd name="T96" fmla="*/ 1063 w 1114"/>
                  <a:gd name="T97" fmla="*/ 203 h 1710"/>
                  <a:gd name="T98" fmla="*/ 1104 w 1114"/>
                  <a:gd name="T99" fmla="*/ 1433 h 1710"/>
                  <a:gd name="T100" fmla="*/ 1106 w 1114"/>
                  <a:gd name="T101" fmla="*/ 762 h 1710"/>
                  <a:gd name="T102" fmla="*/ 1105 w 1114"/>
                  <a:gd name="T103" fmla="*/ 1411 h 1710"/>
                  <a:gd name="T104" fmla="*/ 1114 w 1114"/>
                  <a:gd name="T105" fmla="*/ 1355 h 1710"/>
                  <a:gd name="T106" fmla="*/ 1105 w 1114"/>
                  <a:gd name="T107" fmla="*/ 1207 h 1710"/>
                  <a:gd name="T108" fmla="*/ 1105 w 1114"/>
                  <a:gd name="T109" fmla="*/ 1188 h 1710"/>
                  <a:gd name="T110" fmla="*/ 1114 w 1114"/>
                  <a:gd name="T111" fmla="*/ 1040 h 1710"/>
                  <a:gd name="T112" fmla="*/ 1105 w 1114"/>
                  <a:gd name="T113" fmla="*/ 966 h 1710"/>
                  <a:gd name="T114" fmla="*/ 1114 w 1114"/>
                  <a:gd name="T115" fmla="*/ 910 h 1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14" h="1710">
                    <a:moveTo>
                      <a:pt x="0" y="657"/>
                    </a:moveTo>
                    <a:cubicBezTo>
                      <a:pt x="0" y="640"/>
                      <a:pt x="0" y="640"/>
                      <a:pt x="0" y="640"/>
                    </a:cubicBezTo>
                    <a:cubicBezTo>
                      <a:pt x="10" y="640"/>
                      <a:pt x="10" y="640"/>
                      <a:pt x="10" y="640"/>
                    </a:cubicBezTo>
                    <a:cubicBezTo>
                      <a:pt x="10" y="657"/>
                      <a:pt x="10" y="657"/>
                      <a:pt x="10" y="657"/>
                    </a:cubicBezTo>
                    <a:cubicBezTo>
                      <a:pt x="10" y="662"/>
                      <a:pt x="10" y="667"/>
                      <a:pt x="11" y="671"/>
                    </a:cubicBezTo>
                    <a:cubicBezTo>
                      <a:pt x="12" y="676"/>
                      <a:pt x="12" y="676"/>
                      <a:pt x="12" y="676"/>
                    </a:cubicBezTo>
                    <a:cubicBezTo>
                      <a:pt x="3" y="678"/>
                      <a:pt x="3" y="678"/>
                      <a:pt x="3" y="678"/>
                    </a:cubicBezTo>
                    <a:cubicBezTo>
                      <a:pt x="2" y="673"/>
                      <a:pt x="2" y="673"/>
                      <a:pt x="2" y="673"/>
                    </a:cubicBezTo>
                    <a:cubicBezTo>
                      <a:pt x="1" y="668"/>
                      <a:pt x="0" y="663"/>
                      <a:pt x="0" y="657"/>
                    </a:cubicBezTo>
                    <a:close/>
                    <a:moveTo>
                      <a:pt x="0" y="622"/>
                    </a:moveTo>
                    <a:cubicBezTo>
                      <a:pt x="0" y="584"/>
                      <a:pt x="0" y="584"/>
                      <a:pt x="0" y="584"/>
                    </a:cubicBezTo>
                    <a:cubicBezTo>
                      <a:pt x="10" y="584"/>
                      <a:pt x="10" y="584"/>
                      <a:pt x="10" y="584"/>
                    </a:cubicBezTo>
                    <a:cubicBezTo>
                      <a:pt x="10" y="622"/>
                      <a:pt x="10" y="622"/>
                      <a:pt x="10" y="622"/>
                    </a:cubicBezTo>
                    <a:lnTo>
                      <a:pt x="0" y="622"/>
                    </a:lnTo>
                    <a:close/>
                    <a:moveTo>
                      <a:pt x="0" y="566"/>
                    </a:moveTo>
                    <a:cubicBezTo>
                      <a:pt x="0" y="529"/>
                      <a:pt x="0" y="529"/>
                      <a:pt x="0" y="529"/>
                    </a:cubicBezTo>
                    <a:cubicBezTo>
                      <a:pt x="10" y="529"/>
                      <a:pt x="10" y="529"/>
                      <a:pt x="10" y="529"/>
                    </a:cubicBezTo>
                    <a:cubicBezTo>
                      <a:pt x="10" y="566"/>
                      <a:pt x="10" y="566"/>
                      <a:pt x="10" y="566"/>
                    </a:cubicBezTo>
                    <a:lnTo>
                      <a:pt x="0" y="566"/>
                    </a:lnTo>
                    <a:close/>
                    <a:moveTo>
                      <a:pt x="0" y="510"/>
                    </a:moveTo>
                    <a:cubicBezTo>
                      <a:pt x="0" y="473"/>
                      <a:pt x="0" y="473"/>
                      <a:pt x="0" y="473"/>
                    </a:cubicBezTo>
                    <a:cubicBezTo>
                      <a:pt x="10" y="473"/>
                      <a:pt x="10" y="473"/>
                      <a:pt x="10" y="473"/>
                    </a:cubicBezTo>
                    <a:cubicBezTo>
                      <a:pt x="10" y="510"/>
                      <a:pt x="10" y="510"/>
                      <a:pt x="10" y="510"/>
                    </a:cubicBezTo>
                    <a:lnTo>
                      <a:pt x="0" y="510"/>
                    </a:lnTo>
                    <a:close/>
                    <a:moveTo>
                      <a:pt x="0" y="455"/>
                    </a:moveTo>
                    <a:cubicBezTo>
                      <a:pt x="0" y="418"/>
                      <a:pt x="0" y="418"/>
                      <a:pt x="0" y="418"/>
                    </a:cubicBezTo>
                    <a:cubicBezTo>
                      <a:pt x="10" y="418"/>
                      <a:pt x="10" y="418"/>
                      <a:pt x="10" y="418"/>
                    </a:cubicBezTo>
                    <a:cubicBezTo>
                      <a:pt x="10" y="455"/>
                      <a:pt x="10" y="455"/>
                      <a:pt x="10" y="455"/>
                    </a:cubicBezTo>
                    <a:lnTo>
                      <a:pt x="0" y="455"/>
                    </a:lnTo>
                    <a:close/>
                    <a:moveTo>
                      <a:pt x="4" y="398"/>
                    </a:moveTo>
                    <a:cubicBezTo>
                      <a:pt x="6" y="394"/>
                      <a:pt x="6" y="394"/>
                      <a:pt x="6" y="394"/>
                    </a:cubicBezTo>
                    <a:cubicBezTo>
                      <a:pt x="9" y="384"/>
                      <a:pt x="15" y="376"/>
                      <a:pt x="22" y="369"/>
                    </a:cubicBezTo>
                    <a:cubicBezTo>
                      <a:pt x="25" y="366"/>
                      <a:pt x="25" y="366"/>
                      <a:pt x="25" y="366"/>
                    </a:cubicBezTo>
                    <a:cubicBezTo>
                      <a:pt x="32" y="372"/>
                      <a:pt x="32" y="372"/>
                      <a:pt x="32" y="372"/>
                    </a:cubicBezTo>
                    <a:cubicBezTo>
                      <a:pt x="28" y="375"/>
                      <a:pt x="28" y="375"/>
                      <a:pt x="28" y="375"/>
                    </a:cubicBezTo>
                    <a:cubicBezTo>
                      <a:pt x="22" y="382"/>
                      <a:pt x="17" y="389"/>
                      <a:pt x="14" y="397"/>
                    </a:cubicBezTo>
                    <a:cubicBezTo>
                      <a:pt x="12" y="401"/>
                      <a:pt x="12" y="401"/>
                      <a:pt x="12" y="401"/>
                    </a:cubicBezTo>
                    <a:lnTo>
                      <a:pt x="4" y="398"/>
                    </a:lnTo>
                    <a:close/>
                    <a:moveTo>
                      <a:pt x="12" y="696"/>
                    </a:moveTo>
                    <a:cubicBezTo>
                      <a:pt x="19" y="691"/>
                      <a:pt x="19" y="691"/>
                      <a:pt x="19" y="691"/>
                    </a:cubicBezTo>
                    <a:cubicBezTo>
                      <a:pt x="22" y="695"/>
                      <a:pt x="22" y="695"/>
                      <a:pt x="22" y="695"/>
                    </a:cubicBezTo>
                    <a:cubicBezTo>
                      <a:pt x="27" y="702"/>
                      <a:pt x="33" y="708"/>
                      <a:pt x="41" y="712"/>
                    </a:cubicBezTo>
                    <a:cubicBezTo>
                      <a:pt x="45" y="715"/>
                      <a:pt x="45" y="715"/>
                      <a:pt x="45" y="715"/>
                    </a:cubicBezTo>
                    <a:cubicBezTo>
                      <a:pt x="40" y="723"/>
                      <a:pt x="40" y="723"/>
                      <a:pt x="40" y="723"/>
                    </a:cubicBezTo>
                    <a:cubicBezTo>
                      <a:pt x="36" y="720"/>
                      <a:pt x="36" y="720"/>
                      <a:pt x="36" y="720"/>
                    </a:cubicBezTo>
                    <a:cubicBezTo>
                      <a:pt x="27" y="715"/>
                      <a:pt x="20" y="708"/>
                      <a:pt x="14" y="700"/>
                    </a:cubicBezTo>
                    <a:lnTo>
                      <a:pt x="12" y="696"/>
                    </a:lnTo>
                    <a:close/>
                    <a:moveTo>
                      <a:pt x="42" y="354"/>
                    </a:moveTo>
                    <a:cubicBezTo>
                      <a:pt x="46" y="352"/>
                      <a:pt x="46" y="352"/>
                      <a:pt x="46" y="352"/>
                    </a:cubicBezTo>
                    <a:cubicBezTo>
                      <a:pt x="55" y="349"/>
                      <a:pt x="65" y="347"/>
                      <a:pt x="74" y="347"/>
                    </a:cubicBezTo>
                    <a:cubicBezTo>
                      <a:pt x="80" y="347"/>
                      <a:pt x="80" y="347"/>
                      <a:pt x="80" y="347"/>
                    </a:cubicBezTo>
                    <a:cubicBezTo>
                      <a:pt x="80" y="356"/>
                      <a:pt x="80" y="356"/>
                      <a:pt x="80" y="356"/>
                    </a:cubicBezTo>
                    <a:cubicBezTo>
                      <a:pt x="74" y="356"/>
                      <a:pt x="74" y="356"/>
                      <a:pt x="74" y="356"/>
                    </a:cubicBezTo>
                    <a:cubicBezTo>
                      <a:pt x="66" y="356"/>
                      <a:pt x="58" y="358"/>
                      <a:pt x="50" y="361"/>
                    </a:cubicBezTo>
                    <a:cubicBezTo>
                      <a:pt x="45" y="363"/>
                      <a:pt x="45" y="363"/>
                      <a:pt x="45" y="363"/>
                    </a:cubicBezTo>
                    <a:lnTo>
                      <a:pt x="42" y="354"/>
                    </a:lnTo>
                    <a:close/>
                    <a:moveTo>
                      <a:pt x="59" y="730"/>
                    </a:moveTo>
                    <a:cubicBezTo>
                      <a:pt x="60" y="720"/>
                      <a:pt x="60" y="720"/>
                      <a:pt x="60" y="720"/>
                    </a:cubicBezTo>
                    <a:cubicBezTo>
                      <a:pt x="65" y="721"/>
                      <a:pt x="65" y="721"/>
                      <a:pt x="65" y="721"/>
                    </a:cubicBezTo>
                    <a:cubicBezTo>
                      <a:pt x="68" y="722"/>
                      <a:pt x="71" y="722"/>
                      <a:pt x="74" y="722"/>
                    </a:cubicBezTo>
                    <a:cubicBezTo>
                      <a:pt x="97" y="722"/>
                      <a:pt x="97" y="722"/>
                      <a:pt x="97" y="722"/>
                    </a:cubicBezTo>
                    <a:cubicBezTo>
                      <a:pt x="97" y="731"/>
                      <a:pt x="97" y="731"/>
                      <a:pt x="97" y="731"/>
                    </a:cubicBezTo>
                    <a:cubicBezTo>
                      <a:pt x="74" y="731"/>
                      <a:pt x="74" y="731"/>
                      <a:pt x="74" y="731"/>
                    </a:cubicBezTo>
                    <a:cubicBezTo>
                      <a:pt x="71" y="731"/>
                      <a:pt x="67" y="731"/>
                      <a:pt x="64" y="730"/>
                    </a:cubicBezTo>
                    <a:lnTo>
                      <a:pt x="59" y="730"/>
                    </a:lnTo>
                    <a:close/>
                    <a:moveTo>
                      <a:pt x="98" y="356"/>
                    </a:moveTo>
                    <a:cubicBezTo>
                      <a:pt x="98" y="347"/>
                      <a:pt x="98" y="347"/>
                      <a:pt x="98" y="347"/>
                    </a:cubicBezTo>
                    <a:cubicBezTo>
                      <a:pt x="135" y="347"/>
                      <a:pt x="135" y="347"/>
                      <a:pt x="135" y="347"/>
                    </a:cubicBezTo>
                    <a:cubicBezTo>
                      <a:pt x="135" y="356"/>
                      <a:pt x="135" y="356"/>
                      <a:pt x="135" y="356"/>
                    </a:cubicBezTo>
                    <a:lnTo>
                      <a:pt x="98" y="356"/>
                    </a:lnTo>
                    <a:close/>
                    <a:moveTo>
                      <a:pt x="115" y="731"/>
                    </a:moveTo>
                    <a:cubicBezTo>
                      <a:pt x="115" y="722"/>
                      <a:pt x="115" y="722"/>
                      <a:pt x="115" y="722"/>
                    </a:cubicBezTo>
                    <a:cubicBezTo>
                      <a:pt x="152" y="722"/>
                      <a:pt x="152" y="722"/>
                      <a:pt x="152" y="722"/>
                    </a:cubicBezTo>
                    <a:cubicBezTo>
                      <a:pt x="152" y="731"/>
                      <a:pt x="152" y="731"/>
                      <a:pt x="152" y="731"/>
                    </a:cubicBezTo>
                    <a:lnTo>
                      <a:pt x="115" y="731"/>
                    </a:lnTo>
                    <a:close/>
                    <a:moveTo>
                      <a:pt x="154" y="356"/>
                    </a:moveTo>
                    <a:cubicBezTo>
                      <a:pt x="154" y="347"/>
                      <a:pt x="154" y="347"/>
                      <a:pt x="154" y="347"/>
                    </a:cubicBezTo>
                    <a:cubicBezTo>
                      <a:pt x="191" y="347"/>
                      <a:pt x="191" y="347"/>
                      <a:pt x="191" y="347"/>
                    </a:cubicBezTo>
                    <a:cubicBezTo>
                      <a:pt x="191" y="356"/>
                      <a:pt x="191" y="356"/>
                      <a:pt x="191" y="356"/>
                    </a:cubicBezTo>
                    <a:lnTo>
                      <a:pt x="154" y="356"/>
                    </a:lnTo>
                    <a:close/>
                    <a:moveTo>
                      <a:pt x="171" y="731"/>
                    </a:moveTo>
                    <a:cubicBezTo>
                      <a:pt x="171" y="722"/>
                      <a:pt x="171" y="722"/>
                      <a:pt x="171" y="722"/>
                    </a:cubicBezTo>
                    <a:cubicBezTo>
                      <a:pt x="208" y="722"/>
                      <a:pt x="208" y="722"/>
                      <a:pt x="208" y="722"/>
                    </a:cubicBezTo>
                    <a:cubicBezTo>
                      <a:pt x="208" y="731"/>
                      <a:pt x="208" y="731"/>
                      <a:pt x="208" y="731"/>
                    </a:cubicBezTo>
                    <a:lnTo>
                      <a:pt x="171" y="731"/>
                    </a:lnTo>
                    <a:close/>
                    <a:moveTo>
                      <a:pt x="209" y="356"/>
                    </a:moveTo>
                    <a:cubicBezTo>
                      <a:pt x="209" y="347"/>
                      <a:pt x="209" y="347"/>
                      <a:pt x="209" y="347"/>
                    </a:cubicBezTo>
                    <a:cubicBezTo>
                      <a:pt x="246" y="347"/>
                      <a:pt x="246" y="347"/>
                      <a:pt x="246" y="347"/>
                    </a:cubicBezTo>
                    <a:cubicBezTo>
                      <a:pt x="246" y="356"/>
                      <a:pt x="246" y="356"/>
                      <a:pt x="246" y="356"/>
                    </a:cubicBezTo>
                    <a:lnTo>
                      <a:pt x="209" y="356"/>
                    </a:lnTo>
                    <a:close/>
                    <a:moveTo>
                      <a:pt x="226" y="731"/>
                    </a:moveTo>
                    <a:cubicBezTo>
                      <a:pt x="226" y="722"/>
                      <a:pt x="226" y="722"/>
                      <a:pt x="226" y="722"/>
                    </a:cubicBezTo>
                    <a:cubicBezTo>
                      <a:pt x="263" y="722"/>
                      <a:pt x="263" y="722"/>
                      <a:pt x="263" y="722"/>
                    </a:cubicBezTo>
                    <a:cubicBezTo>
                      <a:pt x="263" y="731"/>
                      <a:pt x="263" y="731"/>
                      <a:pt x="263" y="731"/>
                    </a:cubicBezTo>
                    <a:lnTo>
                      <a:pt x="226" y="731"/>
                    </a:lnTo>
                    <a:close/>
                    <a:moveTo>
                      <a:pt x="265" y="356"/>
                    </a:moveTo>
                    <a:cubicBezTo>
                      <a:pt x="265" y="347"/>
                      <a:pt x="265" y="347"/>
                      <a:pt x="265" y="347"/>
                    </a:cubicBezTo>
                    <a:cubicBezTo>
                      <a:pt x="302" y="347"/>
                      <a:pt x="302" y="347"/>
                      <a:pt x="302" y="347"/>
                    </a:cubicBezTo>
                    <a:cubicBezTo>
                      <a:pt x="302" y="356"/>
                      <a:pt x="302" y="356"/>
                      <a:pt x="302" y="356"/>
                    </a:cubicBezTo>
                    <a:lnTo>
                      <a:pt x="265" y="356"/>
                    </a:lnTo>
                    <a:close/>
                    <a:moveTo>
                      <a:pt x="282" y="731"/>
                    </a:moveTo>
                    <a:cubicBezTo>
                      <a:pt x="282" y="722"/>
                      <a:pt x="282" y="722"/>
                      <a:pt x="282" y="722"/>
                    </a:cubicBezTo>
                    <a:cubicBezTo>
                      <a:pt x="319" y="722"/>
                      <a:pt x="319" y="722"/>
                      <a:pt x="319" y="722"/>
                    </a:cubicBezTo>
                    <a:cubicBezTo>
                      <a:pt x="319" y="731"/>
                      <a:pt x="319" y="731"/>
                      <a:pt x="319" y="731"/>
                    </a:cubicBezTo>
                    <a:lnTo>
                      <a:pt x="282" y="731"/>
                    </a:lnTo>
                    <a:close/>
                    <a:moveTo>
                      <a:pt x="320" y="356"/>
                    </a:moveTo>
                    <a:cubicBezTo>
                      <a:pt x="320" y="347"/>
                      <a:pt x="320" y="347"/>
                      <a:pt x="320" y="347"/>
                    </a:cubicBezTo>
                    <a:cubicBezTo>
                      <a:pt x="357" y="347"/>
                      <a:pt x="357" y="347"/>
                      <a:pt x="357" y="347"/>
                    </a:cubicBezTo>
                    <a:cubicBezTo>
                      <a:pt x="357" y="356"/>
                      <a:pt x="357" y="356"/>
                      <a:pt x="357" y="356"/>
                    </a:cubicBezTo>
                    <a:lnTo>
                      <a:pt x="320" y="356"/>
                    </a:lnTo>
                    <a:close/>
                    <a:moveTo>
                      <a:pt x="337" y="731"/>
                    </a:moveTo>
                    <a:cubicBezTo>
                      <a:pt x="337" y="722"/>
                      <a:pt x="337" y="722"/>
                      <a:pt x="337" y="722"/>
                    </a:cubicBezTo>
                    <a:cubicBezTo>
                      <a:pt x="374" y="722"/>
                      <a:pt x="374" y="722"/>
                      <a:pt x="374" y="722"/>
                    </a:cubicBezTo>
                    <a:cubicBezTo>
                      <a:pt x="374" y="731"/>
                      <a:pt x="374" y="731"/>
                      <a:pt x="374" y="731"/>
                    </a:cubicBezTo>
                    <a:lnTo>
                      <a:pt x="337" y="731"/>
                    </a:lnTo>
                    <a:close/>
                    <a:moveTo>
                      <a:pt x="376" y="356"/>
                    </a:moveTo>
                    <a:cubicBezTo>
                      <a:pt x="376" y="347"/>
                      <a:pt x="376" y="347"/>
                      <a:pt x="376" y="347"/>
                    </a:cubicBezTo>
                    <a:cubicBezTo>
                      <a:pt x="413" y="347"/>
                      <a:pt x="413" y="347"/>
                      <a:pt x="413" y="347"/>
                    </a:cubicBezTo>
                    <a:cubicBezTo>
                      <a:pt x="413" y="356"/>
                      <a:pt x="413" y="356"/>
                      <a:pt x="413" y="356"/>
                    </a:cubicBezTo>
                    <a:lnTo>
                      <a:pt x="376" y="356"/>
                    </a:lnTo>
                    <a:close/>
                    <a:moveTo>
                      <a:pt x="393" y="731"/>
                    </a:moveTo>
                    <a:cubicBezTo>
                      <a:pt x="393" y="722"/>
                      <a:pt x="393" y="722"/>
                      <a:pt x="393" y="722"/>
                    </a:cubicBezTo>
                    <a:cubicBezTo>
                      <a:pt x="430" y="722"/>
                      <a:pt x="430" y="722"/>
                      <a:pt x="430" y="722"/>
                    </a:cubicBezTo>
                    <a:cubicBezTo>
                      <a:pt x="430" y="731"/>
                      <a:pt x="430" y="731"/>
                      <a:pt x="430" y="731"/>
                    </a:cubicBezTo>
                    <a:lnTo>
                      <a:pt x="393" y="731"/>
                    </a:lnTo>
                    <a:close/>
                    <a:moveTo>
                      <a:pt x="432" y="356"/>
                    </a:moveTo>
                    <a:cubicBezTo>
                      <a:pt x="432" y="347"/>
                      <a:pt x="432" y="347"/>
                      <a:pt x="432" y="347"/>
                    </a:cubicBezTo>
                    <a:cubicBezTo>
                      <a:pt x="456" y="347"/>
                      <a:pt x="456" y="347"/>
                      <a:pt x="456" y="347"/>
                    </a:cubicBezTo>
                    <a:cubicBezTo>
                      <a:pt x="459" y="347"/>
                      <a:pt x="461" y="347"/>
                      <a:pt x="463" y="346"/>
                    </a:cubicBezTo>
                    <a:cubicBezTo>
                      <a:pt x="468" y="346"/>
                      <a:pt x="468" y="346"/>
                      <a:pt x="468" y="346"/>
                    </a:cubicBezTo>
                    <a:cubicBezTo>
                      <a:pt x="469" y="355"/>
                      <a:pt x="469" y="355"/>
                      <a:pt x="469" y="355"/>
                    </a:cubicBezTo>
                    <a:cubicBezTo>
                      <a:pt x="464" y="356"/>
                      <a:pt x="464" y="356"/>
                      <a:pt x="464" y="356"/>
                    </a:cubicBezTo>
                    <a:cubicBezTo>
                      <a:pt x="462" y="356"/>
                      <a:pt x="459" y="356"/>
                      <a:pt x="456" y="356"/>
                    </a:cubicBezTo>
                    <a:lnTo>
                      <a:pt x="432" y="356"/>
                    </a:lnTo>
                    <a:close/>
                    <a:moveTo>
                      <a:pt x="448" y="731"/>
                    </a:moveTo>
                    <a:cubicBezTo>
                      <a:pt x="448" y="722"/>
                      <a:pt x="448" y="722"/>
                      <a:pt x="448" y="722"/>
                    </a:cubicBezTo>
                    <a:cubicBezTo>
                      <a:pt x="486" y="722"/>
                      <a:pt x="486" y="722"/>
                      <a:pt x="486" y="722"/>
                    </a:cubicBezTo>
                    <a:cubicBezTo>
                      <a:pt x="486" y="731"/>
                      <a:pt x="486" y="731"/>
                      <a:pt x="486" y="731"/>
                    </a:cubicBezTo>
                    <a:lnTo>
                      <a:pt x="448" y="731"/>
                    </a:lnTo>
                    <a:close/>
                    <a:moveTo>
                      <a:pt x="484" y="341"/>
                    </a:moveTo>
                    <a:cubicBezTo>
                      <a:pt x="488" y="339"/>
                      <a:pt x="488" y="339"/>
                      <a:pt x="488" y="339"/>
                    </a:cubicBezTo>
                    <a:cubicBezTo>
                      <a:pt x="496" y="334"/>
                      <a:pt x="502" y="329"/>
                      <a:pt x="507" y="322"/>
                    </a:cubicBezTo>
                    <a:cubicBezTo>
                      <a:pt x="510" y="318"/>
                      <a:pt x="510" y="318"/>
                      <a:pt x="510" y="318"/>
                    </a:cubicBezTo>
                    <a:cubicBezTo>
                      <a:pt x="518" y="324"/>
                      <a:pt x="518" y="324"/>
                      <a:pt x="518" y="324"/>
                    </a:cubicBezTo>
                    <a:cubicBezTo>
                      <a:pt x="515" y="327"/>
                      <a:pt x="515" y="327"/>
                      <a:pt x="515" y="327"/>
                    </a:cubicBezTo>
                    <a:cubicBezTo>
                      <a:pt x="509" y="335"/>
                      <a:pt x="501" y="342"/>
                      <a:pt x="492" y="347"/>
                    </a:cubicBezTo>
                    <a:cubicBezTo>
                      <a:pt x="488" y="349"/>
                      <a:pt x="488" y="349"/>
                      <a:pt x="488" y="349"/>
                    </a:cubicBezTo>
                    <a:lnTo>
                      <a:pt x="484" y="341"/>
                    </a:lnTo>
                    <a:close/>
                    <a:moveTo>
                      <a:pt x="504" y="731"/>
                    </a:moveTo>
                    <a:cubicBezTo>
                      <a:pt x="504" y="722"/>
                      <a:pt x="504" y="722"/>
                      <a:pt x="504" y="722"/>
                    </a:cubicBezTo>
                    <a:cubicBezTo>
                      <a:pt x="541" y="722"/>
                      <a:pt x="541" y="722"/>
                      <a:pt x="541" y="722"/>
                    </a:cubicBezTo>
                    <a:cubicBezTo>
                      <a:pt x="541" y="731"/>
                      <a:pt x="541" y="731"/>
                      <a:pt x="541" y="731"/>
                    </a:cubicBezTo>
                    <a:lnTo>
                      <a:pt x="504" y="731"/>
                    </a:lnTo>
                    <a:close/>
                    <a:moveTo>
                      <a:pt x="518" y="303"/>
                    </a:moveTo>
                    <a:cubicBezTo>
                      <a:pt x="519" y="299"/>
                      <a:pt x="519" y="299"/>
                      <a:pt x="519" y="299"/>
                    </a:cubicBezTo>
                    <a:cubicBezTo>
                      <a:pt x="520" y="293"/>
                      <a:pt x="521" y="288"/>
                      <a:pt x="521" y="282"/>
                    </a:cubicBezTo>
                    <a:cubicBezTo>
                      <a:pt x="521" y="268"/>
                      <a:pt x="521" y="268"/>
                      <a:pt x="521" y="268"/>
                    </a:cubicBezTo>
                    <a:cubicBezTo>
                      <a:pt x="531" y="268"/>
                      <a:pt x="531" y="268"/>
                      <a:pt x="531" y="268"/>
                    </a:cubicBezTo>
                    <a:cubicBezTo>
                      <a:pt x="531" y="282"/>
                      <a:pt x="531" y="282"/>
                      <a:pt x="531" y="282"/>
                    </a:cubicBezTo>
                    <a:cubicBezTo>
                      <a:pt x="531" y="288"/>
                      <a:pt x="530" y="295"/>
                      <a:pt x="528" y="301"/>
                    </a:cubicBezTo>
                    <a:cubicBezTo>
                      <a:pt x="527" y="306"/>
                      <a:pt x="527" y="306"/>
                      <a:pt x="527" y="306"/>
                    </a:cubicBezTo>
                    <a:lnTo>
                      <a:pt x="518" y="303"/>
                    </a:lnTo>
                    <a:close/>
                    <a:moveTo>
                      <a:pt x="521" y="249"/>
                    </a:moveTo>
                    <a:cubicBezTo>
                      <a:pt x="521" y="212"/>
                      <a:pt x="521" y="212"/>
                      <a:pt x="521" y="212"/>
                    </a:cubicBezTo>
                    <a:cubicBezTo>
                      <a:pt x="531" y="212"/>
                      <a:pt x="531" y="212"/>
                      <a:pt x="531" y="212"/>
                    </a:cubicBezTo>
                    <a:cubicBezTo>
                      <a:pt x="531" y="249"/>
                      <a:pt x="531" y="249"/>
                      <a:pt x="531" y="249"/>
                    </a:cubicBezTo>
                    <a:lnTo>
                      <a:pt x="521" y="249"/>
                    </a:lnTo>
                    <a:close/>
                    <a:moveTo>
                      <a:pt x="521" y="194"/>
                    </a:moveTo>
                    <a:cubicBezTo>
                      <a:pt x="521" y="157"/>
                      <a:pt x="521" y="157"/>
                      <a:pt x="521" y="157"/>
                    </a:cubicBezTo>
                    <a:cubicBezTo>
                      <a:pt x="531" y="157"/>
                      <a:pt x="531" y="157"/>
                      <a:pt x="531" y="157"/>
                    </a:cubicBezTo>
                    <a:cubicBezTo>
                      <a:pt x="531" y="194"/>
                      <a:pt x="531" y="194"/>
                      <a:pt x="531" y="194"/>
                    </a:cubicBezTo>
                    <a:lnTo>
                      <a:pt x="521" y="194"/>
                    </a:lnTo>
                    <a:close/>
                    <a:moveTo>
                      <a:pt x="521" y="138"/>
                    </a:moveTo>
                    <a:cubicBezTo>
                      <a:pt x="521" y="101"/>
                      <a:pt x="521" y="101"/>
                      <a:pt x="521" y="101"/>
                    </a:cubicBezTo>
                    <a:cubicBezTo>
                      <a:pt x="531" y="101"/>
                      <a:pt x="531" y="101"/>
                      <a:pt x="531" y="101"/>
                    </a:cubicBezTo>
                    <a:cubicBezTo>
                      <a:pt x="531" y="138"/>
                      <a:pt x="531" y="138"/>
                      <a:pt x="531" y="138"/>
                    </a:cubicBezTo>
                    <a:lnTo>
                      <a:pt x="521" y="138"/>
                    </a:lnTo>
                    <a:close/>
                    <a:moveTo>
                      <a:pt x="521" y="83"/>
                    </a:moveTo>
                    <a:cubicBezTo>
                      <a:pt x="521" y="74"/>
                      <a:pt x="521" y="74"/>
                      <a:pt x="521" y="74"/>
                    </a:cubicBezTo>
                    <a:cubicBezTo>
                      <a:pt x="521" y="65"/>
                      <a:pt x="523" y="57"/>
                      <a:pt x="525" y="49"/>
                    </a:cubicBezTo>
                    <a:cubicBezTo>
                      <a:pt x="527" y="45"/>
                      <a:pt x="527" y="45"/>
                      <a:pt x="527" y="45"/>
                    </a:cubicBezTo>
                    <a:cubicBezTo>
                      <a:pt x="536" y="48"/>
                      <a:pt x="536" y="48"/>
                      <a:pt x="536" y="48"/>
                    </a:cubicBezTo>
                    <a:cubicBezTo>
                      <a:pt x="534" y="52"/>
                      <a:pt x="534" y="52"/>
                      <a:pt x="534" y="52"/>
                    </a:cubicBezTo>
                    <a:cubicBezTo>
                      <a:pt x="532" y="59"/>
                      <a:pt x="531" y="66"/>
                      <a:pt x="531" y="74"/>
                    </a:cubicBezTo>
                    <a:cubicBezTo>
                      <a:pt x="531" y="83"/>
                      <a:pt x="531" y="83"/>
                      <a:pt x="531" y="83"/>
                    </a:cubicBezTo>
                    <a:lnTo>
                      <a:pt x="521" y="83"/>
                    </a:lnTo>
                    <a:close/>
                    <a:moveTo>
                      <a:pt x="537" y="27"/>
                    </a:moveTo>
                    <a:cubicBezTo>
                      <a:pt x="541" y="24"/>
                      <a:pt x="541" y="24"/>
                      <a:pt x="541" y="24"/>
                    </a:cubicBezTo>
                    <a:cubicBezTo>
                      <a:pt x="547" y="16"/>
                      <a:pt x="555" y="11"/>
                      <a:pt x="564" y="6"/>
                    </a:cubicBezTo>
                    <a:cubicBezTo>
                      <a:pt x="568" y="4"/>
                      <a:pt x="568" y="4"/>
                      <a:pt x="568" y="4"/>
                    </a:cubicBezTo>
                    <a:cubicBezTo>
                      <a:pt x="572" y="13"/>
                      <a:pt x="572" y="13"/>
                      <a:pt x="572" y="13"/>
                    </a:cubicBezTo>
                    <a:cubicBezTo>
                      <a:pt x="568" y="15"/>
                      <a:pt x="568" y="15"/>
                      <a:pt x="568" y="15"/>
                    </a:cubicBezTo>
                    <a:cubicBezTo>
                      <a:pt x="560" y="18"/>
                      <a:pt x="553" y="24"/>
                      <a:pt x="547" y="30"/>
                    </a:cubicBezTo>
                    <a:cubicBezTo>
                      <a:pt x="544" y="33"/>
                      <a:pt x="544" y="33"/>
                      <a:pt x="544" y="33"/>
                    </a:cubicBezTo>
                    <a:lnTo>
                      <a:pt x="537" y="27"/>
                    </a:lnTo>
                    <a:close/>
                    <a:moveTo>
                      <a:pt x="560" y="731"/>
                    </a:moveTo>
                    <a:cubicBezTo>
                      <a:pt x="560" y="722"/>
                      <a:pt x="560" y="722"/>
                      <a:pt x="560" y="722"/>
                    </a:cubicBezTo>
                    <a:cubicBezTo>
                      <a:pt x="597" y="722"/>
                      <a:pt x="597" y="722"/>
                      <a:pt x="597" y="722"/>
                    </a:cubicBezTo>
                    <a:cubicBezTo>
                      <a:pt x="597" y="731"/>
                      <a:pt x="597" y="731"/>
                      <a:pt x="597" y="731"/>
                    </a:cubicBezTo>
                    <a:lnTo>
                      <a:pt x="560" y="731"/>
                    </a:lnTo>
                    <a:close/>
                    <a:moveTo>
                      <a:pt x="588" y="0"/>
                    </a:moveTo>
                    <a:cubicBezTo>
                      <a:pt x="593" y="0"/>
                      <a:pt x="593" y="0"/>
                      <a:pt x="593" y="0"/>
                    </a:cubicBezTo>
                    <a:cubicBezTo>
                      <a:pt x="594" y="0"/>
                      <a:pt x="595" y="0"/>
                      <a:pt x="595" y="0"/>
                    </a:cubicBezTo>
                    <a:cubicBezTo>
                      <a:pt x="625" y="0"/>
                      <a:pt x="625" y="0"/>
                      <a:pt x="625" y="0"/>
                    </a:cubicBezTo>
                    <a:cubicBezTo>
                      <a:pt x="625" y="9"/>
                      <a:pt x="625" y="9"/>
                      <a:pt x="625" y="9"/>
                    </a:cubicBezTo>
                    <a:cubicBezTo>
                      <a:pt x="595" y="9"/>
                      <a:pt x="595" y="9"/>
                      <a:pt x="595" y="9"/>
                    </a:cubicBezTo>
                    <a:cubicBezTo>
                      <a:pt x="595" y="9"/>
                      <a:pt x="594" y="9"/>
                      <a:pt x="593" y="9"/>
                    </a:cubicBezTo>
                    <a:cubicBezTo>
                      <a:pt x="589" y="9"/>
                      <a:pt x="589" y="9"/>
                      <a:pt x="589" y="9"/>
                    </a:cubicBezTo>
                    <a:lnTo>
                      <a:pt x="588" y="0"/>
                    </a:lnTo>
                    <a:close/>
                    <a:moveTo>
                      <a:pt x="615" y="731"/>
                    </a:moveTo>
                    <a:cubicBezTo>
                      <a:pt x="615" y="722"/>
                      <a:pt x="615" y="722"/>
                      <a:pt x="615" y="722"/>
                    </a:cubicBezTo>
                    <a:cubicBezTo>
                      <a:pt x="652" y="722"/>
                      <a:pt x="652" y="722"/>
                      <a:pt x="652" y="722"/>
                    </a:cubicBezTo>
                    <a:cubicBezTo>
                      <a:pt x="652" y="731"/>
                      <a:pt x="652" y="731"/>
                      <a:pt x="652" y="731"/>
                    </a:cubicBezTo>
                    <a:lnTo>
                      <a:pt x="615" y="731"/>
                    </a:lnTo>
                    <a:close/>
                    <a:moveTo>
                      <a:pt x="625" y="1710"/>
                    </a:moveTo>
                    <a:cubicBezTo>
                      <a:pt x="625" y="1676"/>
                      <a:pt x="625" y="1676"/>
                      <a:pt x="625" y="1676"/>
                    </a:cubicBezTo>
                    <a:cubicBezTo>
                      <a:pt x="635" y="1676"/>
                      <a:pt x="635" y="1676"/>
                      <a:pt x="635" y="1676"/>
                    </a:cubicBezTo>
                    <a:cubicBezTo>
                      <a:pt x="635" y="1710"/>
                      <a:pt x="635" y="1710"/>
                      <a:pt x="635" y="1710"/>
                    </a:cubicBezTo>
                    <a:lnTo>
                      <a:pt x="625" y="1710"/>
                    </a:lnTo>
                    <a:close/>
                    <a:moveTo>
                      <a:pt x="625" y="1658"/>
                    </a:moveTo>
                    <a:cubicBezTo>
                      <a:pt x="625" y="1621"/>
                      <a:pt x="625" y="1621"/>
                      <a:pt x="625" y="1621"/>
                    </a:cubicBezTo>
                    <a:cubicBezTo>
                      <a:pt x="635" y="1621"/>
                      <a:pt x="635" y="1621"/>
                      <a:pt x="635" y="1621"/>
                    </a:cubicBezTo>
                    <a:cubicBezTo>
                      <a:pt x="635" y="1658"/>
                      <a:pt x="635" y="1658"/>
                      <a:pt x="635" y="1658"/>
                    </a:cubicBezTo>
                    <a:lnTo>
                      <a:pt x="625" y="1658"/>
                    </a:lnTo>
                    <a:close/>
                    <a:moveTo>
                      <a:pt x="625" y="1602"/>
                    </a:moveTo>
                    <a:cubicBezTo>
                      <a:pt x="625" y="1565"/>
                      <a:pt x="625" y="1565"/>
                      <a:pt x="625" y="1565"/>
                    </a:cubicBezTo>
                    <a:cubicBezTo>
                      <a:pt x="635" y="1565"/>
                      <a:pt x="635" y="1565"/>
                      <a:pt x="635" y="1565"/>
                    </a:cubicBezTo>
                    <a:cubicBezTo>
                      <a:pt x="635" y="1602"/>
                      <a:pt x="635" y="1602"/>
                      <a:pt x="635" y="1602"/>
                    </a:cubicBezTo>
                    <a:lnTo>
                      <a:pt x="625" y="1602"/>
                    </a:lnTo>
                    <a:close/>
                    <a:moveTo>
                      <a:pt x="629" y="1545"/>
                    </a:moveTo>
                    <a:cubicBezTo>
                      <a:pt x="630" y="1541"/>
                      <a:pt x="630" y="1541"/>
                      <a:pt x="630" y="1541"/>
                    </a:cubicBezTo>
                    <a:cubicBezTo>
                      <a:pt x="634" y="1532"/>
                      <a:pt x="639" y="1523"/>
                      <a:pt x="646" y="1516"/>
                    </a:cubicBezTo>
                    <a:cubicBezTo>
                      <a:pt x="649" y="1513"/>
                      <a:pt x="649" y="1513"/>
                      <a:pt x="649" y="1513"/>
                    </a:cubicBezTo>
                    <a:cubicBezTo>
                      <a:pt x="656" y="1519"/>
                      <a:pt x="656" y="1519"/>
                      <a:pt x="656" y="1519"/>
                    </a:cubicBezTo>
                    <a:cubicBezTo>
                      <a:pt x="653" y="1522"/>
                      <a:pt x="653" y="1522"/>
                      <a:pt x="653" y="1522"/>
                    </a:cubicBezTo>
                    <a:cubicBezTo>
                      <a:pt x="646" y="1529"/>
                      <a:pt x="642" y="1536"/>
                      <a:pt x="639" y="1544"/>
                    </a:cubicBezTo>
                    <a:cubicBezTo>
                      <a:pt x="637" y="1549"/>
                      <a:pt x="637" y="1549"/>
                      <a:pt x="637" y="1549"/>
                    </a:cubicBezTo>
                    <a:lnTo>
                      <a:pt x="629" y="1545"/>
                    </a:lnTo>
                    <a:close/>
                    <a:moveTo>
                      <a:pt x="644" y="9"/>
                    </a:moveTo>
                    <a:cubicBezTo>
                      <a:pt x="644" y="0"/>
                      <a:pt x="644" y="0"/>
                      <a:pt x="644" y="0"/>
                    </a:cubicBezTo>
                    <a:cubicBezTo>
                      <a:pt x="681" y="0"/>
                      <a:pt x="681" y="0"/>
                      <a:pt x="681" y="0"/>
                    </a:cubicBezTo>
                    <a:cubicBezTo>
                      <a:pt x="681" y="9"/>
                      <a:pt x="681" y="9"/>
                      <a:pt x="681" y="9"/>
                    </a:cubicBezTo>
                    <a:lnTo>
                      <a:pt x="644" y="9"/>
                    </a:lnTo>
                    <a:close/>
                    <a:moveTo>
                      <a:pt x="666" y="1501"/>
                    </a:moveTo>
                    <a:cubicBezTo>
                      <a:pt x="670" y="1499"/>
                      <a:pt x="670" y="1499"/>
                      <a:pt x="670" y="1499"/>
                    </a:cubicBezTo>
                    <a:cubicBezTo>
                      <a:pt x="679" y="1495"/>
                      <a:pt x="689" y="1493"/>
                      <a:pt x="699" y="1493"/>
                    </a:cubicBezTo>
                    <a:cubicBezTo>
                      <a:pt x="703" y="1493"/>
                      <a:pt x="703" y="1493"/>
                      <a:pt x="703" y="1493"/>
                    </a:cubicBezTo>
                    <a:cubicBezTo>
                      <a:pt x="703" y="1502"/>
                      <a:pt x="703" y="1502"/>
                      <a:pt x="703" y="1502"/>
                    </a:cubicBezTo>
                    <a:cubicBezTo>
                      <a:pt x="699" y="1502"/>
                      <a:pt x="699" y="1502"/>
                      <a:pt x="699" y="1502"/>
                    </a:cubicBezTo>
                    <a:cubicBezTo>
                      <a:pt x="690" y="1502"/>
                      <a:pt x="682" y="1504"/>
                      <a:pt x="674" y="1508"/>
                    </a:cubicBezTo>
                    <a:cubicBezTo>
                      <a:pt x="669" y="1509"/>
                      <a:pt x="669" y="1509"/>
                      <a:pt x="669" y="1509"/>
                    </a:cubicBezTo>
                    <a:lnTo>
                      <a:pt x="666" y="1501"/>
                    </a:lnTo>
                    <a:close/>
                    <a:moveTo>
                      <a:pt x="671" y="731"/>
                    </a:moveTo>
                    <a:cubicBezTo>
                      <a:pt x="671" y="722"/>
                      <a:pt x="671" y="722"/>
                      <a:pt x="671" y="722"/>
                    </a:cubicBezTo>
                    <a:cubicBezTo>
                      <a:pt x="708" y="722"/>
                      <a:pt x="708" y="722"/>
                      <a:pt x="708" y="722"/>
                    </a:cubicBezTo>
                    <a:cubicBezTo>
                      <a:pt x="708" y="731"/>
                      <a:pt x="708" y="731"/>
                      <a:pt x="708" y="731"/>
                    </a:cubicBezTo>
                    <a:lnTo>
                      <a:pt x="671" y="731"/>
                    </a:lnTo>
                    <a:close/>
                    <a:moveTo>
                      <a:pt x="700" y="9"/>
                    </a:moveTo>
                    <a:cubicBezTo>
                      <a:pt x="700" y="0"/>
                      <a:pt x="700" y="0"/>
                      <a:pt x="700" y="0"/>
                    </a:cubicBezTo>
                    <a:cubicBezTo>
                      <a:pt x="737" y="0"/>
                      <a:pt x="737" y="0"/>
                      <a:pt x="737" y="0"/>
                    </a:cubicBezTo>
                    <a:cubicBezTo>
                      <a:pt x="737" y="9"/>
                      <a:pt x="737" y="9"/>
                      <a:pt x="737" y="9"/>
                    </a:cubicBezTo>
                    <a:lnTo>
                      <a:pt x="700" y="9"/>
                    </a:lnTo>
                    <a:close/>
                    <a:moveTo>
                      <a:pt x="722" y="1502"/>
                    </a:moveTo>
                    <a:cubicBezTo>
                      <a:pt x="722" y="1493"/>
                      <a:pt x="722" y="1493"/>
                      <a:pt x="722" y="1493"/>
                    </a:cubicBezTo>
                    <a:cubicBezTo>
                      <a:pt x="759" y="1493"/>
                      <a:pt x="759" y="1493"/>
                      <a:pt x="759" y="1493"/>
                    </a:cubicBezTo>
                    <a:cubicBezTo>
                      <a:pt x="759" y="1502"/>
                      <a:pt x="759" y="1502"/>
                      <a:pt x="759" y="1502"/>
                    </a:cubicBezTo>
                    <a:lnTo>
                      <a:pt x="722" y="1502"/>
                    </a:lnTo>
                    <a:close/>
                    <a:moveTo>
                      <a:pt x="726" y="731"/>
                    </a:moveTo>
                    <a:cubicBezTo>
                      <a:pt x="726" y="722"/>
                      <a:pt x="726" y="722"/>
                      <a:pt x="726" y="722"/>
                    </a:cubicBezTo>
                    <a:cubicBezTo>
                      <a:pt x="763" y="722"/>
                      <a:pt x="763" y="722"/>
                      <a:pt x="763" y="722"/>
                    </a:cubicBezTo>
                    <a:cubicBezTo>
                      <a:pt x="763" y="731"/>
                      <a:pt x="763" y="731"/>
                      <a:pt x="763" y="731"/>
                    </a:cubicBezTo>
                    <a:lnTo>
                      <a:pt x="726" y="731"/>
                    </a:lnTo>
                    <a:close/>
                    <a:moveTo>
                      <a:pt x="755" y="9"/>
                    </a:moveTo>
                    <a:cubicBezTo>
                      <a:pt x="755" y="0"/>
                      <a:pt x="755" y="0"/>
                      <a:pt x="755" y="0"/>
                    </a:cubicBezTo>
                    <a:cubicBezTo>
                      <a:pt x="792" y="0"/>
                      <a:pt x="792" y="0"/>
                      <a:pt x="792" y="0"/>
                    </a:cubicBezTo>
                    <a:cubicBezTo>
                      <a:pt x="792" y="9"/>
                      <a:pt x="792" y="9"/>
                      <a:pt x="792" y="9"/>
                    </a:cubicBezTo>
                    <a:lnTo>
                      <a:pt x="755" y="9"/>
                    </a:lnTo>
                    <a:close/>
                    <a:moveTo>
                      <a:pt x="777" y="1502"/>
                    </a:moveTo>
                    <a:cubicBezTo>
                      <a:pt x="777" y="1493"/>
                      <a:pt x="777" y="1493"/>
                      <a:pt x="777" y="1493"/>
                    </a:cubicBezTo>
                    <a:cubicBezTo>
                      <a:pt x="814" y="1493"/>
                      <a:pt x="814" y="1493"/>
                      <a:pt x="814" y="1493"/>
                    </a:cubicBezTo>
                    <a:cubicBezTo>
                      <a:pt x="814" y="1502"/>
                      <a:pt x="814" y="1502"/>
                      <a:pt x="814" y="1502"/>
                    </a:cubicBezTo>
                    <a:lnTo>
                      <a:pt x="777" y="1502"/>
                    </a:lnTo>
                    <a:close/>
                    <a:moveTo>
                      <a:pt x="782" y="731"/>
                    </a:moveTo>
                    <a:cubicBezTo>
                      <a:pt x="782" y="722"/>
                      <a:pt x="782" y="722"/>
                      <a:pt x="782" y="722"/>
                    </a:cubicBezTo>
                    <a:cubicBezTo>
                      <a:pt x="819" y="722"/>
                      <a:pt x="819" y="722"/>
                      <a:pt x="819" y="722"/>
                    </a:cubicBezTo>
                    <a:cubicBezTo>
                      <a:pt x="819" y="731"/>
                      <a:pt x="819" y="731"/>
                      <a:pt x="819" y="731"/>
                    </a:cubicBezTo>
                    <a:lnTo>
                      <a:pt x="782" y="731"/>
                    </a:lnTo>
                    <a:close/>
                    <a:moveTo>
                      <a:pt x="811" y="9"/>
                    </a:moveTo>
                    <a:cubicBezTo>
                      <a:pt x="811" y="0"/>
                      <a:pt x="811" y="0"/>
                      <a:pt x="811" y="0"/>
                    </a:cubicBezTo>
                    <a:cubicBezTo>
                      <a:pt x="848" y="0"/>
                      <a:pt x="848" y="0"/>
                      <a:pt x="848" y="0"/>
                    </a:cubicBezTo>
                    <a:cubicBezTo>
                      <a:pt x="848" y="9"/>
                      <a:pt x="848" y="9"/>
                      <a:pt x="848" y="9"/>
                    </a:cubicBezTo>
                    <a:lnTo>
                      <a:pt x="811" y="9"/>
                    </a:lnTo>
                    <a:close/>
                    <a:moveTo>
                      <a:pt x="833" y="1502"/>
                    </a:moveTo>
                    <a:cubicBezTo>
                      <a:pt x="833" y="1493"/>
                      <a:pt x="833" y="1493"/>
                      <a:pt x="833" y="1493"/>
                    </a:cubicBezTo>
                    <a:cubicBezTo>
                      <a:pt x="870" y="1493"/>
                      <a:pt x="870" y="1493"/>
                      <a:pt x="870" y="1493"/>
                    </a:cubicBezTo>
                    <a:cubicBezTo>
                      <a:pt x="870" y="1502"/>
                      <a:pt x="870" y="1502"/>
                      <a:pt x="870" y="1502"/>
                    </a:cubicBezTo>
                    <a:lnTo>
                      <a:pt x="833" y="1502"/>
                    </a:lnTo>
                    <a:close/>
                    <a:moveTo>
                      <a:pt x="837" y="731"/>
                    </a:moveTo>
                    <a:cubicBezTo>
                      <a:pt x="837" y="722"/>
                      <a:pt x="837" y="722"/>
                      <a:pt x="837" y="722"/>
                    </a:cubicBezTo>
                    <a:cubicBezTo>
                      <a:pt x="874" y="722"/>
                      <a:pt x="874" y="722"/>
                      <a:pt x="874" y="722"/>
                    </a:cubicBezTo>
                    <a:cubicBezTo>
                      <a:pt x="874" y="731"/>
                      <a:pt x="874" y="731"/>
                      <a:pt x="874" y="731"/>
                    </a:cubicBezTo>
                    <a:lnTo>
                      <a:pt x="837" y="731"/>
                    </a:lnTo>
                    <a:close/>
                    <a:moveTo>
                      <a:pt x="866" y="9"/>
                    </a:moveTo>
                    <a:cubicBezTo>
                      <a:pt x="866" y="0"/>
                      <a:pt x="866" y="0"/>
                      <a:pt x="866" y="0"/>
                    </a:cubicBezTo>
                    <a:cubicBezTo>
                      <a:pt x="903" y="0"/>
                      <a:pt x="903" y="0"/>
                      <a:pt x="903" y="0"/>
                    </a:cubicBezTo>
                    <a:cubicBezTo>
                      <a:pt x="903" y="9"/>
                      <a:pt x="903" y="9"/>
                      <a:pt x="903" y="9"/>
                    </a:cubicBezTo>
                    <a:lnTo>
                      <a:pt x="866" y="9"/>
                    </a:lnTo>
                    <a:close/>
                    <a:moveTo>
                      <a:pt x="889" y="1502"/>
                    </a:moveTo>
                    <a:cubicBezTo>
                      <a:pt x="889" y="1493"/>
                      <a:pt x="889" y="1493"/>
                      <a:pt x="889" y="1493"/>
                    </a:cubicBezTo>
                    <a:cubicBezTo>
                      <a:pt x="926" y="1493"/>
                      <a:pt x="926" y="1493"/>
                      <a:pt x="926" y="1493"/>
                    </a:cubicBezTo>
                    <a:cubicBezTo>
                      <a:pt x="926" y="1502"/>
                      <a:pt x="926" y="1502"/>
                      <a:pt x="926" y="1502"/>
                    </a:cubicBezTo>
                    <a:lnTo>
                      <a:pt x="889" y="1502"/>
                    </a:lnTo>
                    <a:close/>
                    <a:moveTo>
                      <a:pt x="893" y="731"/>
                    </a:moveTo>
                    <a:cubicBezTo>
                      <a:pt x="893" y="722"/>
                      <a:pt x="893" y="722"/>
                      <a:pt x="893" y="722"/>
                    </a:cubicBezTo>
                    <a:cubicBezTo>
                      <a:pt x="930" y="722"/>
                      <a:pt x="930" y="722"/>
                      <a:pt x="930" y="722"/>
                    </a:cubicBezTo>
                    <a:cubicBezTo>
                      <a:pt x="930" y="731"/>
                      <a:pt x="930" y="731"/>
                      <a:pt x="930" y="731"/>
                    </a:cubicBezTo>
                    <a:lnTo>
                      <a:pt x="893" y="731"/>
                    </a:lnTo>
                    <a:close/>
                    <a:moveTo>
                      <a:pt x="922" y="9"/>
                    </a:moveTo>
                    <a:cubicBezTo>
                      <a:pt x="922" y="0"/>
                      <a:pt x="922" y="0"/>
                      <a:pt x="922" y="0"/>
                    </a:cubicBezTo>
                    <a:cubicBezTo>
                      <a:pt x="959" y="0"/>
                      <a:pt x="959" y="0"/>
                      <a:pt x="959" y="0"/>
                    </a:cubicBezTo>
                    <a:cubicBezTo>
                      <a:pt x="959" y="9"/>
                      <a:pt x="959" y="9"/>
                      <a:pt x="959" y="9"/>
                    </a:cubicBezTo>
                    <a:lnTo>
                      <a:pt x="922" y="9"/>
                    </a:lnTo>
                    <a:close/>
                    <a:moveTo>
                      <a:pt x="944" y="1502"/>
                    </a:moveTo>
                    <a:cubicBezTo>
                      <a:pt x="944" y="1493"/>
                      <a:pt x="944" y="1493"/>
                      <a:pt x="944" y="1493"/>
                    </a:cubicBezTo>
                    <a:cubicBezTo>
                      <a:pt x="981" y="1493"/>
                      <a:pt x="981" y="1493"/>
                      <a:pt x="981" y="1493"/>
                    </a:cubicBezTo>
                    <a:cubicBezTo>
                      <a:pt x="981" y="1502"/>
                      <a:pt x="981" y="1502"/>
                      <a:pt x="981" y="1502"/>
                    </a:cubicBezTo>
                    <a:lnTo>
                      <a:pt x="944" y="1502"/>
                    </a:lnTo>
                    <a:close/>
                    <a:moveTo>
                      <a:pt x="949" y="731"/>
                    </a:moveTo>
                    <a:cubicBezTo>
                      <a:pt x="949" y="722"/>
                      <a:pt x="949" y="722"/>
                      <a:pt x="949" y="722"/>
                    </a:cubicBezTo>
                    <a:cubicBezTo>
                      <a:pt x="986" y="722"/>
                      <a:pt x="986" y="722"/>
                      <a:pt x="986" y="722"/>
                    </a:cubicBezTo>
                    <a:cubicBezTo>
                      <a:pt x="986" y="731"/>
                      <a:pt x="986" y="731"/>
                      <a:pt x="986" y="731"/>
                    </a:cubicBezTo>
                    <a:lnTo>
                      <a:pt x="949" y="731"/>
                    </a:lnTo>
                    <a:close/>
                    <a:moveTo>
                      <a:pt x="977" y="9"/>
                    </a:moveTo>
                    <a:cubicBezTo>
                      <a:pt x="977" y="0"/>
                      <a:pt x="977" y="0"/>
                      <a:pt x="977" y="0"/>
                    </a:cubicBezTo>
                    <a:cubicBezTo>
                      <a:pt x="998" y="0"/>
                      <a:pt x="998" y="0"/>
                      <a:pt x="998" y="0"/>
                    </a:cubicBezTo>
                    <a:cubicBezTo>
                      <a:pt x="1002" y="0"/>
                      <a:pt x="1006" y="0"/>
                      <a:pt x="1011" y="1"/>
                    </a:cubicBezTo>
                    <a:cubicBezTo>
                      <a:pt x="1015" y="1"/>
                      <a:pt x="1015" y="1"/>
                      <a:pt x="1015" y="1"/>
                    </a:cubicBezTo>
                    <a:cubicBezTo>
                      <a:pt x="1014" y="10"/>
                      <a:pt x="1014" y="10"/>
                      <a:pt x="1014" y="10"/>
                    </a:cubicBezTo>
                    <a:cubicBezTo>
                      <a:pt x="1009" y="10"/>
                      <a:pt x="1009" y="10"/>
                      <a:pt x="1009" y="10"/>
                    </a:cubicBezTo>
                    <a:cubicBezTo>
                      <a:pt x="1005" y="9"/>
                      <a:pt x="1002" y="9"/>
                      <a:pt x="998" y="9"/>
                    </a:cubicBezTo>
                    <a:lnTo>
                      <a:pt x="977" y="9"/>
                    </a:lnTo>
                    <a:close/>
                    <a:moveTo>
                      <a:pt x="1000" y="1502"/>
                    </a:moveTo>
                    <a:cubicBezTo>
                      <a:pt x="1000" y="1493"/>
                      <a:pt x="1000" y="1493"/>
                      <a:pt x="1000" y="1493"/>
                    </a:cubicBezTo>
                    <a:cubicBezTo>
                      <a:pt x="1037" y="1493"/>
                      <a:pt x="1037" y="1493"/>
                      <a:pt x="1037" y="1493"/>
                    </a:cubicBezTo>
                    <a:cubicBezTo>
                      <a:pt x="1037" y="1502"/>
                      <a:pt x="1037" y="1502"/>
                      <a:pt x="1037" y="1502"/>
                    </a:cubicBezTo>
                    <a:lnTo>
                      <a:pt x="1000" y="1502"/>
                    </a:lnTo>
                    <a:close/>
                    <a:moveTo>
                      <a:pt x="1004" y="731"/>
                    </a:moveTo>
                    <a:cubicBezTo>
                      <a:pt x="1004" y="722"/>
                      <a:pt x="1004" y="722"/>
                      <a:pt x="1004" y="722"/>
                    </a:cubicBezTo>
                    <a:cubicBezTo>
                      <a:pt x="1041" y="722"/>
                      <a:pt x="1041" y="722"/>
                      <a:pt x="1041" y="722"/>
                    </a:cubicBezTo>
                    <a:cubicBezTo>
                      <a:pt x="1041" y="731"/>
                      <a:pt x="1041" y="731"/>
                      <a:pt x="1041" y="731"/>
                    </a:cubicBezTo>
                    <a:lnTo>
                      <a:pt x="1004" y="731"/>
                    </a:lnTo>
                    <a:close/>
                    <a:moveTo>
                      <a:pt x="1029" y="17"/>
                    </a:moveTo>
                    <a:cubicBezTo>
                      <a:pt x="1034" y="9"/>
                      <a:pt x="1034" y="9"/>
                      <a:pt x="1034" y="9"/>
                    </a:cubicBezTo>
                    <a:cubicBezTo>
                      <a:pt x="1038" y="11"/>
                      <a:pt x="1038" y="11"/>
                      <a:pt x="1038" y="11"/>
                    </a:cubicBezTo>
                    <a:cubicBezTo>
                      <a:pt x="1046" y="17"/>
                      <a:pt x="1053" y="23"/>
                      <a:pt x="1059" y="32"/>
                    </a:cubicBezTo>
                    <a:cubicBezTo>
                      <a:pt x="1062" y="35"/>
                      <a:pt x="1062" y="35"/>
                      <a:pt x="1062" y="35"/>
                    </a:cubicBezTo>
                    <a:cubicBezTo>
                      <a:pt x="1054" y="41"/>
                      <a:pt x="1054" y="41"/>
                      <a:pt x="1054" y="41"/>
                    </a:cubicBezTo>
                    <a:cubicBezTo>
                      <a:pt x="1052" y="37"/>
                      <a:pt x="1052" y="37"/>
                      <a:pt x="1052" y="37"/>
                    </a:cubicBezTo>
                    <a:cubicBezTo>
                      <a:pt x="1047" y="30"/>
                      <a:pt x="1040" y="24"/>
                      <a:pt x="1033" y="19"/>
                    </a:cubicBezTo>
                    <a:lnTo>
                      <a:pt x="1029" y="17"/>
                    </a:lnTo>
                    <a:close/>
                    <a:moveTo>
                      <a:pt x="1054" y="1491"/>
                    </a:moveTo>
                    <a:cubicBezTo>
                      <a:pt x="1058" y="1490"/>
                      <a:pt x="1058" y="1490"/>
                      <a:pt x="1058" y="1490"/>
                    </a:cubicBezTo>
                    <a:cubicBezTo>
                      <a:pt x="1067" y="1488"/>
                      <a:pt x="1074" y="1484"/>
                      <a:pt x="1081" y="1478"/>
                    </a:cubicBezTo>
                    <a:cubicBezTo>
                      <a:pt x="1085" y="1475"/>
                      <a:pt x="1085" y="1475"/>
                      <a:pt x="1085" y="1475"/>
                    </a:cubicBezTo>
                    <a:cubicBezTo>
                      <a:pt x="1090" y="1482"/>
                      <a:pt x="1090" y="1482"/>
                      <a:pt x="1090" y="1482"/>
                    </a:cubicBezTo>
                    <a:cubicBezTo>
                      <a:pt x="1087" y="1485"/>
                      <a:pt x="1087" y="1485"/>
                      <a:pt x="1087" y="1485"/>
                    </a:cubicBezTo>
                    <a:cubicBezTo>
                      <a:pt x="1079" y="1492"/>
                      <a:pt x="1070" y="1496"/>
                      <a:pt x="1061" y="1499"/>
                    </a:cubicBezTo>
                    <a:cubicBezTo>
                      <a:pt x="1056" y="1500"/>
                      <a:pt x="1056" y="1500"/>
                      <a:pt x="1056" y="1500"/>
                    </a:cubicBezTo>
                    <a:lnTo>
                      <a:pt x="1054" y="1491"/>
                    </a:lnTo>
                    <a:close/>
                    <a:moveTo>
                      <a:pt x="1058" y="734"/>
                    </a:moveTo>
                    <a:cubicBezTo>
                      <a:pt x="1061" y="725"/>
                      <a:pt x="1061" y="725"/>
                      <a:pt x="1061" y="725"/>
                    </a:cubicBezTo>
                    <a:cubicBezTo>
                      <a:pt x="1065" y="726"/>
                      <a:pt x="1065" y="726"/>
                      <a:pt x="1065" y="726"/>
                    </a:cubicBezTo>
                    <a:cubicBezTo>
                      <a:pt x="1075" y="730"/>
                      <a:pt x="1083" y="735"/>
                      <a:pt x="1090" y="742"/>
                    </a:cubicBezTo>
                    <a:cubicBezTo>
                      <a:pt x="1094" y="745"/>
                      <a:pt x="1094" y="745"/>
                      <a:pt x="1094" y="745"/>
                    </a:cubicBezTo>
                    <a:cubicBezTo>
                      <a:pt x="1088" y="752"/>
                      <a:pt x="1088" y="752"/>
                      <a:pt x="1088" y="752"/>
                    </a:cubicBezTo>
                    <a:cubicBezTo>
                      <a:pt x="1084" y="749"/>
                      <a:pt x="1084" y="749"/>
                      <a:pt x="1084" y="749"/>
                    </a:cubicBezTo>
                    <a:cubicBezTo>
                      <a:pt x="1078" y="743"/>
                      <a:pt x="1070" y="738"/>
                      <a:pt x="1062" y="735"/>
                    </a:cubicBezTo>
                    <a:lnTo>
                      <a:pt x="1058" y="734"/>
                    </a:lnTo>
                    <a:close/>
                    <a:moveTo>
                      <a:pt x="1061" y="56"/>
                    </a:moveTo>
                    <a:cubicBezTo>
                      <a:pt x="1070" y="54"/>
                      <a:pt x="1070" y="54"/>
                      <a:pt x="1070" y="54"/>
                    </a:cubicBezTo>
                    <a:cubicBezTo>
                      <a:pt x="1071" y="59"/>
                      <a:pt x="1071" y="59"/>
                      <a:pt x="1071" y="59"/>
                    </a:cubicBezTo>
                    <a:cubicBezTo>
                      <a:pt x="1072" y="64"/>
                      <a:pt x="1072" y="69"/>
                      <a:pt x="1072" y="74"/>
                    </a:cubicBezTo>
                    <a:cubicBezTo>
                      <a:pt x="1072" y="92"/>
                      <a:pt x="1072" y="92"/>
                      <a:pt x="1072" y="92"/>
                    </a:cubicBezTo>
                    <a:cubicBezTo>
                      <a:pt x="1063" y="92"/>
                      <a:pt x="1063" y="92"/>
                      <a:pt x="1063" y="92"/>
                    </a:cubicBezTo>
                    <a:cubicBezTo>
                      <a:pt x="1063" y="74"/>
                      <a:pt x="1063" y="74"/>
                      <a:pt x="1063" y="74"/>
                    </a:cubicBezTo>
                    <a:cubicBezTo>
                      <a:pt x="1063" y="69"/>
                      <a:pt x="1063" y="65"/>
                      <a:pt x="1062" y="61"/>
                    </a:cubicBezTo>
                    <a:lnTo>
                      <a:pt x="1061" y="56"/>
                    </a:lnTo>
                    <a:close/>
                    <a:moveTo>
                      <a:pt x="1063" y="203"/>
                    </a:moveTo>
                    <a:cubicBezTo>
                      <a:pt x="1063" y="166"/>
                      <a:pt x="1063" y="166"/>
                      <a:pt x="1063" y="166"/>
                    </a:cubicBezTo>
                    <a:cubicBezTo>
                      <a:pt x="1072" y="166"/>
                      <a:pt x="1072" y="166"/>
                      <a:pt x="1072" y="166"/>
                    </a:cubicBezTo>
                    <a:cubicBezTo>
                      <a:pt x="1072" y="203"/>
                      <a:pt x="1072" y="203"/>
                      <a:pt x="1072" y="203"/>
                    </a:cubicBezTo>
                    <a:lnTo>
                      <a:pt x="1063" y="203"/>
                    </a:lnTo>
                    <a:close/>
                    <a:moveTo>
                      <a:pt x="1063" y="148"/>
                    </a:moveTo>
                    <a:cubicBezTo>
                      <a:pt x="1063" y="110"/>
                      <a:pt x="1063" y="110"/>
                      <a:pt x="1063" y="110"/>
                    </a:cubicBezTo>
                    <a:cubicBezTo>
                      <a:pt x="1072" y="110"/>
                      <a:pt x="1072" y="110"/>
                      <a:pt x="1072" y="110"/>
                    </a:cubicBezTo>
                    <a:cubicBezTo>
                      <a:pt x="1072" y="148"/>
                      <a:pt x="1072" y="148"/>
                      <a:pt x="1072" y="148"/>
                    </a:cubicBezTo>
                    <a:lnTo>
                      <a:pt x="1063" y="148"/>
                    </a:lnTo>
                    <a:close/>
                    <a:moveTo>
                      <a:pt x="1095" y="1462"/>
                    </a:moveTo>
                    <a:cubicBezTo>
                      <a:pt x="1097" y="1458"/>
                      <a:pt x="1097" y="1458"/>
                      <a:pt x="1097" y="1458"/>
                    </a:cubicBezTo>
                    <a:cubicBezTo>
                      <a:pt x="1101" y="1450"/>
                      <a:pt x="1104" y="1442"/>
                      <a:pt x="1104" y="1433"/>
                    </a:cubicBezTo>
                    <a:cubicBezTo>
                      <a:pt x="1105" y="1429"/>
                      <a:pt x="1105" y="1429"/>
                      <a:pt x="1105" y="1429"/>
                    </a:cubicBezTo>
                    <a:cubicBezTo>
                      <a:pt x="1114" y="1429"/>
                      <a:pt x="1114" y="1429"/>
                      <a:pt x="1114" y="1429"/>
                    </a:cubicBezTo>
                    <a:cubicBezTo>
                      <a:pt x="1114" y="1434"/>
                      <a:pt x="1114" y="1434"/>
                      <a:pt x="1114" y="1434"/>
                    </a:cubicBezTo>
                    <a:cubicBezTo>
                      <a:pt x="1113" y="1444"/>
                      <a:pt x="1110" y="1454"/>
                      <a:pt x="1105" y="1462"/>
                    </a:cubicBezTo>
                    <a:cubicBezTo>
                      <a:pt x="1103" y="1466"/>
                      <a:pt x="1103" y="1466"/>
                      <a:pt x="1103" y="1466"/>
                    </a:cubicBezTo>
                    <a:lnTo>
                      <a:pt x="1095" y="1462"/>
                    </a:lnTo>
                    <a:close/>
                    <a:moveTo>
                      <a:pt x="1097" y="765"/>
                    </a:moveTo>
                    <a:cubicBezTo>
                      <a:pt x="1106" y="762"/>
                      <a:pt x="1106" y="762"/>
                      <a:pt x="1106" y="762"/>
                    </a:cubicBezTo>
                    <a:cubicBezTo>
                      <a:pt x="1108" y="766"/>
                      <a:pt x="1108" y="766"/>
                      <a:pt x="1108" y="766"/>
                    </a:cubicBezTo>
                    <a:cubicBezTo>
                      <a:pt x="1112" y="775"/>
                      <a:pt x="1114" y="785"/>
                      <a:pt x="1114" y="795"/>
                    </a:cubicBezTo>
                    <a:cubicBezTo>
                      <a:pt x="1114" y="799"/>
                      <a:pt x="1114" y="799"/>
                      <a:pt x="1114" y="799"/>
                    </a:cubicBezTo>
                    <a:cubicBezTo>
                      <a:pt x="1105" y="799"/>
                      <a:pt x="1105" y="799"/>
                      <a:pt x="1105" y="799"/>
                    </a:cubicBezTo>
                    <a:cubicBezTo>
                      <a:pt x="1105" y="795"/>
                      <a:pt x="1105" y="795"/>
                      <a:pt x="1105" y="795"/>
                    </a:cubicBezTo>
                    <a:cubicBezTo>
                      <a:pt x="1105" y="786"/>
                      <a:pt x="1103" y="778"/>
                      <a:pt x="1099" y="770"/>
                    </a:cubicBezTo>
                    <a:lnTo>
                      <a:pt x="1097" y="765"/>
                    </a:lnTo>
                    <a:close/>
                    <a:moveTo>
                      <a:pt x="1105" y="1411"/>
                    </a:moveTo>
                    <a:cubicBezTo>
                      <a:pt x="1105" y="1374"/>
                      <a:pt x="1105" y="1374"/>
                      <a:pt x="1105" y="1374"/>
                    </a:cubicBezTo>
                    <a:cubicBezTo>
                      <a:pt x="1114" y="1374"/>
                      <a:pt x="1114" y="1374"/>
                      <a:pt x="1114" y="1374"/>
                    </a:cubicBezTo>
                    <a:cubicBezTo>
                      <a:pt x="1114" y="1411"/>
                      <a:pt x="1114" y="1411"/>
                      <a:pt x="1114" y="1411"/>
                    </a:cubicBezTo>
                    <a:lnTo>
                      <a:pt x="1105" y="1411"/>
                    </a:lnTo>
                    <a:close/>
                    <a:moveTo>
                      <a:pt x="1105" y="1355"/>
                    </a:moveTo>
                    <a:cubicBezTo>
                      <a:pt x="1105" y="1318"/>
                      <a:pt x="1105" y="1318"/>
                      <a:pt x="1105" y="1318"/>
                    </a:cubicBezTo>
                    <a:cubicBezTo>
                      <a:pt x="1114" y="1318"/>
                      <a:pt x="1114" y="1318"/>
                      <a:pt x="1114" y="1318"/>
                    </a:cubicBezTo>
                    <a:cubicBezTo>
                      <a:pt x="1114" y="1355"/>
                      <a:pt x="1114" y="1355"/>
                      <a:pt x="1114" y="1355"/>
                    </a:cubicBezTo>
                    <a:lnTo>
                      <a:pt x="1105" y="1355"/>
                    </a:lnTo>
                    <a:close/>
                    <a:moveTo>
                      <a:pt x="1105" y="1299"/>
                    </a:moveTo>
                    <a:cubicBezTo>
                      <a:pt x="1105" y="1262"/>
                      <a:pt x="1105" y="1262"/>
                      <a:pt x="1105" y="1262"/>
                    </a:cubicBezTo>
                    <a:cubicBezTo>
                      <a:pt x="1114" y="1262"/>
                      <a:pt x="1114" y="1262"/>
                      <a:pt x="1114" y="1262"/>
                    </a:cubicBezTo>
                    <a:cubicBezTo>
                      <a:pt x="1114" y="1299"/>
                      <a:pt x="1114" y="1299"/>
                      <a:pt x="1114" y="1299"/>
                    </a:cubicBezTo>
                    <a:lnTo>
                      <a:pt x="1105" y="1299"/>
                    </a:lnTo>
                    <a:close/>
                    <a:moveTo>
                      <a:pt x="1105" y="1244"/>
                    </a:moveTo>
                    <a:cubicBezTo>
                      <a:pt x="1105" y="1207"/>
                      <a:pt x="1105" y="1207"/>
                      <a:pt x="1105" y="1207"/>
                    </a:cubicBezTo>
                    <a:cubicBezTo>
                      <a:pt x="1114" y="1207"/>
                      <a:pt x="1114" y="1207"/>
                      <a:pt x="1114" y="1207"/>
                    </a:cubicBezTo>
                    <a:cubicBezTo>
                      <a:pt x="1114" y="1244"/>
                      <a:pt x="1114" y="1244"/>
                      <a:pt x="1114" y="1244"/>
                    </a:cubicBezTo>
                    <a:lnTo>
                      <a:pt x="1105" y="1244"/>
                    </a:lnTo>
                    <a:close/>
                    <a:moveTo>
                      <a:pt x="1105" y="1188"/>
                    </a:moveTo>
                    <a:cubicBezTo>
                      <a:pt x="1105" y="1151"/>
                      <a:pt x="1105" y="1151"/>
                      <a:pt x="1105" y="1151"/>
                    </a:cubicBezTo>
                    <a:cubicBezTo>
                      <a:pt x="1114" y="1151"/>
                      <a:pt x="1114" y="1151"/>
                      <a:pt x="1114" y="1151"/>
                    </a:cubicBezTo>
                    <a:cubicBezTo>
                      <a:pt x="1114" y="1188"/>
                      <a:pt x="1114" y="1188"/>
                      <a:pt x="1114" y="1188"/>
                    </a:cubicBezTo>
                    <a:lnTo>
                      <a:pt x="1105" y="1188"/>
                    </a:lnTo>
                    <a:close/>
                    <a:moveTo>
                      <a:pt x="1105" y="1133"/>
                    </a:moveTo>
                    <a:cubicBezTo>
                      <a:pt x="1105" y="1096"/>
                      <a:pt x="1105" y="1096"/>
                      <a:pt x="1105" y="1096"/>
                    </a:cubicBezTo>
                    <a:cubicBezTo>
                      <a:pt x="1114" y="1096"/>
                      <a:pt x="1114" y="1096"/>
                      <a:pt x="1114" y="1096"/>
                    </a:cubicBezTo>
                    <a:cubicBezTo>
                      <a:pt x="1114" y="1133"/>
                      <a:pt x="1114" y="1133"/>
                      <a:pt x="1114" y="1133"/>
                    </a:cubicBezTo>
                    <a:lnTo>
                      <a:pt x="1105" y="1133"/>
                    </a:lnTo>
                    <a:close/>
                    <a:moveTo>
                      <a:pt x="1105" y="1077"/>
                    </a:moveTo>
                    <a:cubicBezTo>
                      <a:pt x="1105" y="1040"/>
                      <a:pt x="1105" y="1040"/>
                      <a:pt x="1105" y="1040"/>
                    </a:cubicBezTo>
                    <a:cubicBezTo>
                      <a:pt x="1114" y="1040"/>
                      <a:pt x="1114" y="1040"/>
                      <a:pt x="1114" y="1040"/>
                    </a:cubicBezTo>
                    <a:cubicBezTo>
                      <a:pt x="1114" y="1077"/>
                      <a:pt x="1114" y="1077"/>
                      <a:pt x="1114" y="1077"/>
                    </a:cubicBezTo>
                    <a:lnTo>
                      <a:pt x="1105" y="1077"/>
                    </a:lnTo>
                    <a:close/>
                    <a:moveTo>
                      <a:pt x="1105" y="1022"/>
                    </a:moveTo>
                    <a:cubicBezTo>
                      <a:pt x="1105" y="985"/>
                      <a:pt x="1105" y="985"/>
                      <a:pt x="1105" y="985"/>
                    </a:cubicBezTo>
                    <a:cubicBezTo>
                      <a:pt x="1114" y="985"/>
                      <a:pt x="1114" y="985"/>
                      <a:pt x="1114" y="985"/>
                    </a:cubicBezTo>
                    <a:cubicBezTo>
                      <a:pt x="1114" y="1022"/>
                      <a:pt x="1114" y="1022"/>
                      <a:pt x="1114" y="1022"/>
                    </a:cubicBezTo>
                    <a:lnTo>
                      <a:pt x="1105" y="1022"/>
                    </a:lnTo>
                    <a:close/>
                    <a:moveTo>
                      <a:pt x="1105" y="966"/>
                    </a:moveTo>
                    <a:cubicBezTo>
                      <a:pt x="1105" y="929"/>
                      <a:pt x="1105" y="929"/>
                      <a:pt x="1105" y="929"/>
                    </a:cubicBezTo>
                    <a:cubicBezTo>
                      <a:pt x="1114" y="929"/>
                      <a:pt x="1114" y="929"/>
                      <a:pt x="1114" y="929"/>
                    </a:cubicBezTo>
                    <a:cubicBezTo>
                      <a:pt x="1114" y="966"/>
                      <a:pt x="1114" y="966"/>
                      <a:pt x="1114" y="966"/>
                    </a:cubicBezTo>
                    <a:lnTo>
                      <a:pt x="1105" y="966"/>
                    </a:lnTo>
                    <a:close/>
                    <a:moveTo>
                      <a:pt x="1105" y="910"/>
                    </a:moveTo>
                    <a:cubicBezTo>
                      <a:pt x="1105" y="873"/>
                      <a:pt x="1105" y="873"/>
                      <a:pt x="1105" y="873"/>
                    </a:cubicBezTo>
                    <a:cubicBezTo>
                      <a:pt x="1114" y="873"/>
                      <a:pt x="1114" y="873"/>
                      <a:pt x="1114" y="873"/>
                    </a:cubicBezTo>
                    <a:cubicBezTo>
                      <a:pt x="1114" y="910"/>
                      <a:pt x="1114" y="910"/>
                      <a:pt x="1114" y="910"/>
                    </a:cubicBezTo>
                    <a:lnTo>
                      <a:pt x="1105" y="910"/>
                    </a:lnTo>
                    <a:close/>
                    <a:moveTo>
                      <a:pt x="1105" y="855"/>
                    </a:moveTo>
                    <a:cubicBezTo>
                      <a:pt x="1105" y="818"/>
                      <a:pt x="1105" y="818"/>
                      <a:pt x="1105" y="818"/>
                    </a:cubicBezTo>
                    <a:cubicBezTo>
                      <a:pt x="1114" y="818"/>
                      <a:pt x="1114" y="818"/>
                      <a:pt x="1114" y="818"/>
                    </a:cubicBezTo>
                    <a:cubicBezTo>
                      <a:pt x="1114" y="855"/>
                      <a:pt x="1114" y="855"/>
                      <a:pt x="1114" y="855"/>
                    </a:cubicBezTo>
                    <a:lnTo>
                      <a:pt x="1105" y="8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79" name="íṧlïḑè"/>
              <p:cNvSpPr/>
              <p:nvPr/>
            </p:nvSpPr>
            <p:spPr bwMode="auto">
              <a:xfrm>
                <a:off x="4186" y="577"/>
                <a:ext cx="91" cy="81"/>
              </a:xfrm>
              <a:custGeom>
                <a:avLst/>
                <a:gdLst>
                  <a:gd name="T0" fmla="*/ 22 w 44"/>
                  <a:gd name="T1" fmla="*/ 39 h 39"/>
                  <a:gd name="T2" fmla="*/ 44 w 44"/>
                  <a:gd name="T3" fmla="*/ 0 h 39"/>
                  <a:gd name="T4" fmla="*/ 22 w 44"/>
                  <a:gd name="T5" fmla="*/ 8 h 39"/>
                  <a:gd name="T6" fmla="*/ 0 w 44"/>
                  <a:gd name="T7" fmla="*/ 0 h 39"/>
                  <a:gd name="T8" fmla="*/ 22 w 44"/>
                  <a:gd name="T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9">
                    <a:moveTo>
                      <a:pt x="22" y="39"/>
                    </a:moveTo>
                    <a:cubicBezTo>
                      <a:pt x="27" y="26"/>
                      <a:pt x="35" y="10"/>
                      <a:pt x="44" y="0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0"/>
                      <a:pt x="17" y="26"/>
                      <a:pt x="22" y="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0" name="îšḻíďè"/>
              <p:cNvSpPr/>
              <p:nvPr/>
            </p:nvSpPr>
            <p:spPr bwMode="auto">
              <a:xfrm>
                <a:off x="998" y="1141"/>
                <a:ext cx="824" cy="737"/>
              </a:xfrm>
              <a:custGeom>
                <a:avLst/>
                <a:gdLst>
                  <a:gd name="T0" fmla="*/ 619 w 824"/>
                  <a:gd name="T1" fmla="*/ 0 h 737"/>
                  <a:gd name="T2" fmla="*/ 413 w 824"/>
                  <a:gd name="T3" fmla="*/ 114 h 737"/>
                  <a:gd name="T4" fmla="*/ 207 w 824"/>
                  <a:gd name="T5" fmla="*/ 0 h 737"/>
                  <a:gd name="T6" fmla="*/ 0 w 824"/>
                  <a:gd name="T7" fmla="*/ 102 h 737"/>
                  <a:gd name="T8" fmla="*/ 0 w 824"/>
                  <a:gd name="T9" fmla="*/ 737 h 737"/>
                  <a:gd name="T10" fmla="*/ 207 w 824"/>
                  <a:gd name="T11" fmla="*/ 637 h 737"/>
                  <a:gd name="T12" fmla="*/ 413 w 824"/>
                  <a:gd name="T13" fmla="*/ 737 h 737"/>
                  <a:gd name="T14" fmla="*/ 619 w 824"/>
                  <a:gd name="T15" fmla="*/ 637 h 737"/>
                  <a:gd name="T16" fmla="*/ 824 w 824"/>
                  <a:gd name="T17" fmla="*/ 737 h 737"/>
                  <a:gd name="T18" fmla="*/ 824 w 824"/>
                  <a:gd name="T19" fmla="*/ 114 h 737"/>
                  <a:gd name="T20" fmla="*/ 619 w 824"/>
                  <a:gd name="T21" fmla="*/ 0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4" h="737">
                    <a:moveTo>
                      <a:pt x="619" y="0"/>
                    </a:moveTo>
                    <a:lnTo>
                      <a:pt x="413" y="114"/>
                    </a:lnTo>
                    <a:lnTo>
                      <a:pt x="207" y="0"/>
                    </a:lnTo>
                    <a:lnTo>
                      <a:pt x="0" y="102"/>
                    </a:lnTo>
                    <a:lnTo>
                      <a:pt x="0" y="737"/>
                    </a:lnTo>
                    <a:lnTo>
                      <a:pt x="207" y="637"/>
                    </a:lnTo>
                    <a:lnTo>
                      <a:pt x="413" y="737"/>
                    </a:lnTo>
                    <a:lnTo>
                      <a:pt x="619" y="637"/>
                    </a:lnTo>
                    <a:lnTo>
                      <a:pt x="824" y="737"/>
                    </a:lnTo>
                    <a:lnTo>
                      <a:pt x="824" y="114"/>
                    </a:lnTo>
                    <a:lnTo>
                      <a:pt x="619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1" name="ïṥḻïde"/>
              <p:cNvSpPr/>
              <p:nvPr/>
            </p:nvSpPr>
            <p:spPr bwMode="auto">
              <a:xfrm>
                <a:off x="1205" y="1141"/>
                <a:ext cx="206" cy="737"/>
              </a:xfrm>
              <a:custGeom>
                <a:avLst/>
                <a:gdLst>
                  <a:gd name="T0" fmla="*/ 0 w 206"/>
                  <a:gd name="T1" fmla="*/ 0 h 737"/>
                  <a:gd name="T2" fmla="*/ 0 w 206"/>
                  <a:gd name="T3" fmla="*/ 637 h 737"/>
                  <a:gd name="T4" fmla="*/ 206 w 206"/>
                  <a:gd name="T5" fmla="*/ 737 h 737"/>
                  <a:gd name="T6" fmla="*/ 206 w 206"/>
                  <a:gd name="T7" fmla="*/ 114 h 737"/>
                  <a:gd name="T8" fmla="*/ 0 w 206"/>
                  <a:gd name="T9" fmla="*/ 0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737">
                    <a:moveTo>
                      <a:pt x="0" y="0"/>
                    </a:moveTo>
                    <a:lnTo>
                      <a:pt x="0" y="637"/>
                    </a:lnTo>
                    <a:lnTo>
                      <a:pt x="206" y="737"/>
                    </a:lnTo>
                    <a:lnTo>
                      <a:pt x="206" y="1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DC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2" name="íśļide"/>
              <p:cNvSpPr/>
              <p:nvPr/>
            </p:nvSpPr>
            <p:spPr bwMode="auto">
              <a:xfrm>
                <a:off x="1617" y="1141"/>
                <a:ext cx="205" cy="737"/>
              </a:xfrm>
              <a:custGeom>
                <a:avLst/>
                <a:gdLst>
                  <a:gd name="T0" fmla="*/ 0 w 205"/>
                  <a:gd name="T1" fmla="*/ 0 h 737"/>
                  <a:gd name="T2" fmla="*/ 0 w 205"/>
                  <a:gd name="T3" fmla="*/ 637 h 737"/>
                  <a:gd name="T4" fmla="*/ 205 w 205"/>
                  <a:gd name="T5" fmla="*/ 737 h 737"/>
                  <a:gd name="T6" fmla="*/ 205 w 205"/>
                  <a:gd name="T7" fmla="*/ 114 h 737"/>
                  <a:gd name="T8" fmla="*/ 0 w 205"/>
                  <a:gd name="T9" fmla="*/ 0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5" h="737">
                    <a:moveTo>
                      <a:pt x="0" y="0"/>
                    </a:moveTo>
                    <a:lnTo>
                      <a:pt x="0" y="637"/>
                    </a:lnTo>
                    <a:lnTo>
                      <a:pt x="205" y="737"/>
                    </a:lnTo>
                    <a:lnTo>
                      <a:pt x="205" y="1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DDC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3" name="ïṡľíḑe"/>
              <p:cNvSpPr/>
              <p:nvPr/>
            </p:nvSpPr>
            <p:spPr bwMode="auto">
              <a:xfrm>
                <a:off x="1191" y="1623"/>
                <a:ext cx="1013" cy="1012"/>
              </a:xfrm>
              <a:prstGeom prst="ellipse">
                <a:avLst/>
              </a:prstGeom>
              <a:solidFill>
                <a:srgbClr val="508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4" name="ïSļïḍe"/>
              <p:cNvSpPr/>
              <p:nvPr/>
            </p:nvSpPr>
            <p:spPr bwMode="auto">
              <a:xfrm flipH="1">
                <a:off x="2152" y="23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5" name="î$1iḓe"/>
              <p:cNvSpPr/>
              <p:nvPr/>
            </p:nvSpPr>
            <p:spPr bwMode="auto">
              <a:xfrm>
                <a:off x="2206" y="2195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1 w 1"/>
                  <a:gd name="T3" fmla="*/ 0 h 3"/>
                  <a:gd name="T4" fmla="*/ 1 w 1"/>
                  <a:gd name="T5" fmla="*/ 0 h 3"/>
                  <a:gd name="T6" fmla="*/ 0 w 1"/>
                  <a:gd name="T7" fmla="*/ 3 h 3"/>
                  <a:gd name="T8" fmla="*/ 1 w 1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6" name="ïṡľiḍê"/>
              <p:cNvSpPr/>
              <p:nvPr/>
            </p:nvSpPr>
            <p:spPr bwMode="auto">
              <a:xfrm>
                <a:off x="1855" y="2065"/>
                <a:ext cx="21" cy="12"/>
              </a:xfrm>
              <a:custGeom>
                <a:avLst/>
                <a:gdLst>
                  <a:gd name="T0" fmla="*/ 1 w 10"/>
                  <a:gd name="T1" fmla="*/ 5 h 6"/>
                  <a:gd name="T2" fmla="*/ 10 w 10"/>
                  <a:gd name="T3" fmla="*/ 5 h 6"/>
                  <a:gd name="T4" fmla="*/ 10 w 10"/>
                  <a:gd name="T5" fmla="*/ 4 h 6"/>
                  <a:gd name="T6" fmla="*/ 9 w 10"/>
                  <a:gd name="T7" fmla="*/ 3 h 6"/>
                  <a:gd name="T8" fmla="*/ 6 w 10"/>
                  <a:gd name="T9" fmla="*/ 2 h 6"/>
                  <a:gd name="T10" fmla="*/ 6 w 10"/>
                  <a:gd name="T11" fmla="*/ 1 h 6"/>
                  <a:gd name="T12" fmla="*/ 6 w 10"/>
                  <a:gd name="T13" fmla="*/ 1 h 6"/>
                  <a:gd name="T14" fmla="*/ 6 w 10"/>
                  <a:gd name="T15" fmla="*/ 1 h 6"/>
                  <a:gd name="T16" fmla="*/ 5 w 10"/>
                  <a:gd name="T17" fmla="*/ 0 h 6"/>
                  <a:gd name="T18" fmla="*/ 1 w 10"/>
                  <a:gd name="T19" fmla="*/ 3 h 6"/>
                  <a:gd name="T20" fmla="*/ 0 w 10"/>
                  <a:gd name="T21" fmla="*/ 5 h 6"/>
                  <a:gd name="T22" fmla="*/ 1 w 10"/>
                  <a:gd name="T2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6">
                    <a:moveTo>
                      <a:pt x="1" y="5"/>
                    </a:moveTo>
                    <a:cubicBezTo>
                      <a:pt x="3" y="6"/>
                      <a:pt x="10" y="6"/>
                      <a:pt x="10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3"/>
                      <a:pt x="9" y="3"/>
                      <a:pt x="6" y="2"/>
                    </a:cubicBezTo>
                    <a:cubicBezTo>
                      <a:pt x="6" y="2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3" y="2"/>
                      <a:pt x="1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7" name="i$ļïďe"/>
              <p:cNvSpPr/>
              <p:nvPr/>
            </p:nvSpPr>
            <p:spPr bwMode="auto">
              <a:xfrm flipH="1">
                <a:off x="2111" y="24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8" name="îśḷidè"/>
              <p:cNvSpPr/>
              <p:nvPr/>
            </p:nvSpPr>
            <p:spPr bwMode="auto">
              <a:xfrm>
                <a:off x="1297" y="1731"/>
                <a:ext cx="99" cy="124"/>
              </a:xfrm>
              <a:custGeom>
                <a:avLst/>
                <a:gdLst>
                  <a:gd name="T0" fmla="*/ 14 w 48"/>
                  <a:gd name="T1" fmla="*/ 25 h 60"/>
                  <a:gd name="T2" fmla="*/ 12 w 48"/>
                  <a:gd name="T3" fmla="*/ 30 h 60"/>
                  <a:gd name="T4" fmla="*/ 14 w 48"/>
                  <a:gd name="T5" fmla="*/ 30 h 60"/>
                  <a:gd name="T6" fmla="*/ 13 w 48"/>
                  <a:gd name="T7" fmla="*/ 34 h 60"/>
                  <a:gd name="T8" fmla="*/ 16 w 48"/>
                  <a:gd name="T9" fmla="*/ 33 h 60"/>
                  <a:gd name="T10" fmla="*/ 10 w 48"/>
                  <a:gd name="T11" fmla="*/ 43 h 60"/>
                  <a:gd name="T12" fmla="*/ 8 w 48"/>
                  <a:gd name="T13" fmla="*/ 46 h 60"/>
                  <a:gd name="T14" fmla="*/ 7 w 48"/>
                  <a:gd name="T15" fmla="*/ 46 h 60"/>
                  <a:gd name="T16" fmla="*/ 4 w 48"/>
                  <a:gd name="T17" fmla="*/ 48 h 60"/>
                  <a:gd name="T18" fmla="*/ 1 w 48"/>
                  <a:gd name="T19" fmla="*/ 54 h 60"/>
                  <a:gd name="T20" fmla="*/ 4 w 48"/>
                  <a:gd name="T21" fmla="*/ 51 h 60"/>
                  <a:gd name="T22" fmla="*/ 5 w 48"/>
                  <a:gd name="T23" fmla="*/ 55 h 60"/>
                  <a:gd name="T24" fmla="*/ 9 w 48"/>
                  <a:gd name="T25" fmla="*/ 58 h 60"/>
                  <a:gd name="T26" fmla="*/ 16 w 48"/>
                  <a:gd name="T27" fmla="*/ 51 h 60"/>
                  <a:gd name="T28" fmla="*/ 17 w 48"/>
                  <a:gd name="T29" fmla="*/ 45 h 60"/>
                  <a:gd name="T30" fmla="*/ 19 w 48"/>
                  <a:gd name="T31" fmla="*/ 45 h 60"/>
                  <a:gd name="T32" fmla="*/ 27 w 48"/>
                  <a:gd name="T33" fmla="*/ 39 h 60"/>
                  <a:gd name="T34" fmla="*/ 24 w 48"/>
                  <a:gd name="T35" fmla="*/ 31 h 60"/>
                  <a:gd name="T36" fmla="*/ 30 w 48"/>
                  <a:gd name="T37" fmla="*/ 23 h 60"/>
                  <a:gd name="T38" fmla="*/ 29 w 48"/>
                  <a:gd name="T39" fmla="*/ 21 h 60"/>
                  <a:gd name="T40" fmla="*/ 41 w 48"/>
                  <a:gd name="T41" fmla="*/ 10 h 60"/>
                  <a:gd name="T42" fmla="*/ 40 w 48"/>
                  <a:gd name="T43" fmla="*/ 11 h 60"/>
                  <a:gd name="T44" fmla="*/ 48 w 48"/>
                  <a:gd name="T45" fmla="*/ 0 h 60"/>
                  <a:gd name="T46" fmla="*/ 48 w 48"/>
                  <a:gd name="T47" fmla="*/ 0 h 60"/>
                  <a:gd name="T48" fmla="*/ 29 w 48"/>
                  <a:gd name="T49" fmla="*/ 21 h 60"/>
                  <a:gd name="T50" fmla="*/ 31 w 48"/>
                  <a:gd name="T51" fmla="*/ 13 h 60"/>
                  <a:gd name="T52" fmla="*/ 21 w 48"/>
                  <a:gd name="T53" fmla="*/ 20 h 60"/>
                  <a:gd name="T54" fmla="*/ 28 w 48"/>
                  <a:gd name="T55" fmla="*/ 13 h 60"/>
                  <a:gd name="T56" fmla="*/ 14 w 48"/>
                  <a:gd name="T57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" h="60">
                    <a:moveTo>
                      <a:pt x="14" y="25"/>
                    </a:moveTo>
                    <a:cubicBezTo>
                      <a:pt x="12" y="28"/>
                      <a:pt x="10" y="30"/>
                      <a:pt x="12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3" y="31"/>
                      <a:pt x="12" y="32"/>
                      <a:pt x="13" y="34"/>
                    </a:cubicBezTo>
                    <a:cubicBezTo>
                      <a:pt x="14" y="35"/>
                      <a:pt x="15" y="33"/>
                      <a:pt x="16" y="33"/>
                    </a:cubicBezTo>
                    <a:cubicBezTo>
                      <a:pt x="17" y="36"/>
                      <a:pt x="16" y="37"/>
                      <a:pt x="10" y="43"/>
                    </a:cubicBezTo>
                    <a:cubicBezTo>
                      <a:pt x="10" y="44"/>
                      <a:pt x="9" y="45"/>
                      <a:pt x="8" y="46"/>
                    </a:cubicBezTo>
                    <a:cubicBezTo>
                      <a:pt x="8" y="46"/>
                      <a:pt x="8" y="46"/>
                      <a:pt x="7" y="46"/>
                    </a:cubicBezTo>
                    <a:cubicBezTo>
                      <a:pt x="7" y="46"/>
                      <a:pt x="6" y="46"/>
                      <a:pt x="4" y="48"/>
                    </a:cubicBezTo>
                    <a:cubicBezTo>
                      <a:pt x="4" y="48"/>
                      <a:pt x="0" y="53"/>
                      <a:pt x="1" y="54"/>
                    </a:cubicBezTo>
                    <a:cubicBezTo>
                      <a:pt x="3" y="53"/>
                      <a:pt x="3" y="51"/>
                      <a:pt x="4" y="51"/>
                    </a:cubicBezTo>
                    <a:cubicBezTo>
                      <a:pt x="6" y="52"/>
                      <a:pt x="4" y="54"/>
                      <a:pt x="5" y="55"/>
                    </a:cubicBezTo>
                    <a:cubicBezTo>
                      <a:pt x="5" y="55"/>
                      <a:pt x="7" y="60"/>
                      <a:pt x="9" y="58"/>
                    </a:cubicBezTo>
                    <a:cubicBezTo>
                      <a:pt x="17" y="54"/>
                      <a:pt x="16" y="53"/>
                      <a:pt x="16" y="51"/>
                    </a:cubicBezTo>
                    <a:cubicBezTo>
                      <a:pt x="16" y="47"/>
                      <a:pt x="16" y="47"/>
                      <a:pt x="17" y="45"/>
                    </a:cubicBezTo>
                    <a:cubicBezTo>
                      <a:pt x="18" y="45"/>
                      <a:pt x="18" y="45"/>
                      <a:pt x="19" y="45"/>
                    </a:cubicBezTo>
                    <a:cubicBezTo>
                      <a:pt x="21" y="44"/>
                      <a:pt x="21" y="44"/>
                      <a:pt x="27" y="39"/>
                    </a:cubicBezTo>
                    <a:cubicBezTo>
                      <a:pt x="29" y="36"/>
                      <a:pt x="23" y="35"/>
                      <a:pt x="24" y="31"/>
                    </a:cubicBezTo>
                    <a:cubicBezTo>
                      <a:pt x="26" y="28"/>
                      <a:pt x="30" y="27"/>
                      <a:pt x="30" y="23"/>
                    </a:cubicBezTo>
                    <a:cubicBezTo>
                      <a:pt x="30" y="22"/>
                      <a:pt x="30" y="21"/>
                      <a:pt x="29" y="21"/>
                    </a:cubicBezTo>
                    <a:cubicBezTo>
                      <a:pt x="35" y="17"/>
                      <a:pt x="35" y="16"/>
                      <a:pt x="41" y="10"/>
                    </a:cubicBezTo>
                    <a:cubicBezTo>
                      <a:pt x="40" y="10"/>
                      <a:pt x="40" y="11"/>
                      <a:pt x="40" y="11"/>
                    </a:cubicBezTo>
                    <a:cubicBezTo>
                      <a:pt x="42" y="7"/>
                      <a:pt x="46" y="4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3" y="2"/>
                      <a:pt x="32" y="16"/>
                      <a:pt x="29" y="21"/>
                    </a:cubicBezTo>
                    <a:cubicBezTo>
                      <a:pt x="26" y="18"/>
                      <a:pt x="35" y="13"/>
                      <a:pt x="31" y="13"/>
                    </a:cubicBezTo>
                    <a:cubicBezTo>
                      <a:pt x="29" y="13"/>
                      <a:pt x="28" y="14"/>
                      <a:pt x="21" y="20"/>
                    </a:cubicBezTo>
                    <a:cubicBezTo>
                      <a:pt x="28" y="14"/>
                      <a:pt x="28" y="14"/>
                      <a:pt x="28" y="13"/>
                    </a:cubicBezTo>
                    <a:cubicBezTo>
                      <a:pt x="26" y="14"/>
                      <a:pt x="21" y="18"/>
                      <a:pt x="1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89" name="ïṩľïḍê"/>
              <p:cNvSpPr/>
              <p:nvPr/>
            </p:nvSpPr>
            <p:spPr bwMode="auto">
              <a:xfrm>
                <a:off x="1359" y="1654"/>
                <a:ext cx="174" cy="97"/>
              </a:xfrm>
              <a:custGeom>
                <a:avLst/>
                <a:gdLst>
                  <a:gd name="T0" fmla="*/ 4 w 84"/>
                  <a:gd name="T1" fmla="*/ 45 h 47"/>
                  <a:gd name="T2" fmla="*/ 15 w 84"/>
                  <a:gd name="T3" fmla="*/ 39 h 47"/>
                  <a:gd name="T4" fmla="*/ 12 w 84"/>
                  <a:gd name="T5" fmla="*/ 39 h 47"/>
                  <a:gd name="T6" fmla="*/ 9 w 84"/>
                  <a:gd name="T7" fmla="*/ 40 h 47"/>
                  <a:gd name="T8" fmla="*/ 9 w 84"/>
                  <a:gd name="T9" fmla="*/ 40 h 47"/>
                  <a:gd name="T10" fmla="*/ 24 w 84"/>
                  <a:gd name="T11" fmla="*/ 32 h 47"/>
                  <a:gd name="T12" fmla="*/ 38 w 84"/>
                  <a:gd name="T13" fmla="*/ 23 h 47"/>
                  <a:gd name="T14" fmla="*/ 43 w 84"/>
                  <a:gd name="T15" fmla="*/ 20 h 47"/>
                  <a:gd name="T16" fmla="*/ 69 w 84"/>
                  <a:gd name="T17" fmla="*/ 7 h 47"/>
                  <a:gd name="T18" fmla="*/ 65 w 84"/>
                  <a:gd name="T19" fmla="*/ 8 h 47"/>
                  <a:gd name="T20" fmla="*/ 65 w 84"/>
                  <a:gd name="T21" fmla="*/ 8 h 47"/>
                  <a:gd name="T22" fmla="*/ 80 w 84"/>
                  <a:gd name="T23" fmla="*/ 2 h 47"/>
                  <a:gd name="T24" fmla="*/ 82 w 84"/>
                  <a:gd name="T25" fmla="*/ 1 h 47"/>
                  <a:gd name="T26" fmla="*/ 81 w 84"/>
                  <a:gd name="T27" fmla="*/ 1 h 47"/>
                  <a:gd name="T28" fmla="*/ 84 w 84"/>
                  <a:gd name="T29" fmla="*/ 0 h 47"/>
                  <a:gd name="T30" fmla="*/ 78 w 84"/>
                  <a:gd name="T31" fmla="*/ 2 h 47"/>
                  <a:gd name="T32" fmla="*/ 83 w 84"/>
                  <a:gd name="T33" fmla="*/ 0 h 47"/>
                  <a:gd name="T34" fmla="*/ 81 w 84"/>
                  <a:gd name="T35" fmla="*/ 0 h 47"/>
                  <a:gd name="T36" fmla="*/ 75 w 84"/>
                  <a:gd name="T37" fmla="*/ 3 h 47"/>
                  <a:gd name="T38" fmla="*/ 78 w 84"/>
                  <a:gd name="T39" fmla="*/ 1 h 47"/>
                  <a:gd name="T40" fmla="*/ 63 w 84"/>
                  <a:gd name="T41" fmla="*/ 7 h 47"/>
                  <a:gd name="T42" fmla="*/ 66 w 84"/>
                  <a:gd name="T43" fmla="*/ 6 h 47"/>
                  <a:gd name="T44" fmla="*/ 62 w 84"/>
                  <a:gd name="T45" fmla="*/ 8 h 47"/>
                  <a:gd name="T46" fmla="*/ 62 w 84"/>
                  <a:gd name="T47" fmla="*/ 8 h 47"/>
                  <a:gd name="T48" fmla="*/ 54 w 84"/>
                  <a:gd name="T49" fmla="*/ 11 h 47"/>
                  <a:gd name="T50" fmla="*/ 54 w 84"/>
                  <a:gd name="T51" fmla="*/ 11 h 47"/>
                  <a:gd name="T52" fmla="*/ 49 w 84"/>
                  <a:gd name="T53" fmla="*/ 14 h 47"/>
                  <a:gd name="T54" fmla="*/ 49 w 84"/>
                  <a:gd name="T55" fmla="*/ 14 h 47"/>
                  <a:gd name="T56" fmla="*/ 45 w 84"/>
                  <a:gd name="T57" fmla="*/ 16 h 47"/>
                  <a:gd name="T58" fmla="*/ 48 w 84"/>
                  <a:gd name="T59" fmla="*/ 15 h 47"/>
                  <a:gd name="T60" fmla="*/ 42 w 84"/>
                  <a:gd name="T61" fmla="*/ 18 h 47"/>
                  <a:gd name="T62" fmla="*/ 42 w 84"/>
                  <a:gd name="T63" fmla="*/ 17 h 47"/>
                  <a:gd name="T64" fmla="*/ 24 w 84"/>
                  <a:gd name="T65" fmla="*/ 28 h 47"/>
                  <a:gd name="T66" fmla="*/ 24 w 84"/>
                  <a:gd name="T67" fmla="*/ 29 h 47"/>
                  <a:gd name="T68" fmla="*/ 22 w 84"/>
                  <a:gd name="T69" fmla="*/ 30 h 47"/>
                  <a:gd name="T70" fmla="*/ 25 w 84"/>
                  <a:gd name="T71" fmla="*/ 29 h 47"/>
                  <a:gd name="T72" fmla="*/ 12 w 84"/>
                  <a:gd name="T73" fmla="*/ 37 h 47"/>
                  <a:gd name="T74" fmla="*/ 14 w 84"/>
                  <a:gd name="T75" fmla="*/ 36 h 47"/>
                  <a:gd name="T76" fmla="*/ 9 w 84"/>
                  <a:gd name="T77" fmla="*/ 39 h 47"/>
                  <a:gd name="T78" fmla="*/ 9 w 84"/>
                  <a:gd name="T79" fmla="*/ 39 h 47"/>
                  <a:gd name="T80" fmla="*/ 0 w 84"/>
                  <a:gd name="T81" fmla="*/ 47 h 47"/>
                  <a:gd name="T82" fmla="*/ 4 w 84"/>
                  <a:gd name="T83" fmla="*/ 45 h 47"/>
                  <a:gd name="T84" fmla="*/ 4 w 84"/>
                  <a:gd name="T85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84" h="47">
                    <a:moveTo>
                      <a:pt x="4" y="45"/>
                    </a:moveTo>
                    <a:cubicBezTo>
                      <a:pt x="11" y="43"/>
                      <a:pt x="11" y="43"/>
                      <a:pt x="15" y="39"/>
                    </a:cubicBezTo>
                    <a:cubicBezTo>
                      <a:pt x="14" y="39"/>
                      <a:pt x="13" y="40"/>
                      <a:pt x="12" y="39"/>
                    </a:cubicBezTo>
                    <a:cubicBezTo>
                      <a:pt x="11" y="39"/>
                      <a:pt x="10" y="40"/>
                      <a:pt x="9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3" y="36"/>
                      <a:pt x="19" y="35"/>
                      <a:pt x="24" y="32"/>
                    </a:cubicBezTo>
                    <a:cubicBezTo>
                      <a:pt x="24" y="32"/>
                      <a:pt x="31" y="27"/>
                      <a:pt x="38" y="23"/>
                    </a:cubicBezTo>
                    <a:cubicBezTo>
                      <a:pt x="39" y="22"/>
                      <a:pt x="39" y="22"/>
                      <a:pt x="43" y="20"/>
                    </a:cubicBezTo>
                    <a:cubicBezTo>
                      <a:pt x="51" y="14"/>
                      <a:pt x="61" y="11"/>
                      <a:pt x="69" y="7"/>
                    </a:cubicBezTo>
                    <a:cubicBezTo>
                      <a:pt x="68" y="7"/>
                      <a:pt x="68" y="7"/>
                      <a:pt x="65" y="8"/>
                    </a:cubicBezTo>
                    <a:cubicBezTo>
                      <a:pt x="65" y="8"/>
                      <a:pt x="65" y="8"/>
                      <a:pt x="65" y="8"/>
                    </a:cubicBezTo>
                    <a:cubicBezTo>
                      <a:pt x="65" y="8"/>
                      <a:pt x="65" y="8"/>
                      <a:pt x="80" y="2"/>
                    </a:cubicBezTo>
                    <a:cubicBezTo>
                      <a:pt x="81" y="2"/>
                      <a:pt x="82" y="1"/>
                      <a:pt x="82" y="1"/>
                    </a:cubicBezTo>
                    <a:cubicBezTo>
                      <a:pt x="82" y="1"/>
                      <a:pt x="82" y="1"/>
                      <a:pt x="81" y="1"/>
                    </a:cubicBezTo>
                    <a:cubicBezTo>
                      <a:pt x="82" y="1"/>
                      <a:pt x="82" y="1"/>
                      <a:pt x="84" y="0"/>
                    </a:cubicBezTo>
                    <a:cubicBezTo>
                      <a:pt x="83" y="0"/>
                      <a:pt x="83" y="0"/>
                      <a:pt x="78" y="2"/>
                    </a:cubicBezTo>
                    <a:cubicBezTo>
                      <a:pt x="80" y="1"/>
                      <a:pt x="82" y="1"/>
                      <a:pt x="83" y="0"/>
                    </a:cubicBezTo>
                    <a:cubicBezTo>
                      <a:pt x="83" y="0"/>
                      <a:pt x="81" y="0"/>
                      <a:pt x="81" y="0"/>
                    </a:cubicBezTo>
                    <a:cubicBezTo>
                      <a:pt x="80" y="1"/>
                      <a:pt x="80" y="1"/>
                      <a:pt x="75" y="3"/>
                    </a:cubicBezTo>
                    <a:cubicBezTo>
                      <a:pt x="76" y="2"/>
                      <a:pt x="76" y="2"/>
                      <a:pt x="78" y="1"/>
                    </a:cubicBezTo>
                    <a:cubicBezTo>
                      <a:pt x="78" y="1"/>
                      <a:pt x="73" y="3"/>
                      <a:pt x="63" y="7"/>
                    </a:cubicBezTo>
                    <a:cubicBezTo>
                      <a:pt x="64" y="7"/>
                      <a:pt x="65" y="6"/>
                      <a:pt x="66" y="6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62" y="8"/>
                      <a:pt x="62" y="8"/>
                      <a:pt x="62" y="8"/>
                    </a:cubicBezTo>
                    <a:cubicBezTo>
                      <a:pt x="59" y="9"/>
                      <a:pt x="56" y="10"/>
                      <a:pt x="54" y="11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1" y="13"/>
                      <a:pt x="51" y="13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8" y="15"/>
                      <a:pt x="47" y="15"/>
                      <a:pt x="45" y="16"/>
                    </a:cubicBezTo>
                    <a:cubicBezTo>
                      <a:pt x="46" y="15"/>
                      <a:pt x="47" y="15"/>
                      <a:pt x="48" y="15"/>
                    </a:cubicBezTo>
                    <a:cubicBezTo>
                      <a:pt x="46" y="16"/>
                      <a:pt x="44" y="17"/>
                      <a:pt x="42" y="18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37" y="21"/>
                      <a:pt x="30" y="25"/>
                      <a:pt x="24" y="28"/>
                    </a:cubicBezTo>
                    <a:cubicBezTo>
                      <a:pt x="24" y="29"/>
                      <a:pt x="24" y="29"/>
                      <a:pt x="24" y="29"/>
                    </a:cubicBezTo>
                    <a:cubicBezTo>
                      <a:pt x="23" y="29"/>
                      <a:pt x="23" y="29"/>
                      <a:pt x="22" y="30"/>
                    </a:cubicBezTo>
                    <a:cubicBezTo>
                      <a:pt x="24" y="29"/>
                      <a:pt x="24" y="29"/>
                      <a:pt x="25" y="29"/>
                    </a:cubicBezTo>
                    <a:cubicBezTo>
                      <a:pt x="21" y="31"/>
                      <a:pt x="17" y="34"/>
                      <a:pt x="12" y="37"/>
                    </a:cubicBezTo>
                    <a:cubicBezTo>
                      <a:pt x="13" y="37"/>
                      <a:pt x="13" y="37"/>
                      <a:pt x="14" y="36"/>
                    </a:cubicBezTo>
                    <a:cubicBezTo>
                      <a:pt x="12" y="37"/>
                      <a:pt x="11" y="38"/>
                      <a:pt x="9" y="39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6" y="42"/>
                      <a:pt x="3" y="44"/>
                      <a:pt x="0" y="47"/>
                    </a:cubicBezTo>
                    <a:cubicBezTo>
                      <a:pt x="1" y="46"/>
                      <a:pt x="2" y="45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0" name="ï$lîḋê"/>
              <p:cNvSpPr/>
              <p:nvPr/>
            </p:nvSpPr>
            <p:spPr bwMode="auto">
              <a:xfrm>
                <a:off x="1594" y="1870"/>
                <a:ext cx="91" cy="97"/>
              </a:xfrm>
              <a:custGeom>
                <a:avLst/>
                <a:gdLst>
                  <a:gd name="T0" fmla="*/ 9 w 44"/>
                  <a:gd name="T1" fmla="*/ 15 h 47"/>
                  <a:gd name="T2" fmla="*/ 15 w 44"/>
                  <a:gd name="T3" fmla="*/ 25 h 47"/>
                  <a:gd name="T4" fmla="*/ 20 w 44"/>
                  <a:gd name="T5" fmla="*/ 28 h 47"/>
                  <a:gd name="T6" fmla="*/ 21 w 44"/>
                  <a:gd name="T7" fmla="*/ 27 h 47"/>
                  <a:gd name="T8" fmla="*/ 21 w 44"/>
                  <a:gd name="T9" fmla="*/ 27 h 47"/>
                  <a:gd name="T10" fmla="*/ 21 w 44"/>
                  <a:gd name="T11" fmla="*/ 27 h 47"/>
                  <a:gd name="T12" fmla="*/ 21 w 44"/>
                  <a:gd name="T13" fmla="*/ 27 h 47"/>
                  <a:gd name="T14" fmla="*/ 21 w 44"/>
                  <a:gd name="T15" fmla="*/ 27 h 47"/>
                  <a:gd name="T16" fmla="*/ 21 w 44"/>
                  <a:gd name="T17" fmla="*/ 27 h 47"/>
                  <a:gd name="T18" fmla="*/ 21 w 44"/>
                  <a:gd name="T19" fmla="*/ 27 h 47"/>
                  <a:gd name="T20" fmla="*/ 21 w 44"/>
                  <a:gd name="T21" fmla="*/ 27 h 47"/>
                  <a:gd name="T22" fmla="*/ 25 w 44"/>
                  <a:gd name="T23" fmla="*/ 29 h 47"/>
                  <a:gd name="T24" fmla="*/ 19 w 44"/>
                  <a:gd name="T25" fmla="*/ 32 h 47"/>
                  <a:gd name="T26" fmla="*/ 19 w 44"/>
                  <a:gd name="T27" fmla="*/ 40 h 47"/>
                  <a:gd name="T28" fmla="*/ 21 w 44"/>
                  <a:gd name="T29" fmla="*/ 39 h 47"/>
                  <a:gd name="T30" fmla="*/ 19 w 44"/>
                  <a:gd name="T31" fmla="*/ 43 h 47"/>
                  <a:gd name="T32" fmla="*/ 18 w 44"/>
                  <a:gd name="T33" fmla="*/ 47 h 47"/>
                  <a:gd name="T34" fmla="*/ 23 w 44"/>
                  <a:gd name="T35" fmla="*/ 46 h 47"/>
                  <a:gd name="T36" fmla="*/ 25 w 44"/>
                  <a:gd name="T37" fmla="*/ 44 h 47"/>
                  <a:gd name="T38" fmla="*/ 26 w 44"/>
                  <a:gd name="T39" fmla="*/ 43 h 47"/>
                  <a:gd name="T40" fmla="*/ 34 w 44"/>
                  <a:gd name="T41" fmla="*/ 42 h 47"/>
                  <a:gd name="T42" fmla="*/ 38 w 44"/>
                  <a:gd name="T43" fmla="*/ 40 h 47"/>
                  <a:gd name="T44" fmla="*/ 43 w 44"/>
                  <a:gd name="T45" fmla="*/ 36 h 47"/>
                  <a:gd name="T46" fmla="*/ 43 w 44"/>
                  <a:gd name="T47" fmla="*/ 32 h 47"/>
                  <a:gd name="T48" fmla="*/ 39 w 44"/>
                  <a:gd name="T49" fmla="*/ 30 h 47"/>
                  <a:gd name="T50" fmla="*/ 36 w 44"/>
                  <a:gd name="T51" fmla="*/ 28 h 47"/>
                  <a:gd name="T52" fmla="*/ 33 w 44"/>
                  <a:gd name="T53" fmla="*/ 24 h 47"/>
                  <a:gd name="T54" fmla="*/ 31 w 44"/>
                  <a:gd name="T55" fmla="*/ 21 h 47"/>
                  <a:gd name="T56" fmla="*/ 31 w 44"/>
                  <a:gd name="T57" fmla="*/ 21 h 47"/>
                  <a:gd name="T58" fmla="*/ 28 w 44"/>
                  <a:gd name="T59" fmla="*/ 19 h 47"/>
                  <a:gd name="T60" fmla="*/ 26 w 44"/>
                  <a:gd name="T61" fmla="*/ 16 h 47"/>
                  <a:gd name="T62" fmla="*/ 27 w 44"/>
                  <a:gd name="T63" fmla="*/ 14 h 47"/>
                  <a:gd name="T64" fmla="*/ 25 w 44"/>
                  <a:gd name="T65" fmla="*/ 9 h 47"/>
                  <a:gd name="T66" fmla="*/ 22 w 44"/>
                  <a:gd name="T67" fmla="*/ 9 h 47"/>
                  <a:gd name="T68" fmla="*/ 25 w 44"/>
                  <a:gd name="T69" fmla="*/ 6 h 47"/>
                  <a:gd name="T70" fmla="*/ 25 w 44"/>
                  <a:gd name="T71" fmla="*/ 3 h 47"/>
                  <a:gd name="T72" fmla="*/ 26 w 44"/>
                  <a:gd name="T73" fmla="*/ 3 h 47"/>
                  <a:gd name="T74" fmla="*/ 29 w 44"/>
                  <a:gd name="T75" fmla="*/ 0 h 47"/>
                  <a:gd name="T76" fmla="*/ 27 w 44"/>
                  <a:gd name="T77" fmla="*/ 0 h 47"/>
                  <a:gd name="T78" fmla="*/ 27 w 44"/>
                  <a:gd name="T79" fmla="*/ 0 h 47"/>
                  <a:gd name="T80" fmla="*/ 26 w 44"/>
                  <a:gd name="T81" fmla="*/ 1 h 47"/>
                  <a:gd name="T82" fmla="*/ 21 w 44"/>
                  <a:gd name="T83" fmla="*/ 2 h 47"/>
                  <a:gd name="T84" fmla="*/ 22 w 44"/>
                  <a:gd name="T85" fmla="*/ 5 h 47"/>
                  <a:gd name="T86" fmla="*/ 17 w 44"/>
                  <a:gd name="T87" fmla="*/ 5 h 47"/>
                  <a:gd name="T88" fmla="*/ 16 w 44"/>
                  <a:gd name="T89" fmla="*/ 8 h 47"/>
                  <a:gd name="T90" fmla="*/ 13 w 44"/>
                  <a:gd name="T91" fmla="*/ 7 h 47"/>
                  <a:gd name="T92" fmla="*/ 10 w 44"/>
                  <a:gd name="T93" fmla="*/ 7 h 47"/>
                  <a:gd name="T94" fmla="*/ 7 w 44"/>
                  <a:gd name="T95" fmla="*/ 15 h 47"/>
                  <a:gd name="T96" fmla="*/ 9 w 44"/>
                  <a:gd name="T97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4" h="47">
                    <a:moveTo>
                      <a:pt x="9" y="15"/>
                    </a:moveTo>
                    <a:cubicBezTo>
                      <a:pt x="9" y="16"/>
                      <a:pt x="15" y="25"/>
                      <a:pt x="15" y="25"/>
                    </a:cubicBezTo>
                    <a:cubicBezTo>
                      <a:pt x="18" y="28"/>
                      <a:pt x="18" y="28"/>
                      <a:pt x="20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7"/>
                      <a:pt x="24" y="28"/>
                      <a:pt x="25" y="29"/>
                    </a:cubicBezTo>
                    <a:cubicBezTo>
                      <a:pt x="23" y="31"/>
                      <a:pt x="20" y="30"/>
                      <a:pt x="19" y="32"/>
                    </a:cubicBezTo>
                    <a:cubicBezTo>
                      <a:pt x="17" y="35"/>
                      <a:pt x="17" y="40"/>
                      <a:pt x="19" y="40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1" y="40"/>
                      <a:pt x="21" y="41"/>
                      <a:pt x="19" y="43"/>
                    </a:cubicBezTo>
                    <a:cubicBezTo>
                      <a:pt x="15" y="46"/>
                      <a:pt x="16" y="47"/>
                      <a:pt x="18" y="47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24" y="45"/>
                      <a:pt x="24" y="45"/>
                      <a:pt x="25" y="44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9" y="43"/>
                      <a:pt x="32" y="43"/>
                      <a:pt x="34" y="42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5"/>
                      <a:pt x="43" y="33"/>
                      <a:pt x="43" y="32"/>
                    </a:cubicBezTo>
                    <a:cubicBezTo>
                      <a:pt x="43" y="31"/>
                      <a:pt x="40" y="32"/>
                      <a:pt x="39" y="30"/>
                    </a:cubicBezTo>
                    <a:cubicBezTo>
                      <a:pt x="39" y="29"/>
                      <a:pt x="37" y="30"/>
                      <a:pt x="36" y="28"/>
                    </a:cubicBezTo>
                    <a:cubicBezTo>
                      <a:pt x="36" y="26"/>
                      <a:pt x="33" y="26"/>
                      <a:pt x="33" y="24"/>
                    </a:cubicBezTo>
                    <a:cubicBezTo>
                      <a:pt x="33" y="23"/>
                      <a:pt x="31" y="21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0" y="20"/>
                      <a:pt x="29" y="19"/>
                      <a:pt x="28" y="19"/>
                    </a:cubicBezTo>
                    <a:cubicBezTo>
                      <a:pt x="28" y="18"/>
                      <a:pt x="27" y="17"/>
                      <a:pt x="26" y="16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8" y="13"/>
                      <a:pt x="33" y="8"/>
                      <a:pt x="25" y="9"/>
                    </a:cubicBezTo>
                    <a:cubicBezTo>
                      <a:pt x="23" y="9"/>
                      <a:pt x="22" y="9"/>
                      <a:pt x="22" y="9"/>
                    </a:cubicBezTo>
                    <a:cubicBezTo>
                      <a:pt x="22" y="7"/>
                      <a:pt x="24" y="8"/>
                      <a:pt x="25" y="6"/>
                    </a:cubicBezTo>
                    <a:cubicBezTo>
                      <a:pt x="25" y="5"/>
                      <a:pt x="25" y="4"/>
                      <a:pt x="25" y="3"/>
                    </a:cubicBezTo>
                    <a:cubicBezTo>
                      <a:pt x="26" y="2"/>
                      <a:pt x="26" y="3"/>
                      <a:pt x="26" y="3"/>
                    </a:cubicBezTo>
                    <a:cubicBezTo>
                      <a:pt x="26" y="3"/>
                      <a:pt x="32" y="2"/>
                      <a:pt x="29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24" y="1"/>
                      <a:pt x="24" y="1"/>
                      <a:pt x="21" y="2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0" y="5"/>
                      <a:pt x="18" y="5"/>
                      <a:pt x="17" y="5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5" y="8"/>
                      <a:pt x="14" y="7"/>
                      <a:pt x="13" y="7"/>
                    </a:cubicBezTo>
                    <a:cubicBezTo>
                      <a:pt x="12" y="7"/>
                      <a:pt x="11" y="7"/>
                      <a:pt x="10" y="7"/>
                    </a:cubicBezTo>
                    <a:cubicBezTo>
                      <a:pt x="0" y="7"/>
                      <a:pt x="5" y="12"/>
                      <a:pt x="7" y="15"/>
                    </a:cubicBezTo>
                    <a:lnTo>
                      <a:pt x="9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1" name="ïśļîḋé"/>
              <p:cNvSpPr/>
              <p:nvPr/>
            </p:nvSpPr>
            <p:spPr bwMode="auto">
              <a:xfrm>
                <a:off x="1334" y="1760"/>
                <a:ext cx="15" cy="14"/>
              </a:xfrm>
              <a:custGeom>
                <a:avLst/>
                <a:gdLst>
                  <a:gd name="T0" fmla="*/ 0 w 7"/>
                  <a:gd name="T1" fmla="*/ 7 h 7"/>
                  <a:gd name="T2" fmla="*/ 7 w 7"/>
                  <a:gd name="T3" fmla="*/ 0 h 7"/>
                  <a:gd name="T4" fmla="*/ 0 w 7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7">
                    <a:moveTo>
                      <a:pt x="0" y="7"/>
                    </a:moveTo>
                    <a:cubicBezTo>
                      <a:pt x="2" y="5"/>
                      <a:pt x="5" y="2"/>
                      <a:pt x="7" y="0"/>
                    </a:cubicBezTo>
                    <a:cubicBezTo>
                      <a:pt x="5" y="2"/>
                      <a:pt x="5" y="2"/>
                      <a:pt x="0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2" name="îṣ1îdè"/>
              <p:cNvSpPr/>
              <p:nvPr/>
            </p:nvSpPr>
            <p:spPr bwMode="auto">
              <a:xfrm>
                <a:off x="1276" y="1814"/>
                <a:ext cx="21" cy="26"/>
              </a:xfrm>
              <a:custGeom>
                <a:avLst/>
                <a:gdLst>
                  <a:gd name="T0" fmla="*/ 0 w 10"/>
                  <a:gd name="T1" fmla="*/ 13 h 13"/>
                  <a:gd name="T2" fmla="*/ 0 w 10"/>
                  <a:gd name="T3" fmla="*/ 13 h 13"/>
                  <a:gd name="T4" fmla="*/ 10 w 10"/>
                  <a:gd name="T5" fmla="*/ 0 h 13"/>
                  <a:gd name="T6" fmla="*/ 10 w 10"/>
                  <a:gd name="T7" fmla="*/ 0 h 13"/>
                  <a:gd name="T8" fmla="*/ 10 w 10"/>
                  <a:gd name="T9" fmla="*/ 0 h 13"/>
                  <a:gd name="T10" fmla="*/ 8 w 10"/>
                  <a:gd name="T11" fmla="*/ 3 h 13"/>
                  <a:gd name="T12" fmla="*/ 8 w 10"/>
                  <a:gd name="T13" fmla="*/ 3 h 13"/>
                  <a:gd name="T14" fmla="*/ 8 w 10"/>
                  <a:gd name="T15" fmla="*/ 3 h 13"/>
                  <a:gd name="T16" fmla="*/ 8 w 10"/>
                  <a:gd name="T17" fmla="*/ 2 h 13"/>
                  <a:gd name="T18" fmla="*/ 6 w 10"/>
                  <a:gd name="T19" fmla="*/ 5 h 13"/>
                  <a:gd name="T20" fmla="*/ 0 w 10"/>
                  <a:gd name="T21" fmla="*/ 13 h 13"/>
                  <a:gd name="T22" fmla="*/ 0 w 10"/>
                  <a:gd name="T23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" h="13"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3" y="9"/>
                      <a:pt x="7" y="4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2"/>
                      <a:pt x="8" y="2"/>
                    </a:cubicBezTo>
                    <a:cubicBezTo>
                      <a:pt x="8" y="3"/>
                      <a:pt x="7" y="5"/>
                      <a:pt x="6" y="5"/>
                    </a:cubicBezTo>
                    <a:cubicBezTo>
                      <a:pt x="3" y="9"/>
                      <a:pt x="3" y="9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3" name="î$1îḋe"/>
              <p:cNvSpPr/>
              <p:nvPr/>
            </p:nvSpPr>
            <p:spPr bwMode="auto">
              <a:xfrm>
                <a:off x="1590" y="1915"/>
                <a:ext cx="37" cy="44"/>
              </a:xfrm>
              <a:custGeom>
                <a:avLst/>
                <a:gdLst>
                  <a:gd name="T0" fmla="*/ 3 w 18"/>
                  <a:gd name="T1" fmla="*/ 19 h 21"/>
                  <a:gd name="T2" fmla="*/ 4 w 18"/>
                  <a:gd name="T3" fmla="*/ 21 h 21"/>
                  <a:gd name="T4" fmla="*/ 8 w 18"/>
                  <a:gd name="T5" fmla="*/ 20 h 21"/>
                  <a:gd name="T6" fmla="*/ 12 w 18"/>
                  <a:gd name="T7" fmla="*/ 17 h 21"/>
                  <a:gd name="T8" fmla="*/ 16 w 18"/>
                  <a:gd name="T9" fmla="*/ 15 h 21"/>
                  <a:gd name="T10" fmla="*/ 17 w 18"/>
                  <a:gd name="T11" fmla="*/ 14 h 21"/>
                  <a:gd name="T12" fmla="*/ 17 w 18"/>
                  <a:gd name="T13" fmla="*/ 12 h 21"/>
                  <a:gd name="T14" fmla="*/ 18 w 18"/>
                  <a:gd name="T15" fmla="*/ 11 h 21"/>
                  <a:gd name="T16" fmla="*/ 17 w 18"/>
                  <a:gd name="T17" fmla="*/ 8 h 21"/>
                  <a:gd name="T18" fmla="*/ 16 w 18"/>
                  <a:gd name="T19" fmla="*/ 6 h 21"/>
                  <a:gd name="T20" fmla="*/ 14 w 18"/>
                  <a:gd name="T21" fmla="*/ 4 h 21"/>
                  <a:gd name="T22" fmla="*/ 13 w 18"/>
                  <a:gd name="T23" fmla="*/ 1 h 21"/>
                  <a:gd name="T24" fmla="*/ 9 w 18"/>
                  <a:gd name="T25" fmla="*/ 1 h 21"/>
                  <a:gd name="T26" fmla="*/ 7 w 18"/>
                  <a:gd name="T27" fmla="*/ 3 h 21"/>
                  <a:gd name="T28" fmla="*/ 6 w 18"/>
                  <a:gd name="T29" fmla="*/ 4 h 21"/>
                  <a:gd name="T30" fmla="*/ 4 w 18"/>
                  <a:gd name="T31" fmla="*/ 5 h 21"/>
                  <a:gd name="T32" fmla="*/ 2 w 18"/>
                  <a:gd name="T33" fmla="*/ 6 h 21"/>
                  <a:gd name="T34" fmla="*/ 2 w 18"/>
                  <a:gd name="T35" fmla="*/ 8 h 21"/>
                  <a:gd name="T36" fmla="*/ 2 w 18"/>
                  <a:gd name="T37" fmla="*/ 11 h 21"/>
                  <a:gd name="T38" fmla="*/ 2 w 18"/>
                  <a:gd name="T39" fmla="*/ 12 h 21"/>
                  <a:gd name="T40" fmla="*/ 1 w 18"/>
                  <a:gd name="T41" fmla="*/ 13 h 21"/>
                  <a:gd name="T42" fmla="*/ 0 w 18"/>
                  <a:gd name="T43" fmla="*/ 16 h 21"/>
                  <a:gd name="T44" fmla="*/ 1 w 18"/>
                  <a:gd name="T45" fmla="*/ 18 h 21"/>
                  <a:gd name="T46" fmla="*/ 3 w 18"/>
                  <a:gd name="T4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" h="21">
                    <a:moveTo>
                      <a:pt x="3" y="19"/>
                    </a:moveTo>
                    <a:cubicBezTo>
                      <a:pt x="3" y="20"/>
                      <a:pt x="4" y="21"/>
                      <a:pt x="4" y="21"/>
                    </a:cubicBezTo>
                    <a:cubicBezTo>
                      <a:pt x="5" y="21"/>
                      <a:pt x="8" y="20"/>
                      <a:pt x="8" y="20"/>
                    </a:cubicBezTo>
                    <a:cubicBezTo>
                      <a:pt x="9" y="20"/>
                      <a:pt x="9" y="20"/>
                      <a:pt x="12" y="17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6" y="14"/>
                      <a:pt x="17" y="14"/>
                      <a:pt x="17" y="14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0"/>
                      <a:pt x="9" y="1"/>
                      <a:pt x="9" y="1"/>
                    </a:cubicBezTo>
                    <a:cubicBezTo>
                      <a:pt x="9" y="1"/>
                      <a:pt x="8" y="2"/>
                      <a:pt x="7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5"/>
                      <a:pt x="5" y="5"/>
                      <a:pt x="4" y="5"/>
                    </a:cubicBezTo>
                    <a:cubicBezTo>
                      <a:pt x="3" y="5"/>
                      <a:pt x="2" y="5"/>
                      <a:pt x="2" y="6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2" y="9"/>
                      <a:pt x="2" y="9"/>
                      <a:pt x="2" y="11"/>
                    </a:cubicBezTo>
                    <a:cubicBezTo>
                      <a:pt x="2" y="11"/>
                      <a:pt x="2" y="12"/>
                      <a:pt x="2" y="12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8"/>
                      <a:pt x="1" y="18"/>
                      <a:pt x="1" y="18"/>
                    </a:cubicBezTo>
                    <a:lnTo>
                      <a:pt x="3" y="1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4" name="íṡ1ïdè"/>
              <p:cNvSpPr/>
              <p:nvPr/>
            </p:nvSpPr>
            <p:spPr bwMode="auto">
              <a:xfrm>
                <a:off x="1182" y="1795"/>
                <a:ext cx="439" cy="826"/>
              </a:xfrm>
              <a:custGeom>
                <a:avLst/>
                <a:gdLst>
                  <a:gd name="T0" fmla="*/ 167 w 211"/>
                  <a:gd name="T1" fmla="*/ 371 h 398"/>
                  <a:gd name="T2" fmla="*/ 162 w 211"/>
                  <a:gd name="T3" fmla="*/ 366 h 398"/>
                  <a:gd name="T4" fmla="*/ 162 w 211"/>
                  <a:gd name="T5" fmla="*/ 361 h 398"/>
                  <a:gd name="T6" fmla="*/ 158 w 211"/>
                  <a:gd name="T7" fmla="*/ 353 h 398"/>
                  <a:gd name="T8" fmla="*/ 158 w 211"/>
                  <a:gd name="T9" fmla="*/ 342 h 398"/>
                  <a:gd name="T10" fmla="*/ 158 w 211"/>
                  <a:gd name="T11" fmla="*/ 306 h 398"/>
                  <a:gd name="T12" fmla="*/ 149 w 211"/>
                  <a:gd name="T13" fmla="*/ 274 h 398"/>
                  <a:gd name="T14" fmla="*/ 121 w 211"/>
                  <a:gd name="T15" fmla="*/ 266 h 398"/>
                  <a:gd name="T16" fmla="*/ 101 w 211"/>
                  <a:gd name="T17" fmla="*/ 252 h 398"/>
                  <a:gd name="T18" fmla="*/ 53 w 211"/>
                  <a:gd name="T19" fmla="*/ 246 h 398"/>
                  <a:gd name="T20" fmla="*/ 45 w 211"/>
                  <a:gd name="T21" fmla="*/ 255 h 398"/>
                  <a:gd name="T22" fmla="*/ 26 w 211"/>
                  <a:gd name="T23" fmla="*/ 229 h 398"/>
                  <a:gd name="T24" fmla="*/ 20 w 211"/>
                  <a:gd name="T25" fmla="*/ 224 h 398"/>
                  <a:gd name="T26" fmla="*/ 12 w 211"/>
                  <a:gd name="T27" fmla="*/ 201 h 398"/>
                  <a:gd name="T28" fmla="*/ 24 w 211"/>
                  <a:gd name="T29" fmla="*/ 202 h 398"/>
                  <a:gd name="T30" fmla="*/ 31 w 211"/>
                  <a:gd name="T31" fmla="*/ 159 h 398"/>
                  <a:gd name="T32" fmla="*/ 45 w 211"/>
                  <a:gd name="T33" fmla="*/ 134 h 398"/>
                  <a:gd name="T34" fmla="*/ 58 w 211"/>
                  <a:gd name="T35" fmla="*/ 118 h 398"/>
                  <a:gd name="T36" fmla="*/ 49 w 211"/>
                  <a:gd name="T37" fmla="*/ 121 h 398"/>
                  <a:gd name="T38" fmla="*/ 48 w 211"/>
                  <a:gd name="T39" fmla="*/ 105 h 398"/>
                  <a:gd name="T40" fmla="*/ 54 w 211"/>
                  <a:gd name="T41" fmla="*/ 105 h 398"/>
                  <a:gd name="T42" fmla="*/ 60 w 211"/>
                  <a:gd name="T43" fmla="*/ 110 h 398"/>
                  <a:gd name="T44" fmla="*/ 69 w 211"/>
                  <a:gd name="T45" fmla="*/ 118 h 398"/>
                  <a:gd name="T46" fmla="*/ 75 w 211"/>
                  <a:gd name="T47" fmla="*/ 116 h 398"/>
                  <a:gd name="T48" fmla="*/ 69 w 211"/>
                  <a:gd name="T49" fmla="*/ 84 h 398"/>
                  <a:gd name="T50" fmla="*/ 62 w 211"/>
                  <a:gd name="T51" fmla="*/ 56 h 398"/>
                  <a:gd name="T52" fmla="*/ 60 w 211"/>
                  <a:gd name="T53" fmla="*/ 58 h 398"/>
                  <a:gd name="T54" fmla="*/ 51 w 211"/>
                  <a:gd name="T55" fmla="*/ 65 h 398"/>
                  <a:gd name="T56" fmla="*/ 54 w 211"/>
                  <a:gd name="T57" fmla="*/ 56 h 398"/>
                  <a:gd name="T58" fmla="*/ 51 w 211"/>
                  <a:gd name="T59" fmla="*/ 52 h 398"/>
                  <a:gd name="T60" fmla="*/ 50 w 211"/>
                  <a:gd name="T61" fmla="*/ 46 h 398"/>
                  <a:gd name="T62" fmla="*/ 43 w 211"/>
                  <a:gd name="T63" fmla="*/ 50 h 398"/>
                  <a:gd name="T64" fmla="*/ 39 w 211"/>
                  <a:gd name="T65" fmla="*/ 59 h 398"/>
                  <a:gd name="T66" fmla="*/ 39 w 211"/>
                  <a:gd name="T67" fmla="*/ 61 h 398"/>
                  <a:gd name="T68" fmla="*/ 39 w 211"/>
                  <a:gd name="T69" fmla="*/ 61 h 398"/>
                  <a:gd name="T70" fmla="*/ 36 w 211"/>
                  <a:gd name="T71" fmla="*/ 79 h 398"/>
                  <a:gd name="T72" fmla="*/ 25 w 211"/>
                  <a:gd name="T73" fmla="*/ 93 h 398"/>
                  <a:gd name="T74" fmla="*/ 19 w 211"/>
                  <a:gd name="T75" fmla="*/ 84 h 398"/>
                  <a:gd name="T76" fmla="*/ 19 w 211"/>
                  <a:gd name="T77" fmla="*/ 77 h 398"/>
                  <a:gd name="T78" fmla="*/ 36 w 211"/>
                  <a:gd name="T79" fmla="*/ 49 h 398"/>
                  <a:gd name="T80" fmla="*/ 43 w 211"/>
                  <a:gd name="T81" fmla="*/ 45 h 398"/>
                  <a:gd name="T82" fmla="*/ 62 w 211"/>
                  <a:gd name="T83" fmla="*/ 12 h 398"/>
                  <a:gd name="T84" fmla="*/ 58 w 211"/>
                  <a:gd name="T85" fmla="*/ 12 h 398"/>
                  <a:gd name="T86" fmla="*/ 55 w 211"/>
                  <a:gd name="T87" fmla="*/ 14 h 398"/>
                  <a:gd name="T88" fmla="*/ 49 w 211"/>
                  <a:gd name="T89" fmla="*/ 21 h 398"/>
                  <a:gd name="T90" fmla="*/ 64 w 211"/>
                  <a:gd name="T91" fmla="*/ 0 h 398"/>
                  <a:gd name="T92" fmla="*/ 46 w 211"/>
                  <a:gd name="T93" fmla="*/ 21 h 398"/>
                  <a:gd name="T94" fmla="*/ 19 w 211"/>
                  <a:gd name="T95" fmla="*/ 69 h 398"/>
                  <a:gd name="T96" fmla="*/ 1 w 211"/>
                  <a:gd name="T97" fmla="*/ 184 h 398"/>
                  <a:gd name="T98" fmla="*/ 12 w 211"/>
                  <a:gd name="T99" fmla="*/ 236 h 398"/>
                  <a:gd name="T100" fmla="*/ 18 w 211"/>
                  <a:gd name="T101" fmla="*/ 244 h 398"/>
                  <a:gd name="T102" fmla="*/ 24 w 211"/>
                  <a:gd name="T103" fmla="*/ 245 h 398"/>
                  <a:gd name="T104" fmla="*/ 39 w 211"/>
                  <a:gd name="T105" fmla="*/ 258 h 398"/>
                  <a:gd name="T106" fmla="*/ 43 w 211"/>
                  <a:gd name="T107" fmla="*/ 260 h 398"/>
                  <a:gd name="T108" fmla="*/ 47 w 211"/>
                  <a:gd name="T109" fmla="*/ 257 h 398"/>
                  <a:gd name="T110" fmla="*/ 55 w 211"/>
                  <a:gd name="T111" fmla="*/ 271 h 398"/>
                  <a:gd name="T112" fmla="*/ 81 w 211"/>
                  <a:gd name="T113" fmla="*/ 307 h 398"/>
                  <a:gd name="T114" fmla="*/ 130 w 211"/>
                  <a:gd name="T115" fmla="*/ 351 h 398"/>
                  <a:gd name="T116" fmla="*/ 189 w 211"/>
                  <a:gd name="T117" fmla="*/ 386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1" h="398">
                    <a:moveTo>
                      <a:pt x="189" y="386"/>
                    </a:moveTo>
                    <a:cubicBezTo>
                      <a:pt x="187" y="385"/>
                      <a:pt x="185" y="383"/>
                      <a:pt x="183" y="382"/>
                    </a:cubicBezTo>
                    <a:cubicBezTo>
                      <a:pt x="180" y="380"/>
                      <a:pt x="173" y="381"/>
                      <a:pt x="172" y="375"/>
                    </a:cubicBezTo>
                    <a:cubicBezTo>
                      <a:pt x="171" y="374"/>
                      <a:pt x="169" y="373"/>
                      <a:pt x="167" y="371"/>
                    </a:cubicBezTo>
                    <a:cubicBezTo>
                      <a:pt x="167" y="371"/>
                      <a:pt x="168" y="371"/>
                      <a:pt x="168" y="370"/>
                    </a:cubicBezTo>
                    <a:cubicBezTo>
                      <a:pt x="166" y="369"/>
                      <a:pt x="164" y="368"/>
                      <a:pt x="163" y="367"/>
                    </a:cubicBezTo>
                    <a:cubicBezTo>
                      <a:pt x="162" y="367"/>
                      <a:pt x="162" y="367"/>
                      <a:pt x="162" y="366"/>
                    </a:cubicBezTo>
                    <a:cubicBezTo>
                      <a:pt x="162" y="366"/>
                      <a:pt x="162" y="366"/>
                      <a:pt x="162" y="366"/>
                    </a:cubicBezTo>
                    <a:cubicBezTo>
                      <a:pt x="163" y="366"/>
                      <a:pt x="163" y="366"/>
                      <a:pt x="163" y="366"/>
                    </a:cubicBezTo>
                    <a:cubicBezTo>
                      <a:pt x="163" y="366"/>
                      <a:pt x="163" y="366"/>
                      <a:pt x="160" y="362"/>
                    </a:cubicBezTo>
                    <a:cubicBezTo>
                      <a:pt x="160" y="362"/>
                      <a:pt x="160" y="362"/>
                      <a:pt x="160" y="361"/>
                    </a:cubicBezTo>
                    <a:cubicBezTo>
                      <a:pt x="161" y="361"/>
                      <a:pt x="161" y="361"/>
                      <a:pt x="162" y="361"/>
                    </a:cubicBezTo>
                    <a:cubicBezTo>
                      <a:pt x="162" y="361"/>
                      <a:pt x="162" y="360"/>
                      <a:pt x="161" y="360"/>
                    </a:cubicBezTo>
                    <a:cubicBezTo>
                      <a:pt x="162" y="360"/>
                      <a:pt x="163" y="360"/>
                      <a:pt x="163" y="360"/>
                    </a:cubicBezTo>
                    <a:cubicBezTo>
                      <a:pt x="163" y="359"/>
                      <a:pt x="160" y="355"/>
                      <a:pt x="158" y="354"/>
                    </a:cubicBezTo>
                    <a:cubicBezTo>
                      <a:pt x="158" y="353"/>
                      <a:pt x="158" y="353"/>
                      <a:pt x="158" y="353"/>
                    </a:cubicBezTo>
                    <a:cubicBezTo>
                      <a:pt x="158" y="353"/>
                      <a:pt x="159" y="352"/>
                      <a:pt x="159" y="352"/>
                    </a:cubicBezTo>
                    <a:cubicBezTo>
                      <a:pt x="159" y="350"/>
                      <a:pt x="159" y="350"/>
                      <a:pt x="159" y="349"/>
                    </a:cubicBezTo>
                    <a:cubicBezTo>
                      <a:pt x="155" y="344"/>
                      <a:pt x="155" y="344"/>
                      <a:pt x="157" y="343"/>
                    </a:cubicBezTo>
                    <a:cubicBezTo>
                      <a:pt x="157" y="343"/>
                      <a:pt x="157" y="342"/>
                      <a:pt x="158" y="342"/>
                    </a:cubicBezTo>
                    <a:cubicBezTo>
                      <a:pt x="159" y="335"/>
                      <a:pt x="148" y="330"/>
                      <a:pt x="152" y="322"/>
                    </a:cubicBezTo>
                    <a:cubicBezTo>
                      <a:pt x="155" y="321"/>
                      <a:pt x="157" y="320"/>
                      <a:pt x="158" y="316"/>
                    </a:cubicBezTo>
                    <a:cubicBezTo>
                      <a:pt x="158" y="315"/>
                      <a:pt x="159" y="314"/>
                      <a:pt x="159" y="313"/>
                    </a:cubicBezTo>
                    <a:cubicBezTo>
                      <a:pt x="159" y="313"/>
                      <a:pt x="158" y="306"/>
                      <a:pt x="158" y="306"/>
                    </a:cubicBezTo>
                    <a:cubicBezTo>
                      <a:pt x="157" y="303"/>
                      <a:pt x="155" y="301"/>
                      <a:pt x="153" y="298"/>
                    </a:cubicBezTo>
                    <a:cubicBezTo>
                      <a:pt x="153" y="296"/>
                      <a:pt x="153" y="296"/>
                      <a:pt x="153" y="295"/>
                    </a:cubicBezTo>
                    <a:cubicBezTo>
                      <a:pt x="154" y="293"/>
                      <a:pt x="157" y="287"/>
                      <a:pt x="156" y="284"/>
                    </a:cubicBezTo>
                    <a:cubicBezTo>
                      <a:pt x="156" y="282"/>
                      <a:pt x="151" y="275"/>
                      <a:pt x="149" y="274"/>
                    </a:cubicBezTo>
                    <a:cubicBezTo>
                      <a:pt x="146" y="273"/>
                      <a:pt x="144" y="271"/>
                      <a:pt x="141" y="270"/>
                    </a:cubicBezTo>
                    <a:cubicBezTo>
                      <a:pt x="141" y="270"/>
                      <a:pt x="140" y="270"/>
                      <a:pt x="140" y="270"/>
                    </a:cubicBezTo>
                    <a:cubicBezTo>
                      <a:pt x="137" y="269"/>
                      <a:pt x="134" y="271"/>
                      <a:pt x="131" y="271"/>
                    </a:cubicBezTo>
                    <a:cubicBezTo>
                      <a:pt x="127" y="270"/>
                      <a:pt x="124" y="267"/>
                      <a:pt x="121" y="266"/>
                    </a:cubicBezTo>
                    <a:cubicBezTo>
                      <a:pt x="120" y="266"/>
                      <a:pt x="120" y="266"/>
                      <a:pt x="119" y="266"/>
                    </a:cubicBezTo>
                    <a:cubicBezTo>
                      <a:pt x="111" y="266"/>
                      <a:pt x="111" y="266"/>
                      <a:pt x="108" y="261"/>
                    </a:cubicBezTo>
                    <a:cubicBezTo>
                      <a:pt x="107" y="260"/>
                      <a:pt x="107" y="260"/>
                      <a:pt x="107" y="258"/>
                    </a:cubicBezTo>
                    <a:cubicBezTo>
                      <a:pt x="106" y="256"/>
                      <a:pt x="103" y="254"/>
                      <a:pt x="101" y="252"/>
                    </a:cubicBezTo>
                    <a:cubicBezTo>
                      <a:pt x="97" y="252"/>
                      <a:pt x="93" y="254"/>
                      <a:pt x="88" y="252"/>
                    </a:cubicBezTo>
                    <a:cubicBezTo>
                      <a:pt x="69" y="240"/>
                      <a:pt x="69" y="240"/>
                      <a:pt x="69" y="240"/>
                    </a:cubicBezTo>
                    <a:cubicBezTo>
                      <a:pt x="62" y="246"/>
                      <a:pt x="62" y="246"/>
                      <a:pt x="56" y="243"/>
                    </a:cubicBezTo>
                    <a:cubicBezTo>
                      <a:pt x="53" y="243"/>
                      <a:pt x="53" y="244"/>
                      <a:pt x="53" y="246"/>
                    </a:cubicBezTo>
                    <a:cubicBezTo>
                      <a:pt x="51" y="247"/>
                      <a:pt x="49" y="248"/>
                      <a:pt x="47" y="255"/>
                    </a:cubicBezTo>
                    <a:cubicBezTo>
                      <a:pt x="47" y="254"/>
                      <a:pt x="47" y="254"/>
                      <a:pt x="47" y="254"/>
                    </a:cubicBezTo>
                    <a:cubicBezTo>
                      <a:pt x="46" y="254"/>
                      <a:pt x="46" y="254"/>
                      <a:pt x="45" y="254"/>
                    </a:cubicBezTo>
                    <a:cubicBezTo>
                      <a:pt x="45" y="254"/>
                      <a:pt x="45" y="255"/>
                      <a:pt x="45" y="255"/>
                    </a:cubicBezTo>
                    <a:cubicBezTo>
                      <a:pt x="45" y="256"/>
                      <a:pt x="45" y="256"/>
                      <a:pt x="45" y="256"/>
                    </a:cubicBezTo>
                    <a:cubicBezTo>
                      <a:pt x="41" y="255"/>
                      <a:pt x="41" y="255"/>
                      <a:pt x="35" y="237"/>
                    </a:cubicBezTo>
                    <a:cubicBezTo>
                      <a:pt x="32" y="237"/>
                      <a:pt x="31" y="237"/>
                      <a:pt x="30" y="240"/>
                    </a:cubicBezTo>
                    <a:cubicBezTo>
                      <a:pt x="26" y="237"/>
                      <a:pt x="26" y="232"/>
                      <a:pt x="26" y="229"/>
                    </a:cubicBezTo>
                    <a:cubicBezTo>
                      <a:pt x="24" y="221"/>
                      <a:pt x="24" y="221"/>
                      <a:pt x="22" y="218"/>
                    </a:cubicBezTo>
                    <a:cubicBezTo>
                      <a:pt x="22" y="219"/>
                      <a:pt x="22" y="219"/>
                      <a:pt x="22" y="224"/>
                    </a:cubicBezTo>
                    <a:cubicBezTo>
                      <a:pt x="22" y="224"/>
                      <a:pt x="21" y="224"/>
                      <a:pt x="21" y="224"/>
                    </a:cubicBezTo>
                    <a:cubicBezTo>
                      <a:pt x="21" y="224"/>
                      <a:pt x="20" y="224"/>
                      <a:pt x="20" y="224"/>
                    </a:cubicBezTo>
                    <a:cubicBezTo>
                      <a:pt x="19" y="228"/>
                      <a:pt x="22" y="231"/>
                      <a:pt x="22" y="235"/>
                    </a:cubicBezTo>
                    <a:cubicBezTo>
                      <a:pt x="13" y="236"/>
                      <a:pt x="9" y="205"/>
                      <a:pt x="9" y="205"/>
                    </a:cubicBezTo>
                    <a:cubicBezTo>
                      <a:pt x="10" y="205"/>
                      <a:pt x="10" y="205"/>
                      <a:pt x="10" y="206"/>
                    </a:cubicBezTo>
                    <a:cubicBezTo>
                      <a:pt x="11" y="202"/>
                      <a:pt x="11" y="202"/>
                      <a:pt x="12" y="201"/>
                    </a:cubicBezTo>
                    <a:cubicBezTo>
                      <a:pt x="12" y="201"/>
                      <a:pt x="12" y="201"/>
                      <a:pt x="13" y="201"/>
                    </a:cubicBezTo>
                    <a:cubicBezTo>
                      <a:pt x="14" y="202"/>
                      <a:pt x="14" y="202"/>
                      <a:pt x="16" y="202"/>
                    </a:cubicBezTo>
                    <a:cubicBezTo>
                      <a:pt x="16" y="197"/>
                      <a:pt x="16" y="196"/>
                      <a:pt x="17" y="196"/>
                    </a:cubicBezTo>
                    <a:cubicBezTo>
                      <a:pt x="19" y="197"/>
                      <a:pt x="24" y="201"/>
                      <a:pt x="24" y="202"/>
                    </a:cubicBezTo>
                    <a:cubicBezTo>
                      <a:pt x="24" y="203"/>
                      <a:pt x="26" y="207"/>
                      <a:pt x="28" y="210"/>
                    </a:cubicBezTo>
                    <a:cubicBezTo>
                      <a:pt x="30" y="210"/>
                      <a:pt x="30" y="210"/>
                      <a:pt x="25" y="193"/>
                    </a:cubicBezTo>
                    <a:cubicBezTo>
                      <a:pt x="24" y="187"/>
                      <a:pt x="27" y="182"/>
                      <a:pt x="28" y="177"/>
                    </a:cubicBezTo>
                    <a:cubicBezTo>
                      <a:pt x="29" y="171"/>
                      <a:pt x="31" y="165"/>
                      <a:pt x="31" y="159"/>
                    </a:cubicBezTo>
                    <a:cubicBezTo>
                      <a:pt x="31" y="157"/>
                      <a:pt x="31" y="157"/>
                      <a:pt x="38" y="145"/>
                    </a:cubicBezTo>
                    <a:cubicBezTo>
                      <a:pt x="38" y="145"/>
                      <a:pt x="39" y="145"/>
                      <a:pt x="39" y="145"/>
                    </a:cubicBezTo>
                    <a:cubicBezTo>
                      <a:pt x="39" y="134"/>
                      <a:pt x="39" y="133"/>
                      <a:pt x="48" y="127"/>
                    </a:cubicBezTo>
                    <a:cubicBezTo>
                      <a:pt x="48" y="130"/>
                      <a:pt x="46" y="132"/>
                      <a:pt x="45" y="134"/>
                    </a:cubicBezTo>
                    <a:cubicBezTo>
                      <a:pt x="45" y="134"/>
                      <a:pt x="46" y="135"/>
                      <a:pt x="46" y="135"/>
                    </a:cubicBezTo>
                    <a:cubicBezTo>
                      <a:pt x="47" y="135"/>
                      <a:pt x="59" y="124"/>
                      <a:pt x="59" y="124"/>
                    </a:cubicBezTo>
                    <a:cubicBezTo>
                      <a:pt x="61" y="121"/>
                      <a:pt x="59" y="117"/>
                      <a:pt x="59" y="117"/>
                    </a:cubicBezTo>
                    <a:cubicBezTo>
                      <a:pt x="58" y="118"/>
                      <a:pt x="58" y="118"/>
                      <a:pt x="58" y="118"/>
                    </a:cubicBezTo>
                    <a:cubicBezTo>
                      <a:pt x="58" y="119"/>
                      <a:pt x="58" y="120"/>
                      <a:pt x="57" y="121"/>
                    </a:cubicBezTo>
                    <a:cubicBezTo>
                      <a:pt x="55" y="121"/>
                      <a:pt x="54" y="121"/>
                      <a:pt x="53" y="118"/>
                    </a:cubicBezTo>
                    <a:cubicBezTo>
                      <a:pt x="53" y="118"/>
                      <a:pt x="52" y="118"/>
                      <a:pt x="52" y="118"/>
                    </a:cubicBezTo>
                    <a:cubicBezTo>
                      <a:pt x="51" y="119"/>
                      <a:pt x="50" y="120"/>
                      <a:pt x="49" y="121"/>
                    </a:cubicBezTo>
                    <a:cubicBezTo>
                      <a:pt x="49" y="118"/>
                      <a:pt x="51" y="116"/>
                      <a:pt x="51" y="113"/>
                    </a:cubicBezTo>
                    <a:cubicBezTo>
                      <a:pt x="50" y="112"/>
                      <a:pt x="50" y="112"/>
                      <a:pt x="51" y="110"/>
                    </a:cubicBezTo>
                    <a:cubicBezTo>
                      <a:pt x="47" y="110"/>
                      <a:pt x="47" y="110"/>
                      <a:pt x="39" y="121"/>
                    </a:cubicBezTo>
                    <a:cubicBezTo>
                      <a:pt x="36" y="113"/>
                      <a:pt x="47" y="111"/>
                      <a:pt x="48" y="105"/>
                    </a:cubicBezTo>
                    <a:cubicBezTo>
                      <a:pt x="50" y="106"/>
                      <a:pt x="51" y="108"/>
                      <a:pt x="54" y="110"/>
                    </a:cubicBezTo>
                    <a:cubicBezTo>
                      <a:pt x="54" y="110"/>
                      <a:pt x="55" y="109"/>
                      <a:pt x="55" y="109"/>
                    </a:cubicBezTo>
                    <a:cubicBezTo>
                      <a:pt x="55" y="108"/>
                      <a:pt x="54" y="107"/>
                      <a:pt x="54" y="105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6" y="104"/>
                      <a:pt x="56" y="104"/>
                      <a:pt x="65" y="96"/>
                    </a:cubicBezTo>
                    <a:cubicBezTo>
                      <a:pt x="65" y="96"/>
                      <a:pt x="65" y="97"/>
                      <a:pt x="65" y="97"/>
                    </a:cubicBezTo>
                    <a:cubicBezTo>
                      <a:pt x="66" y="97"/>
                      <a:pt x="66" y="97"/>
                      <a:pt x="67" y="97"/>
                    </a:cubicBezTo>
                    <a:cubicBezTo>
                      <a:pt x="65" y="102"/>
                      <a:pt x="61" y="105"/>
                      <a:pt x="60" y="110"/>
                    </a:cubicBezTo>
                    <a:cubicBezTo>
                      <a:pt x="60" y="110"/>
                      <a:pt x="60" y="110"/>
                      <a:pt x="62" y="114"/>
                    </a:cubicBezTo>
                    <a:cubicBezTo>
                      <a:pt x="64" y="114"/>
                      <a:pt x="65" y="112"/>
                      <a:pt x="67" y="113"/>
                    </a:cubicBezTo>
                    <a:cubicBezTo>
                      <a:pt x="68" y="115"/>
                      <a:pt x="68" y="115"/>
                      <a:pt x="68" y="118"/>
                    </a:cubicBezTo>
                    <a:cubicBezTo>
                      <a:pt x="68" y="118"/>
                      <a:pt x="69" y="118"/>
                      <a:pt x="69" y="118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2" y="114"/>
                      <a:pt x="72" y="114"/>
                      <a:pt x="74" y="116"/>
                    </a:cubicBezTo>
                    <a:cubicBezTo>
                      <a:pt x="75" y="116"/>
                      <a:pt x="75" y="116"/>
                      <a:pt x="75" y="116"/>
                    </a:cubicBezTo>
                    <a:cubicBezTo>
                      <a:pt x="75" y="116"/>
                      <a:pt x="75" y="116"/>
                      <a:pt x="75" y="116"/>
                    </a:cubicBezTo>
                    <a:cubicBezTo>
                      <a:pt x="81" y="110"/>
                      <a:pt x="76" y="104"/>
                      <a:pt x="70" y="104"/>
                    </a:cubicBezTo>
                    <a:cubicBezTo>
                      <a:pt x="70" y="103"/>
                      <a:pt x="70" y="103"/>
                      <a:pt x="72" y="85"/>
                    </a:cubicBezTo>
                    <a:cubicBezTo>
                      <a:pt x="72" y="85"/>
                      <a:pt x="71" y="85"/>
                      <a:pt x="70" y="85"/>
                    </a:cubicBezTo>
                    <a:cubicBezTo>
                      <a:pt x="70" y="84"/>
                      <a:pt x="70" y="84"/>
                      <a:pt x="69" y="84"/>
                    </a:cubicBezTo>
                    <a:cubicBezTo>
                      <a:pt x="70" y="83"/>
                      <a:pt x="70" y="81"/>
                      <a:pt x="70" y="80"/>
                    </a:cubicBezTo>
                    <a:cubicBezTo>
                      <a:pt x="63" y="77"/>
                      <a:pt x="63" y="77"/>
                      <a:pt x="62" y="75"/>
                    </a:cubicBezTo>
                    <a:cubicBezTo>
                      <a:pt x="60" y="70"/>
                      <a:pt x="63" y="64"/>
                      <a:pt x="61" y="59"/>
                    </a:cubicBezTo>
                    <a:cubicBezTo>
                      <a:pt x="61" y="59"/>
                      <a:pt x="62" y="59"/>
                      <a:pt x="62" y="56"/>
                    </a:cubicBezTo>
                    <a:cubicBezTo>
                      <a:pt x="63" y="53"/>
                      <a:pt x="63" y="52"/>
                      <a:pt x="62" y="53"/>
                    </a:cubicBezTo>
                    <a:cubicBezTo>
                      <a:pt x="62" y="53"/>
                      <a:pt x="61" y="54"/>
                      <a:pt x="61" y="54"/>
                    </a:cubicBezTo>
                    <a:cubicBezTo>
                      <a:pt x="61" y="54"/>
                      <a:pt x="61" y="55"/>
                      <a:pt x="60" y="55"/>
                    </a:cubicBezTo>
                    <a:cubicBezTo>
                      <a:pt x="60" y="56"/>
                      <a:pt x="60" y="57"/>
                      <a:pt x="60" y="58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59" y="59"/>
                      <a:pt x="59" y="60"/>
                      <a:pt x="58" y="60"/>
                    </a:cubicBezTo>
                    <a:cubicBezTo>
                      <a:pt x="56" y="66"/>
                      <a:pt x="56" y="66"/>
                      <a:pt x="54" y="67"/>
                    </a:cubicBezTo>
                    <a:cubicBezTo>
                      <a:pt x="53" y="67"/>
                      <a:pt x="52" y="66"/>
                      <a:pt x="51" y="65"/>
                    </a:cubicBezTo>
                    <a:cubicBezTo>
                      <a:pt x="51" y="64"/>
                      <a:pt x="51" y="62"/>
                      <a:pt x="51" y="62"/>
                    </a:cubicBezTo>
                    <a:cubicBezTo>
                      <a:pt x="51" y="62"/>
                      <a:pt x="51" y="62"/>
                      <a:pt x="51" y="62"/>
                    </a:cubicBezTo>
                    <a:cubicBezTo>
                      <a:pt x="51" y="61"/>
                      <a:pt x="51" y="60"/>
                      <a:pt x="52" y="59"/>
                    </a:cubicBezTo>
                    <a:cubicBezTo>
                      <a:pt x="52" y="58"/>
                      <a:pt x="53" y="57"/>
                      <a:pt x="54" y="56"/>
                    </a:cubicBezTo>
                    <a:cubicBezTo>
                      <a:pt x="54" y="55"/>
                      <a:pt x="54" y="55"/>
                      <a:pt x="54" y="54"/>
                    </a:cubicBezTo>
                    <a:cubicBezTo>
                      <a:pt x="54" y="54"/>
                      <a:pt x="54" y="54"/>
                      <a:pt x="53" y="54"/>
                    </a:cubicBezTo>
                    <a:cubicBezTo>
                      <a:pt x="53" y="54"/>
                      <a:pt x="52" y="54"/>
                      <a:pt x="51" y="53"/>
                    </a:cubicBezTo>
                    <a:cubicBezTo>
                      <a:pt x="51" y="53"/>
                      <a:pt x="51" y="53"/>
                      <a:pt x="51" y="52"/>
                    </a:cubicBezTo>
                    <a:cubicBezTo>
                      <a:pt x="51" y="52"/>
                      <a:pt x="51" y="49"/>
                      <a:pt x="51" y="48"/>
                    </a:cubicBezTo>
                    <a:cubicBezTo>
                      <a:pt x="51" y="48"/>
                      <a:pt x="51" y="47"/>
                      <a:pt x="51" y="47"/>
                    </a:cubicBezTo>
                    <a:cubicBezTo>
                      <a:pt x="50" y="47"/>
                      <a:pt x="50" y="46"/>
                      <a:pt x="50" y="46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49" y="47"/>
                      <a:pt x="49" y="47"/>
                      <a:pt x="49" y="47"/>
                    </a:cubicBezTo>
                    <a:cubicBezTo>
                      <a:pt x="48" y="49"/>
                      <a:pt x="47" y="52"/>
                      <a:pt x="46" y="51"/>
                    </a:cubicBezTo>
                    <a:cubicBezTo>
                      <a:pt x="46" y="50"/>
                      <a:pt x="46" y="49"/>
                      <a:pt x="45" y="49"/>
                    </a:cubicBezTo>
                    <a:cubicBezTo>
                      <a:pt x="45" y="49"/>
                      <a:pt x="44" y="50"/>
                      <a:pt x="43" y="50"/>
                    </a:cubicBezTo>
                    <a:cubicBezTo>
                      <a:pt x="43" y="50"/>
                      <a:pt x="43" y="51"/>
                      <a:pt x="43" y="51"/>
                    </a:cubicBezTo>
                    <a:cubicBezTo>
                      <a:pt x="42" y="51"/>
                      <a:pt x="42" y="52"/>
                      <a:pt x="42" y="52"/>
                    </a:cubicBezTo>
                    <a:cubicBezTo>
                      <a:pt x="42" y="53"/>
                      <a:pt x="42" y="53"/>
                      <a:pt x="41" y="57"/>
                    </a:cubicBezTo>
                    <a:cubicBezTo>
                      <a:pt x="40" y="58"/>
                      <a:pt x="40" y="59"/>
                      <a:pt x="39" y="59"/>
                    </a:cubicBezTo>
                    <a:cubicBezTo>
                      <a:pt x="39" y="59"/>
                      <a:pt x="39" y="60"/>
                      <a:pt x="38" y="60"/>
                    </a:cubicBezTo>
                    <a:cubicBezTo>
                      <a:pt x="38" y="60"/>
                      <a:pt x="38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39" y="61"/>
                    </a:cubicBezTo>
                    <a:cubicBezTo>
                      <a:pt x="39" y="61"/>
                      <a:pt x="39" y="61"/>
                      <a:pt x="40" y="61"/>
                    </a:cubicBezTo>
                    <a:cubicBezTo>
                      <a:pt x="40" y="62"/>
                      <a:pt x="38" y="64"/>
                      <a:pt x="37" y="66"/>
                    </a:cubicBezTo>
                    <a:cubicBezTo>
                      <a:pt x="36" y="68"/>
                      <a:pt x="36" y="70"/>
                      <a:pt x="35" y="72"/>
                    </a:cubicBezTo>
                    <a:cubicBezTo>
                      <a:pt x="36" y="74"/>
                      <a:pt x="36" y="79"/>
                      <a:pt x="36" y="79"/>
                    </a:cubicBezTo>
                    <a:cubicBezTo>
                      <a:pt x="34" y="83"/>
                      <a:pt x="30" y="86"/>
                      <a:pt x="29" y="91"/>
                    </a:cubicBezTo>
                    <a:cubicBezTo>
                      <a:pt x="27" y="96"/>
                      <a:pt x="29" y="101"/>
                      <a:pt x="27" y="106"/>
                    </a:cubicBezTo>
                    <a:cubicBezTo>
                      <a:pt x="26" y="107"/>
                      <a:pt x="26" y="107"/>
                      <a:pt x="25" y="108"/>
                    </a:cubicBezTo>
                    <a:cubicBezTo>
                      <a:pt x="21" y="106"/>
                      <a:pt x="25" y="93"/>
                      <a:pt x="25" y="93"/>
                    </a:cubicBezTo>
                    <a:cubicBezTo>
                      <a:pt x="26" y="92"/>
                      <a:pt x="26" y="91"/>
                      <a:pt x="26" y="90"/>
                    </a:cubicBezTo>
                    <a:cubicBezTo>
                      <a:pt x="26" y="90"/>
                      <a:pt x="25" y="90"/>
                      <a:pt x="25" y="90"/>
                    </a:cubicBezTo>
                    <a:cubicBezTo>
                      <a:pt x="22" y="90"/>
                      <a:pt x="22" y="90"/>
                      <a:pt x="21" y="90"/>
                    </a:cubicBezTo>
                    <a:cubicBezTo>
                      <a:pt x="20" y="85"/>
                      <a:pt x="20" y="85"/>
                      <a:pt x="19" y="84"/>
                    </a:cubicBezTo>
                    <a:cubicBezTo>
                      <a:pt x="19" y="84"/>
                      <a:pt x="19" y="84"/>
                      <a:pt x="18" y="84"/>
                    </a:cubicBezTo>
                    <a:cubicBezTo>
                      <a:pt x="18" y="82"/>
                      <a:pt x="19" y="79"/>
                      <a:pt x="20" y="77"/>
                    </a:cubicBezTo>
                    <a:cubicBezTo>
                      <a:pt x="20" y="77"/>
                      <a:pt x="19" y="77"/>
                      <a:pt x="19" y="77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20" y="73"/>
                    </a:cubicBezTo>
                    <a:cubicBezTo>
                      <a:pt x="25" y="61"/>
                      <a:pt x="38" y="41"/>
                      <a:pt x="41" y="38"/>
                    </a:cubicBezTo>
                    <a:cubicBezTo>
                      <a:pt x="41" y="43"/>
                      <a:pt x="37" y="45"/>
                      <a:pt x="35" y="49"/>
                    </a:cubicBezTo>
                    <a:cubicBezTo>
                      <a:pt x="35" y="49"/>
                      <a:pt x="36" y="49"/>
                      <a:pt x="36" y="49"/>
                    </a:cubicBezTo>
                    <a:cubicBezTo>
                      <a:pt x="36" y="50"/>
                      <a:pt x="36" y="50"/>
                      <a:pt x="36" y="51"/>
                    </a:cubicBezTo>
                    <a:cubicBezTo>
                      <a:pt x="39" y="50"/>
                      <a:pt x="38" y="46"/>
                      <a:pt x="41" y="44"/>
                    </a:cubicBezTo>
                    <a:cubicBezTo>
                      <a:pt x="41" y="45"/>
                      <a:pt x="41" y="46"/>
                      <a:pt x="41" y="46"/>
                    </a:cubicBezTo>
                    <a:cubicBezTo>
                      <a:pt x="41" y="46"/>
                      <a:pt x="42" y="47"/>
                      <a:pt x="43" y="45"/>
                    </a:cubicBezTo>
                    <a:cubicBezTo>
                      <a:pt x="45" y="42"/>
                      <a:pt x="42" y="33"/>
                      <a:pt x="46" y="35"/>
                    </a:cubicBezTo>
                    <a:cubicBezTo>
                      <a:pt x="48" y="33"/>
                      <a:pt x="48" y="30"/>
                      <a:pt x="50" y="29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2" y="11"/>
                      <a:pt x="62" y="10"/>
                      <a:pt x="61" y="9"/>
                    </a:cubicBezTo>
                    <a:cubicBezTo>
                      <a:pt x="61" y="9"/>
                      <a:pt x="60" y="10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7" y="14"/>
                      <a:pt x="49" y="26"/>
                      <a:pt x="48" y="26"/>
                    </a:cubicBezTo>
                    <a:cubicBezTo>
                      <a:pt x="48" y="26"/>
                      <a:pt x="48" y="25"/>
                      <a:pt x="51" y="21"/>
                    </a:cubicBezTo>
                    <a:cubicBezTo>
                      <a:pt x="51" y="20"/>
                      <a:pt x="55" y="15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55" y="14"/>
                    </a:cubicBezTo>
                    <a:cubicBezTo>
                      <a:pt x="55" y="14"/>
                      <a:pt x="55" y="14"/>
                      <a:pt x="49" y="21"/>
                    </a:cubicBezTo>
                    <a:cubicBezTo>
                      <a:pt x="50" y="20"/>
                      <a:pt x="50" y="20"/>
                      <a:pt x="59" y="7"/>
                    </a:cubicBezTo>
                    <a:cubicBezTo>
                      <a:pt x="58" y="7"/>
                      <a:pt x="58" y="8"/>
                      <a:pt x="58" y="8"/>
                    </a:cubicBezTo>
                    <a:cubicBezTo>
                      <a:pt x="60" y="5"/>
                      <a:pt x="62" y="3"/>
                      <a:pt x="63" y="1"/>
                    </a:cubicBezTo>
                    <a:cubicBezTo>
                      <a:pt x="64" y="1"/>
                      <a:pt x="64" y="0"/>
                      <a:pt x="64" y="0"/>
                    </a:cubicBezTo>
                    <a:cubicBezTo>
                      <a:pt x="61" y="3"/>
                      <a:pt x="59" y="5"/>
                      <a:pt x="57" y="8"/>
                    </a:cubicBezTo>
                    <a:cubicBezTo>
                      <a:pt x="55" y="9"/>
                      <a:pt x="54" y="11"/>
                      <a:pt x="54" y="12"/>
                    </a:cubicBezTo>
                    <a:cubicBezTo>
                      <a:pt x="51" y="15"/>
                      <a:pt x="48" y="18"/>
                      <a:pt x="46" y="22"/>
                    </a:cubicBezTo>
                    <a:cubicBezTo>
                      <a:pt x="46" y="22"/>
                      <a:pt x="46" y="22"/>
                      <a:pt x="46" y="21"/>
                    </a:cubicBezTo>
                    <a:cubicBezTo>
                      <a:pt x="46" y="22"/>
                      <a:pt x="45" y="23"/>
                      <a:pt x="41" y="28"/>
                    </a:cubicBezTo>
                    <a:cubicBezTo>
                      <a:pt x="41" y="28"/>
                      <a:pt x="41" y="28"/>
                      <a:pt x="42" y="28"/>
                    </a:cubicBezTo>
                    <a:cubicBezTo>
                      <a:pt x="41" y="28"/>
                      <a:pt x="41" y="28"/>
                      <a:pt x="36" y="35"/>
                    </a:cubicBezTo>
                    <a:cubicBezTo>
                      <a:pt x="24" y="56"/>
                      <a:pt x="24" y="57"/>
                      <a:pt x="19" y="69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2" y="86"/>
                      <a:pt x="9" y="97"/>
                      <a:pt x="7" y="105"/>
                    </a:cubicBezTo>
                    <a:cubicBezTo>
                      <a:pt x="2" y="130"/>
                      <a:pt x="2" y="130"/>
                      <a:pt x="1" y="144"/>
                    </a:cubicBezTo>
                    <a:cubicBezTo>
                      <a:pt x="0" y="170"/>
                      <a:pt x="0" y="170"/>
                      <a:pt x="1" y="184"/>
                    </a:cubicBezTo>
                    <a:cubicBezTo>
                      <a:pt x="2" y="193"/>
                      <a:pt x="4" y="205"/>
                      <a:pt x="5" y="213"/>
                    </a:cubicBezTo>
                    <a:cubicBezTo>
                      <a:pt x="5" y="214"/>
                      <a:pt x="5" y="214"/>
                      <a:pt x="5" y="214"/>
                    </a:cubicBezTo>
                    <a:cubicBezTo>
                      <a:pt x="6" y="215"/>
                      <a:pt x="6" y="215"/>
                      <a:pt x="9" y="226"/>
                    </a:cubicBezTo>
                    <a:cubicBezTo>
                      <a:pt x="10" y="229"/>
                      <a:pt x="11" y="232"/>
                      <a:pt x="12" y="236"/>
                    </a:cubicBezTo>
                    <a:cubicBezTo>
                      <a:pt x="13" y="236"/>
                      <a:pt x="13" y="236"/>
                      <a:pt x="13" y="236"/>
                    </a:cubicBezTo>
                    <a:cubicBezTo>
                      <a:pt x="13" y="238"/>
                      <a:pt x="13" y="238"/>
                      <a:pt x="15" y="240"/>
                    </a:cubicBezTo>
                    <a:cubicBezTo>
                      <a:pt x="15" y="241"/>
                      <a:pt x="15" y="241"/>
                      <a:pt x="15" y="241"/>
                    </a:cubicBezTo>
                    <a:cubicBezTo>
                      <a:pt x="17" y="243"/>
                      <a:pt x="17" y="243"/>
                      <a:pt x="18" y="244"/>
                    </a:cubicBezTo>
                    <a:cubicBezTo>
                      <a:pt x="18" y="244"/>
                      <a:pt x="18" y="244"/>
                      <a:pt x="19" y="244"/>
                    </a:cubicBezTo>
                    <a:cubicBezTo>
                      <a:pt x="19" y="245"/>
                      <a:pt x="20" y="245"/>
                      <a:pt x="21" y="244"/>
                    </a:cubicBezTo>
                    <a:cubicBezTo>
                      <a:pt x="21" y="245"/>
                      <a:pt x="21" y="245"/>
                      <a:pt x="22" y="245"/>
                    </a:cubicBezTo>
                    <a:cubicBezTo>
                      <a:pt x="22" y="245"/>
                      <a:pt x="23" y="245"/>
                      <a:pt x="24" y="245"/>
                    </a:cubicBezTo>
                    <a:cubicBezTo>
                      <a:pt x="24" y="245"/>
                      <a:pt x="25" y="245"/>
                      <a:pt x="25" y="245"/>
                    </a:cubicBezTo>
                    <a:cubicBezTo>
                      <a:pt x="26" y="245"/>
                      <a:pt x="26" y="245"/>
                      <a:pt x="30" y="252"/>
                    </a:cubicBezTo>
                    <a:cubicBezTo>
                      <a:pt x="31" y="251"/>
                      <a:pt x="31" y="251"/>
                      <a:pt x="30" y="248"/>
                    </a:cubicBezTo>
                    <a:cubicBezTo>
                      <a:pt x="34" y="250"/>
                      <a:pt x="36" y="255"/>
                      <a:pt x="39" y="258"/>
                    </a:cubicBezTo>
                    <a:cubicBezTo>
                      <a:pt x="39" y="258"/>
                      <a:pt x="40" y="257"/>
                      <a:pt x="40" y="257"/>
                    </a:cubicBezTo>
                    <a:cubicBezTo>
                      <a:pt x="40" y="257"/>
                      <a:pt x="40" y="257"/>
                      <a:pt x="42" y="260"/>
                    </a:cubicBezTo>
                    <a:cubicBezTo>
                      <a:pt x="43" y="260"/>
                      <a:pt x="43" y="260"/>
                      <a:pt x="43" y="260"/>
                    </a:cubicBezTo>
                    <a:cubicBezTo>
                      <a:pt x="43" y="260"/>
                      <a:pt x="43" y="260"/>
                      <a:pt x="43" y="260"/>
                    </a:cubicBezTo>
                    <a:cubicBezTo>
                      <a:pt x="44" y="261"/>
                      <a:pt x="45" y="262"/>
                      <a:pt x="46" y="263"/>
                    </a:cubicBezTo>
                    <a:cubicBezTo>
                      <a:pt x="46" y="262"/>
                      <a:pt x="46" y="262"/>
                      <a:pt x="46" y="262"/>
                    </a:cubicBezTo>
                    <a:cubicBezTo>
                      <a:pt x="47" y="262"/>
                      <a:pt x="48" y="261"/>
                      <a:pt x="48" y="261"/>
                    </a:cubicBezTo>
                    <a:cubicBezTo>
                      <a:pt x="48" y="259"/>
                      <a:pt x="48" y="259"/>
                      <a:pt x="47" y="257"/>
                    </a:cubicBezTo>
                    <a:cubicBezTo>
                      <a:pt x="47" y="257"/>
                      <a:pt x="47" y="257"/>
                      <a:pt x="47" y="257"/>
                    </a:cubicBezTo>
                    <a:cubicBezTo>
                      <a:pt x="47" y="257"/>
                      <a:pt x="47" y="256"/>
                      <a:pt x="47" y="256"/>
                    </a:cubicBezTo>
                    <a:cubicBezTo>
                      <a:pt x="55" y="266"/>
                      <a:pt x="55" y="267"/>
                      <a:pt x="55" y="270"/>
                    </a:cubicBezTo>
                    <a:cubicBezTo>
                      <a:pt x="55" y="270"/>
                      <a:pt x="55" y="270"/>
                      <a:pt x="55" y="271"/>
                    </a:cubicBezTo>
                    <a:cubicBezTo>
                      <a:pt x="57" y="274"/>
                      <a:pt x="57" y="274"/>
                      <a:pt x="58" y="276"/>
                    </a:cubicBezTo>
                    <a:cubicBezTo>
                      <a:pt x="56" y="279"/>
                      <a:pt x="56" y="279"/>
                      <a:pt x="57" y="281"/>
                    </a:cubicBezTo>
                    <a:cubicBezTo>
                      <a:pt x="65" y="295"/>
                      <a:pt x="65" y="295"/>
                      <a:pt x="65" y="295"/>
                    </a:cubicBezTo>
                    <a:cubicBezTo>
                      <a:pt x="70" y="300"/>
                      <a:pt x="76" y="302"/>
                      <a:pt x="81" y="307"/>
                    </a:cubicBezTo>
                    <a:cubicBezTo>
                      <a:pt x="84" y="311"/>
                      <a:pt x="89" y="316"/>
                      <a:pt x="98" y="319"/>
                    </a:cubicBezTo>
                    <a:cubicBezTo>
                      <a:pt x="101" y="319"/>
                      <a:pt x="102" y="320"/>
                      <a:pt x="104" y="322"/>
                    </a:cubicBezTo>
                    <a:cubicBezTo>
                      <a:pt x="105" y="323"/>
                      <a:pt x="105" y="323"/>
                      <a:pt x="117" y="338"/>
                    </a:cubicBezTo>
                    <a:cubicBezTo>
                      <a:pt x="120" y="341"/>
                      <a:pt x="130" y="351"/>
                      <a:pt x="130" y="351"/>
                    </a:cubicBezTo>
                    <a:cubicBezTo>
                      <a:pt x="146" y="366"/>
                      <a:pt x="146" y="366"/>
                      <a:pt x="167" y="379"/>
                    </a:cubicBezTo>
                    <a:cubicBezTo>
                      <a:pt x="203" y="398"/>
                      <a:pt x="210" y="393"/>
                      <a:pt x="211" y="393"/>
                    </a:cubicBezTo>
                    <a:cubicBezTo>
                      <a:pt x="210" y="393"/>
                      <a:pt x="210" y="393"/>
                      <a:pt x="210" y="392"/>
                    </a:cubicBezTo>
                    <a:cubicBezTo>
                      <a:pt x="191" y="387"/>
                      <a:pt x="191" y="387"/>
                      <a:pt x="189" y="38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5" name="îSḻîḍe"/>
              <p:cNvSpPr/>
              <p:nvPr/>
            </p:nvSpPr>
            <p:spPr bwMode="auto">
              <a:xfrm>
                <a:off x="1446" y="1687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1" y="1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6" name="îṩḻîďé"/>
              <p:cNvSpPr/>
              <p:nvPr/>
            </p:nvSpPr>
            <p:spPr bwMode="auto">
              <a:xfrm>
                <a:off x="1369" y="1648"/>
                <a:ext cx="204" cy="224"/>
              </a:xfrm>
              <a:custGeom>
                <a:avLst/>
                <a:gdLst>
                  <a:gd name="T0" fmla="*/ 75 w 98"/>
                  <a:gd name="T1" fmla="*/ 7 h 108"/>
                  <a:gd name="T2" fmla="*/ 75 w 98"/>
                  <a:gd name="T3" fmla="*/ 8 h 108"/>
                  <a:gd name="T4" fmla="*/ 73 w 98"/>
                  <a:gd name="T5" fmla="*/ 9 h 108"/>
                  <a:gd name="T6" fmla="*/ 72 w 98"/>
                  <a:gd name="T7" fmla="*/ 9 h 108"/>
                  <a:gd name="T8" fmla="*/ 70 w 98"/>
                  <a:gd name="T9" fmla="*/ 11 h 108"/>
                  <a:gd name="T10" fmla="*/ 71 w 98"/>
                  <a:gd name="T11" fmla="*/ 10 h 108"/>
                  <a:gd name="T12" fmla="*/ 70 w 98"/>
                  <a:gd name="T13" fmla="*/ 10 h 108"/>
                  <a:gd name="T14" fmla="*/ 66 w 98"/>
                  <a:gd name="T15" fmla="*/ 12 h 108"/>
                  <a:gd name="T16" fmla="*/ 56 w 98"/>
                  <a:gd name="T17" fmla="*/ 15 h 108"/>
                  <a:gd name="T18" fmla="*/ 39 w 98"/>
                  <a:gd name="T19" fmla="*/ 26 h 108"/>
                  <a:gd name="T20" fmla="*/ 22 w 98"/>
                  <a:gd name="T21" fmla="*/ 38 h 108"/>
                  <a:gd name="T22" fmla="*/ 23 w 98"/>
                  <a:gd name="T23" fmla="*/ 38 h 108"/>
                  <a:gd name="T24" fmla="*/ 16 w 98"/>
                  <a:gd name="T25" fmla="*/ 46 h 108"/>
                  <a:gd name="T26" fmla="*/ 17 w 98"/>
                  <a:gd name="T27" fmla="*/ 46 h 108"/>
                  <a:gd name="T28" fmla="*/ 17 w 98"/>
                  <a:gd name="T29" fmla="*/ 46 h 108"/>
                  <a:gd name="T30" fmla="*/ 17 w 98"/>
                  <a:gd name="T31" fmla="*/ 46 h 108"/>
                  <a:gd name="T32" fmla="*/ 21 w 98"/>
                  <a:gd name="T33" fmla="*/ 45 h 108"/>
                  <a:gd name="T34" fmla="*/ 22 w 98"/>
                  <a:gd name="T35" fmla="*/ 45 h 108"/>
                  <a:gd name="T36" fmla="*/ 14 w 98"/>
                  <a:gd name="T37" fmla="*/ 64 h 108"/>
                  <a:gd name="T38" fmla="*/ 9 w 98"/>
                  <a:gd name="T39" fmla="*/ 72 h 108"/>
                  <a:gd name="T40" fmla="*/ 3 w 98"/>
                  <a:gd name="T41" fmla="*/ 82 h 108"/>
                  <a:gd name="T42" fmla="*/ 5 w 98"/>
                  <a:gd name="T43" fmla="*/ 103 h 108"/>
                  <a:gd name="T44" fmla="*/ 11 w 98"/>
                  <a:gd name="T45" fmla="*/ 103 h 108"/>
                  <a:gd name="T46" fmla="*/ 19 w 98"/>
                  <a:gd name="T47" fmla="*/ 86 h 108"/>
                  <a:gd name="T48" fmla="*/ 44 w 98"/>
                  <a:gd name="T49" fmla="*/ 68 h 108"/>
                  <a:gd name="T50" fmla="*/ 52 w 98"/>
                  <a:gd name="T51" fmla="*/ 63 h 108"/>
                  <a:gd name="T52" fmla="*/ 51 w 98"/>
                  <a:gd name="T53" fmla="*/ 60 h 108"/>
                  <a:gd name="T54" fmla="*/ 58 w 98"/>
                  <a:gd name="T55" fmla="*/ 55 h 108"/>
                  <a:gd name="T56" fmla="*/ 59 w 98"/>
                  <a:gd name="T57" fmla="*/ 49 h 108"/>
                  <a:gd name="T58" fmla="*/ 70 w 98"/>
                  <a:gd name="T59" fmla="*/ 40 h 108"/>
                  <a:gd name="T60" fmla="*/ 74 w 98"/>
                  <a:gd name="T61" fmla="*/ 32 h 108"/>
                  <a:gd name="T62" fmla="*/ 73 w 98"/>
                  <a:gd name="T63" fmla="*/ 30 h 108"/>
                  <a:gd name="T64" fmla="*/ 79 w 98"/>
                  <a:gd name="T65" fmla="*/ 21 h 108"/>
                  <a:gd name="T66" fmla="*/ 95 w 98"/>
                  <a:gd name="T67" fmla="*/ 8 h 108"/>
                  <a:gd name="T68" fmla="*/ 89 w 98"/>
                  <a:gd name="T69" fmla="*/ 8 h 108"/>
                  <a:gd name="T70" fmla="*/ 87 w 98"/>
                  <a:gd name="T71" fmla="*/ 9 h 108"/>
                  <a:gd name="T72" fmla="*/ 89 w 98"/>
                  <a:gd name="T73" fmla="*/ 7 h 108"/>
                  <a:gd name="T74" fmla="*/ 84 w 98"/>
                  <a:gd name="T75" fmla="*/ 9 h 108"/>
                  <a:gd name="T76" fmla="*/ 83 w 98"/>
                  <a:gd name="T77" fmla="*/ 8 h 108"/>
                  <a:gd name="T78" fmla="*/ 86 w 98"/>
                  <a:gd name="T79" fmla="*/ 7 h 108"/>
                  <a:gd name="T80" fmla="*/ 86 w 98"/>
                  <a:gd name="T81" fmla="*/ 7 h 108"/>
                  <a:gd name="T82" fmla="*/ 86 w 98"/>
                  <a:gd name="T83" fmla="*/ 7 h 108"/>
                  <a:gd name="T84" fmla="*/ 92 w 98"/>
                  <a:gd name="T85" fmla="*/ 5 h 108"/>
                  <a:gd name="T86" fmla="*/ 95 w 98"/>
                  <a:gd name="T87" fmla="*/ 2 h 108"/>
                  <a:gd name="T88" fmla="*/ 95 w 98"/>
                  <a:gd name="T89" fmla="*/ 1 h 108"/>
                  <a:gd name="T90" fmla="*/ 93 w 98"/>
                  <a:gd name="T91" fmla="*/ 1 h 108"/>
                  <a:gd name="T92" fmla="*/ 89 w 98"/>
                  <a:gd name="T93" fmla="*/ 2 h 108"/>
                  <a:gd name="T94" fmla="*/ 89 w 98"/>
                  <a:gd name="T95" fmla="*/ 1 h 108"/>
                  <a:gd name="T96" fmla="*/ 85 w 98"/>
                  <a:gd name="T97" fmla="*/ 3 h 108"/>
                  <a:gd name="T98" fmla="*/ 84 w 98"/>
                  <a:gd name="T99" fmla="*/ 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" h="108">
                    <a:moveTo>
                      <a:pt x="78" y="5"/>
                    </a:moveTo>
                    <a:cubicBezTo>
                      <a:pt x="75" y="6"/>
                      <a:pt x="75" y="6"/>
                      <a:pt x="74" y="7"/>
                    </a:cubicBezTo>
                    <a:cubicBezTo>
                      <a:pt x="74" y="7"/>
                      <a:pt x="74" y="7"/>
                      <a:pt x="75" y="7"/>
                    </a:cubicBezTo>
                    <a:cubicBezTo>
                      <a:pt x="75" y="7"/>
                      <a:pt x="76" y="7"/>
                      <a:pt x="76" y="7"/>
                    </a:cubicBezTo>
                    <a:cubicBezTo>
                      <a:pt x="76" y="7"/>
                      <a:pt x="76" y="7"/>
                      <a:pt x="75" y="8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74" y="9"/>
                      <a:pt x="74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9"/>
                    </a:cubicBezTo>
                    <a:cubicBezTo>
                      <a:pt x="72" y="9"/>
                      <a:pt x="72" y="10"/>
                      <a:pt x="72" y="10"/>
                    </a:cubicBezTo>
                    <a:cubicBezTo>
                      <a:pt x="71" y="10"/>
                      <a:pt x="71" y="10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0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1" y="10"/>
                      <a:pt x="70" y="10"/>
                      <a:pt x="70" y="10"/>
                    </a:cubicBezTo>
                    <a:cubicBezTo>
                      <a:pt x="70" y="10"/>
                      <a:pt x="70" y="10"/>
                      <a:pt x="73" y="8"/>
                    </a:cubicBezTo>
                    <a:cubicBezTo>
                      <a:pt x="73" y="8"/>
                      <a:pt x="72" y="8"/>
                      <a:pt x="72" y="8"/>
                    </a:cubicBezTo>
                    <a:cubicBezTo>
                      <a:pt x="72" y="8"/>
                      <a:pt x="72" y="8"/>
                      <a:pt x="66" y="12"/>
                    </a:cubicBezTo>
                    <a:cubicBezTo>
                      <a:pt x="66" y="11"/>
                      <a:pt x="66" y="11"/>
                      <a:pt x="68" y="10"/>
                    </a:cubicBezTo>
                    <a:cubicBezTo>
                      <a:pt x="68" y="10"/>
                      <a:pt x="67" y="10"/>
                      <a:pt x="67" y="10"/>
                    </a:cubicBezTo>
                    <a:cubicBezTo>
                      <a:pt x="60" y="12"/>
                      <a:pt x="57" y="14"/>
                      <a:pt x="56" y="15"/>
                    </a:cubicBezTo>
                    <a:cubicBezTo>
                      <a:pt x="51" y="18"/>
                      <a:pt x="44" y="20"/>
                      <a:pt x="39" y="24"/>
                    </a:cubicBezTo>
                    <a:cubicBezTo>
                      <a:pt x="40" y="24"/>
                      <a:pt x="40" y="24"/>
                      <a:pt x="41" y="24"/>
                    </a:cubicBezTo>
                    <a:cubicBezTo>
                      <a:pt x="40" y="25"/>
                      <a:pt x="39" y="25"/>
                      <a:pt x="39" y="26"/>
                    </a:cubicBezTo>
                    <a:cubicBezTo>
                      <a:pt x="39" y="25"/>
                      <a:pt x="40" y="25"/>
                      <a:pt x="40" y="25"/>
                    </a:cubicBezTo>
                    <a:cubicBezTo>
                      <a:pt x="34" y="30"/>
                      <a:pt x="27" y="33"/>
                      <a:pt x="22" y="37"/>
                    </a:cubicBezTo>
                    <a:cubicBezTo>
                      <a:pt x="22" y="37"/>
                      <a:pt x="22" y="38"/>
                      <a:pt x="22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2" y="38"/>
                      <a:pt x="23" y="38"/>
                      <a:pt x="23" y="38"/>
                    </a:cubicBezTo>
                    <a:cubicBezTo>
                      <a:pt x="22" y="40"/>
                      <a:pt x="21" y="40"/>
                      <a:pt x="20" y="39"/>
                    </a:cubicBezTo>
                    <a:cubicBezTo>
                      <a:pt x="17" y="41"/>
                      <a:pt x="15" y="46"/>
                      <a:pt x="15" y="46"/>
                    </a:cubicBezTo>
                    <a:cubicBezTo>
                      <a:pt x="15" y="47"/>
                      <a:pt x="15" y="47"/>
                      <a:pt x="16" y="46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6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7" y="46"/>
                      <a:pt x="17" y="46"/>
                      <a:pt x="17" y="46"/>
                    </a:cubicBezTo>
                    <a:cubicBezTo>
                      <a:pt x="18" y="46"/>
                      <a:pt x="19" y="45"/>
                      <a:pt x="19" y="45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20" y="45"/>
                      <a:pt x="21" y="45"/>
                      <a:pt x="21" y="45"/>
                    </a:cubicBezTo>
                    <a:cubicBezTo>
                      <a:pt x="20" y="45"/>
                      <a:pt x="20" y="46"/>
                      <a:pt x="19" y="47"/>
                    </a:cubicBezTo>
                    <a:cubicBezTo>
                      <a:pt x="20" y="46"/>
                      <a:pt x="21" y="45"/>
                      <a:pt x="21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2" y="46"/>
                      <a:pt x="21" y="50"/>
                      <a:pt x="17" y="55"/>
                    </a:cubicBezTo>
                    <a:cubicBezTo>
                      <a:pt x="15" y="57"/>
                      <a:pt x="14" y="60"/>
                      <a:pt x="12" y="64"/>
                    </a:cubicBezTo>
                    <a:cubicBezTo>
                      <a:pt x="14" y="64"/>
                      <a:pt x="14" y="64"/>
                      <a:pt x="14" y="64"/>
                    </a:cubicBezTo>
                    <a:cubicBezTo>
                      <a:pt x="14" y="64"/>
                      <a:pt x="14" y="65"/>
                      <a:pt x="13" y="66"/>
                    </a:cubicBezTo>
                    <a:cubicBezTo>
                      <a:pt x="13" y="66"/>
                      <a:pt x="8" y="69"/>
                      <a:pt x="9" y="72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1"/>
                      <a:pt x="11" y="71"/>
                      <a:pt x="12" y="71"/>
                    </a:cubicBezTo>
                    <a:cubicBezTo>
                      <a:pt x="12" y="71"/>
                      <a:pt x="12" y="71"/>
                      <a:pt x="12" y="71"/>
                    </a:cubicBezTo>
                    <a:cubicBezTo>
                      <a:pt x="4" y="79"/>
                      <a:pt x="4" y="79"/>
                      <a:pt x="3" y="82"/>
                    </a:cubicBezTo>
                    <a:cubicBezTo>
                      <a:pt x="0" y="95"/>
                      <a:pt x="0" y="101"/>
                      <a:pt x="3" y="101"/>
                    </a:cubicBezTo>
                    <a:cubicBezTo>
                      <a:pt x="3" y="101"/>
                      <a:pt x="4" y="101"/>
                      <a:pt x="4" y="101"/>
                    </a:cubicBezTo>
                    <a:cubicBezTo>
                      <a:pt x="5" y="102"/>
                      <a:pt x="4" y="103"/>
                      <a:pt x="5" y="103"/>
                    </a:cubicBezTo>
                    <a:cubicBezTo>
                      <a:pt x="8" y="103"/>
                      <a:pt x="8" y="106"/>
                      <a:pt x="9" y="108"/>
                    </a:cubicBezTo>
                    <a:cubicBezTo>
                      <a:pt x="10" y="107"/>
                      <a:pt x="10" y="106"/>
                      <a:pt x="10" y="104"/>
                    </a:cubicBezTo>
                    <a:cubicBezTo>
                      <a:pt x="11" y="103"/>
                      <a:pt x="11" y="103"/>
                      <a:pt x="11" y="103"/>
                    </a:cubicBezTo>
                    <a:cubicBezTo>
                      <a:pt x="11" y="101"/>
                      <a:pt x="13" y="101"/>
                      <a:pt x="14" y="100"/>
                    </a:cubicBezTo>
                    <a:cubicBezTo>
                      <a:pt x="14" y="98"/>
                      <a:pt x="13" y="97"/>
                      <a:pt x="13" y="96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2" y="83"/>
                      <a:pt x="22" y="83"/>
                      <a:pt x="22" y="83"/>
                    </a:cubicBezTo>
                    <a:cubicBezTo>
                      <a:pt x="25" y="80"/>
                      <a:pt x="30" y="80"/>
                      <a:pt x="33" y="76"/>
                    </a:cubicBezTo>
                    <a:cubicBezTo>
                      <a:pt x="35" y="73"/>
                      <a:pt x="35" y="73"/>
                      <a:pt x="44" y="68"/>
                    </a:cubicBezTo>
                    <a:cubicBezTo>
                      <a:pt x="46" y="68"/>
                      <a:pt x="46" y="68"/>
                      <a:pt x="48" y="66"/>
                    </a:cubicBezTo>
                    <a:cubicBezTo>
                      <a:pt x="50" y="64"/>
                      <a:pt x="50" y="64"/>
                      <a:pt x="51" y="64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3" y="63"/>
                      <a:pt x="53" y="63"/>
                      <a:pt x="53" y="62"/>
                    </a:cubicBezTo>
                    <a:cubicBezTo>
                      <a:pt x="53" y="61"/>
                      <a:pt x="52" y="61"/>
                      <a:pt x="51" y="61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2" y="59"/>
                      <a:pt x="52" y="59"/>
                    </a:cubicBezTo>
                    <a:cubicBezTo>
                      <a:pt x="52" y="59"/>
                      <a:pt x="52" y="59"/>
                      <a:pt x="53" y="59"/>
                    </a:cubicBezTo>
                    <a:cubicBezTo>
                      <a:pt x="56" y="62"/>
                      <a:pt x="57" y="58"/>
                      <a:pt x="58" y="55"/>
                    </a:cubicBezTo>
                    <a:cubicBezTo>
                      <a:pt x="57" y="55"/>
                      <a:pt x="57" y="55"/>
                      <a:pt x="56" y="55"/>
                    </a:cubicBezTo>
                    <a:cubicBezTo>
                      <a:pt x="56" y="54"/>
                      <a:pt x="56" y="54"/>
                      <a:pt x="59" y="51"/>
                    </a:cubicBezTo>
                    <a:cubicBezTo>
                      <a:pt x="59" y="50"/>
                      <a:pt x="59" y="49"/>
                      <a:pt x="59" y="49"/>
                    </a:cubicBezTo>
                    <a:cubicBezTo>
                      <a:pt x="66" y="46"/>
                      <a:pt x="67" y="43"/>
                      <a:pt x="68" y="42"/>
                    </a:cubicBezTo>
                    <a:cubicBezTo>
                      <a:pt x="67" y="41"/>
                      <a:pt x="67" y="41"/>
                      <a:pt x="66" y="41"/>
                    </a:cubicBezTo>
                    <a:cubicBezTo>
                      <a:pt x="68" y="40"/>
                      <a:pt x="69" y="41"/>
                      <a:pt x="70" y="40"/>
                    </a:cubicBezTo>
                    <a:cubicBezTo>
                      <a:pt x="70" y="40"/>
                      <a:pt x="71" y="39"/>
                      <a:pt x="70" y="38"/>
                    </a:cubicBezTo>
                    <a:cubicBezTo>
                      <a:pt x="68" y="38"/>
                      <a:pt x="68" y="37"/>
                      <a:pt x="68" y="37"/>
                    </a:cubicBezTo>
                    <a:cubicBezTo>
                      <a:pt x="70" y="36"/>
                      <a:pt x="70" y="36"/>
                      <a:pt x="74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3" y="32"/>
                      <a:pt x="73" y="31"/>
                      <a:pt x="74" y="30"/>
                    </a:cubicBezTo>
                    <a:cubicBezTo>
                      <a:pt x="74" y="30"/>
                      <a:pt x="73" y="30"/>
                      <a:pt x="73" y="30"/>
                    </a:cubicBezTo>
                    <a:cubicBezTo>
                      <a:pt x="73" y="30"/>
                      <a:pt x="72" y="30"/>
                      <a:pt x="72" y="29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0" y="21"/>
                      <a:pt x="80" y="21"/>
                      <a:pt x="79" y="21"/>
                    </a:cubicBezTo>
                    <a:cubicBezTo>
                      <a:pt x="80" y="19"/>
                      <a:pt x="83" y="19"/>
                      <a:pt x="84" y="17"/>
                    </a:cubicBezTo>
                    <a:cubicBezTo>
                      <a:pt x="84" y="17"/>
                      <a:pt x="83" y="16"/>
                      <a:pt x="83" y="16"/>
                    </a:cubicBezTo>
                    <a:cubicBezTo>
                      <a:pt x="87" y="13"/>
                      <a:pt x="92" y="12"/>
                      <a:pt x="95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5" y="7"/>
                      <a:pt x="95" y="6"/>
                      <a:pt x="89" y="9"/>
                    </a:cubicBezTo>
                    <a:cubicBezTo>
                      <a:pt x="89" y="9"/>
                      <a:pt x="89" y="9"/>
                      <a:pt x="89" y="8"/>
                    </a:cubicBezTo>
                    <a:cubicBezTo>
                      <a:pt x="88" y="8"/>
                      <a:pt x="88" y="9"/>
                      <a:pt x="87" y="9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5" y="11"/>
                      <a:pt x="83" y="13"/>
                      <a:pt x="80" y="14"/>
                    </a:cubicBezTo>
                    <a:cubicBezTo>
                      <a:pt x="80" y="14"/>
                      <a:pt x="80" y="13"/>
                      <a:pt x="86" y="10"/>
                    </a:cubicBezTo>
                    <a:cubicBezTo>
                      <a:pt x="87" y="9"/>
                      <a:pt x="88" y="8"/>
                      <a:pt x="89" y="7"/>
                    </a:cubicBezTo>
                    <a:cubicBezTo>
                      <a:pt x="89" y="7"/>
                      <a:pt x="89" y="7"/>
                      <a:pt x="88" y="7"/>
                    </a:cubicBezTo>
                    <a:cubicBezTo>
                      <a:pt x="87" y="8"/>
                      <a:pt x="86" y="8"/>
                      <a:pt x="85" y="9"/>
                    </a:cubicBezTo>
                    <a:cubicBezTo>
                      <a:pt x="85" y="9"/>
                      <a:pt x="84" y="9"/>
                      <a:pt x="84" y="9"/>
                    </a:cubicBezTo>
                    <a:cubicBezTo>
                      <a:pt x="84" y="9"/>
                      <a:pt x="85" y="9"/>
                      <a:pt x="85" y="8"/>
                    </a:cubicBezTo>
                    <a:cubicBezTo>
                      <a:pt x="85" y="8"/>
                      <a:pt x="84" y="8"/>
                      <a:pt x="84" y="8"/>
                    </a:cubicBezTo>
                    <a:cubicBezTo>
                      <a:pt x="84" y="8"/>
                      <a:pt x="83" y="8"/>
                      <a:pt x="83" y="8"/>
                    </a:cubicBezTo>
                    <a:cubicBezTo>
                      <a:pt x="83" y="8"/>
                      <a:pt x="82" y="8"/>
                      <a:pt x="78" y="10"/>
                    </a:cubicBezTo>
                    <a:cubicBezTo>
                      <a:pt x="79" y="9"/>
                      <a:pt x="85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87" y="7"/>
                      <a:pt x="88" y="7"/>
                      <a:pt x="92" y="5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4"/>
                      <a:pt x="93" y="4"/>
                      <a:pt x="93" y="4"/>
                    </a:cubicBezTo>
                    <a:cubicBezTo>
                      <a:pt x="93" y="4"/>
                      <a:pt x="93" y="3"/>
                      <a:pt x="93" y="3"/>
                    </a:cubicBezTo>
                    <a:cubicBezTo>
                      <a:pt x="93" y="3"/>
                      <a:pt x="94" y="2"/>
                      <a:pt x="95" y="2"/>
                    </a:cubicBezTo>
                    <a:cubicBezTo>
                      <a:pt x="95" y="2"/>
                      <a:pt x="94" y="2"/>
                      <a:pt x="94" y="2"/>
                    </a:cubicBezTo>
                    <a:cubicBezTo>
                      <a:pt x="95" y="2"/>
                      <a:pt x="96" y="1"/>
                      <a:pt x="96" y="1"/>
                    </a:cubicBezTo>
                    <a:cubicBezTo>
                      <a:pt x="96" y="1"/>
                      <a:pt x="96" y="1"/>
                      <a:pt x="95" y="1"/>
                    </a:cubicBezTo>
                    <a:cubicBezTo>
                      <a:pt x="96" y="0"/>
                      <a:pt x="97" y="0"/>
                      <a:pt x="9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96" y="0"/>
                      <a:pt x="95" y="0"/>
                      <a:pt x="93" y="1"/>
                    </a:cubicBezTo>
                    <a:cubicBezTo>
                      <a:pt x="93" y="1"/>
                      <a:pt x="93" y="1"/>
                      <a:pt x="93" y="0"/>
                    </a:cubicBezTo>
                    <a:cubicBezTo>
                      <a:pt x="92" y="1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2"/>
                      <a:pt x="89" y="2"/>
                      <a:pt x="89" y="2"/>
                    </a:cubicBezTo>
                    <a:cubicBezTo>
                      <a:pt x="89" y="1"/>
                      <a:pt x="89" y="1"/>
                      <a:pt x="89" y="1"/>
                    </a:cubicBezTo>
                    <a:cubicBezTo>
                      <a:pt x="89" y="1"/>
                      <a:pt x="89" y="1"/>
                      <a:pt x="89" y="1"/>
                    </a:cubicBezTo>
                    <a:cubicBezTo>
                      <a:pt x="88" y="2"/>
                      <a:pt x="87" y="2"/>
                      <a:pt x="86" y="3"/>
                    </a:cubicBezTo>
                    <a:cubicBezTo>
                      <a:pt x="86" y="2"/>
                      <a:pt x="86" y="2"/>
                      <a:pt x="87" y="2"/>
                    </a:cubicBezTo>
                    <a:cubicBezTo>
                      <a:pt x="87" y="2"/>
                      <a:pt x="86" y="2"/>
                      <a:pt x="85" y="3"/>
                    </a:cubicBezTo>
                    <a:cubicBezTo>
                      <a:pt x="83" y="4"/>
                      <a:pt x="81" y="5"/>
                      <a:pt x="79" y="6"/>
                    </a:cubicBezTo>
                    <a:cubicBezTo>
                      <a:pt x="81" y="5"/>
                      <a:pt x="83" y="4"/>
                      <a:pt x="85" y="3"/>
                    </a:cubicBezTo>
                    <a:cubicBezTo>
                      <a:pt x="84" y="3"/>
                      <a:pt x="84" y="3"/>
                      <a:pt x="84" y="3"/>
                    </a:cubicBezTo>
                    <a:cubicBezTo>
                      <a:pt x="83" y="3"/>
                      <a:pt x="80" y="4"/>
                      <a:pt x="79" y="5"/>
                    </a:cubicBezTo>
                    <a:cubicBezTo>
                      <a:pt x="79" y="5"/>
                      <a:pt x="79" y="5"/>
                      <a:pt x="78" y="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7" name="íş1iḑè"/>
              <p:cNvSpPr/>
              <p:nvPr/>
            </p:nvSpPr>
            <p:spPr bwMode="auto">
              <a:xfrm>
                <a:off x="1299" y="1774"/>
                <a:ext cx="35" cy="35"/>
              </a:xfrm>
              <a:custGeom>
                <a:avLst/>
                <a:gdLst>
                  <a:gd name="T0" fmla="*/ 5 w 17"/>
                  <a:gd name="T1" fmla="*/ 13 h 17"/>
                  <a:gd name="T2" fmla="*/ 17 w 17"/>
                  <a:gd name="T3" fmla="*/ 0 h 17"/>
                  <a:gd name="T4" fmla="*/ 15 w 17"/>
                  <a:gd name="T5" fmla="*/ 2 h 17"/>
                  <a:gd name="T6" fmla="*/ 9 w 17"/>
                  <a:gd name="T7" fmla="*/ 8 h 17"/>
                  <a:gd name="T8" fmla="*/ 4 w 17"/>
                  <a:gd name="T9" fmla="*/ 13 h 17"/>
                  <a:gd name="T10" fmla="*/ 3 w 17"/>
                  <a:gd name="T11" fmla="*/ 14 h 17"/>
                  <a:gd name="T12" fmla="*/ 0 w 17"/>
                  <a:gd name="T13" fmla="*/ 17 h 17"/>
                  <a:gd name="T14" fmla="*/ 1 w 17"/>
                  <a:gd name="T15" fmla="*/ 17 h 17"/>
                  <a:gd name="T16" fmla="*/ 5 w 17"/>
                  <a:gd name="T17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5" y="13"/>
                    </a:moveTo>
                    <a:cubicBezTo>
                      <a:pt x="9" y="9"/>
                      <a:pt x="12" y="4"/>
                      <a:pt x="17" y="0"/>
                    </a:cubicBezTo>
                    <a:cubicBezTo>
                      <a:pt x="16" y="1"/>
                      <a:pt x="15" y="1"/>
                      <a:pt x="15" y="2"/>
                    </a:cubicBezTo>
                    <a:cubicBezTo>
                      <a:pt x="13" y="4"/>
                      <a:pt x="11" y="6"/>
                      <a:pt x="9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6"/>
                      <a:pt x="2" y="16"/>
                      <a:pt x="0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5"/>
                      <a:pt x="4" y="14"/>
                      <a:pt x="5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8" name="iṩlide"/>
              <p:cNvSpPr/>
              <p:nvPr/>
            </p:nvSpPr>
            <p:spPr bwMode="auto">
              <a:xfrm flipH="1">
                <a:off x="1334" y="177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9" name="ï$ḻiḋê"/>
              <p:cNvSpPr/>
              <p:nvPr/>
            </p:nvSpPr>
            <p:spPr bwMode="auto">
              <a:xfrm>
                <a:off x="1565" y="1645"/>
                <a:ext cx="8" cy="3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0 w 4"/>
                  <a:gd name="T5" fmla="*/ 1 h 1"/>
                  <a:gd name="T6" fmla="*/ 2 w 4"/>
                  <a:gd name="T7" fmla="*/ 1 h 1"/>
                  <a:gd name="T8" fmla="*/ 3 w 4"/>
                  <a:gd name="T9" fmla="*/ 1 h 1"/>
                  <a:gd name="T10" fmla="*/ 3 w 4"/>
                  <a:gd name="T11" fmla="*/ 0 h 1"/>
                  <a:gd name="T12" fmla="*/ 4 w 4"/>
                  <a:gd name="T13" fmla="*/ 0 h 1"/>
                  <a:gd name="T14" fmla="*/ 4 w 4"/>
                  <a:gd name="T15" fmla="*/ 0 h 1"/>
                  <a:gd name="T16" fmla="*/ 4 w 4"/>
                  <a:gd name="T17" fmla="*/ 0 h 1"/>
                  <a:gd name="T18" fmla="*/ 4 w 4"/>
                  <a:gd name="T19" fmla="*/ 0 h 1"/>
                  <a:gd name="T20" fmla="*/ 2 w 4"/>
                  <a:gd name="T21" fmla="*/ 1 h 1"/>
                  <a:gd name="T22" fmla="*/ 3 w 4"/>
                  <a:gd name="T23" fmla="*/ 0 h 1"/>
                  <a:gd name="T24" fmla="*/ 2 w 4"/>
                  <a:gd name="T25" fmla="*/ 1 h 1"/>
                  <a:gd name="T26" fmla="*/ 2 w 4"/>
                  <a:gd name="T27" fmla="*/ 0 h 1"/>
                  <a:gd name="T28" fmla="*/ 2 w 4"/>
                  <a:gd name="T29" fmla="*/ 0 h 1"/>
                  <a:gd name="T30" fmla="*/ 2 w 4"/>
                  <a:gd name="T31" fmla="*/ 0 h 1"/>
                  <a:gd name="T32" fmla="*/ 2 w 4"/>
                  <a:gd name="T33" fmla="*/ 1 h 1"/>
                  <a:gd name="T34" fmla="*/ 1 w 4"/>
                  <a:gd name="T35" fmla="*/ 1 h 1"/>
                  <a:gd name="T36" fmla="*/ 1 w 4"/>
                  <a:gd name="T37" fmla="*/ 1 h 1"/>
                  <a:gd name="T38" fmla="*/ 1 w 4"/>
                  <a:gd name="T39" fmla="*/ 1 h 1"/>
                  <a:gd name="T40" fmla="*/ 1 w 4"/>
                  <a:gd name="T41" fmla="*/ 1 h 1"/>
                  <a:gd name="T42" fmla="*/ 1 w 4"/>
                  <a:gd name="T43" fmla="*/ 1 h 1"/>
                  <a:gd name="T44" fmla="*/ 0 w 4"/>
                  <a:gd name="T45" fmla="*/ 1 h 1"/>
                  <a:gd name="T46" fmla="*/ 0 w 4"/>
                  <a:gd name="T4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0" name="ïş1íďe"/>
              <p:cNvSpPr/>
              <p:nvPr/>
            </p:nvSpPr>
            <p:spPr bwMode="auto">
              <a:xfrm>
                <a:off x="1681" y="1650"/>
                <a:ext cx="17" cy="10"/>
              </a:xfrm>
              <a:custGeom>
                <a:avLst/>
                <a:gdLst>
                  <a:gd name="T0" fmla="*/ 1 w 8"/>
                  <a:gd name="T1" fmla="*/ 2 h 5"/>
                  <a:gd name="T2" fmla="*/ 2 w 8"/>
                  <a:gd name="T3" fmla="*/ 3 h 5"/>
                  <a:gd name="T4" fmla="*/ 4 w 8"/>
                  <a:gd name="T5" fmla="*/ 4 h 5"/>
                  <a:gd name="T6" fmla="*/ 5 w 8"/>
                  <a:gd name="T7" fmla="*/ 5 h 5"/>
                  <a:gd name="T8" fmla="*/ 7 w 8"/>
                  <a:gd name="T9" fmla="*/ 5 h 5"/>
                  <a:gd name="T10" fmla="*/ 8 w 8"/>
                  <a:gd name="T11" fmla="*/ 5 h 5"/>
                  <a:gd name="T12" fmla="*/ 7 w 8"/>
                  <a:gd name="T13" fmla="*/ 3 h 5"/>
                  <a:gd name="T14" fmla="*/ 7 w 8"/>
                  <a:gd name="T15" fmla="*/ 1 h 5"/>
                  <a:gd name="T16" fmla="*/ 8 w 8"/>
                  <a:gd name="T17" fmla="*/ 0 h 5"/>
                  <a:gd name="T18" fmla="*/ 7 w 8"/>
                  <a:gd name="T19" fmla="*/ 0 h 5"/>
                  <a:gd name="T20" fmla="*/ 7 w 8"/>
                  <a:gd name="T21" fmla="*/ 0 h 5"/>
                  <a:gd name="T22" fmla="*/ 7 w 8"/>
                  <a:gd name="T23" fmla="*/ 0 h 5"/>
                  <a:gd name="T24" fmla="*/ 7 w 8"/>
                  <a:gd name="T25" fmla="*/ 0 h 5"/>
                  <a:gd name="T26" fmla="*/ 6 w 8"/>
                  <a:gd name="T27" fmla="*/ 1 h 5"/>
                  <a:gd name="T28" fmla="*/ 5 w 8"/>
                  <a:gd name="T29" fmla="*/ 1 h 5"/>
                  <a:gd name="T30" fmla="*/ 3 w 8"/>
                  <a:gd name="T31" fmla="*/ 0 h 5"/>
                  <a:gd name="T32" fmla="*/ 3 w 8"/>
                  <a:gd name="T33" fmla="*/ 0 h 5"/>
                  <a:gd name="T34" fmla="*/ 2 w 8"/>
                  <a:gd name="T35" fmla="*/ 1 h 5"/>
                  <a:gd name="T36" fmla="*/ 1 w 8"/>
                  <a:gd name="T37" fmla="*/ 1 h 5"/>
                  <a:gd name="T38" fmla="*/ 0 w 8"/>
                  <a:gd name="T39" fmla="*/ 1 h 5"/>
                  <a:gd name="T40" fmla="*/ 1 w 8"/>
                  <a:gd name="T41" fmla="*/ 2 h 5"/>
                  <a:gd name="T42" fmla="*/ 1 w 8"/>
                  <a:gd name="T4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" h="5">
                    <a:moveTo>
                      <a:pt x="1" y="2"/>
                    </a:moveTo>
                    <a:cubicBezTo>
                      <a:pt x="1" y="3"/>
                      <a:pt x="1" y="3"/>
                      <a:pt x="2" y="3"/>
                    </a:cubicBezTo>
                    <a:cubicBezTo>
                      <a:pt x="2" y="4"/>
                      <a:pt x="2" y="4"/>
                      <a:pt x="4" y="4"/>
                    </a:cubicBezTo>
                    <a:cubicBezTo>
                      <a:pt x="4" y="4"/>
                      <a:pt x="5" y="4"/>
                      <a:pt x="5" y="5"/>
                    </a:cubicBezTo>
                    <a:cubicBezTo>
                      <a:pt x="6" y="5"/>
                      <a:pt x="6" y="5"/>
                      <a:pt x="7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8" y="1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1" name="îslïďé"/>
              <p:cNvSpPr/>
              <p:nvPr/>
            </p:nvSpPr>
            <p:spPr bwMode="auto">
              <a:xfrm>
                <a:off x="1666" y="1656"/>
                <a:ext cx="34" cy="29"/>
              </a:xfrm>
              <a:custGeom>
                <a:avLst/>
                <a:gdLst>
                  <a:gd name="T0" fmla="*/ 3 w 16"/>
                  <a:gd name="T1" fmla="*/ 4 h 14"/>
                  <a:gd name="T2" fmla="*/ 5 w 16"/>
                  <a:gd name="T3" fmla="*/ 5 h 14"/>
                  <a:gd name="T4" fmla="*/ 3 w 16"/>
                  <a:gd name="T5" fmla="*/ 7 h 14"/>
                  <a:gd name="T6" fmla="*/ 3 w 16"/>
                  <a:gd name="T7" fmla="*/ 7 h 14"/>
                  <a:gd name="T8" fmla="*/ 3 w 16"/>
                  <a:gd name="T9" fmla="*/ 7 h 14"/>
                  <a:gd name="T10" fmla="*/ 3 w 16"/>
                  <a:gd name="T11" fmla="*/ 7 h 14"/>
                  <a:gd name="T12" fmla="*/ 3 w 16"/>
                  <a:gd name="T13" fmla="*/ 7 h 14"/>
                  <a:gd name="T14" fmla="*/ 6 w 16"/>
                  <a:gd name="T15" fmla="*/ 7 h 14"/>
                  <a:gd name="T16" fmla="*/ 5 w 16"/>
                  <a:gd name="T17" fmla="*/ 10 h 14"/>
                  <a:gd name="T18" fmla="*/ 7 w 16"/>
                  <a:gd name="T19" fmla="*/ 10 h 14"/>
                  <a:gd name="T20" fmla="*/ 5 w 16"/>
                  <a:gd name="T21" fmla="*/ 11 h 14"/>
                  <a:gd name="T22" fmla="*/ 7 w 16"/>
                  <a:gd name="T23" fmla="*/ 14 h 14"/>
                  <a:gd name="T24" fmla="*/ 10 w 16"/>
                  <a:gd name="T25" fmla="*/ 10 h 14"/>
                  <a:gd name="T26" fmla="*/ 11 w 16"/>
                  <a:gd name="T27" fmla="*/ 7 h 14"/>
                  <a:gd name="T28" fmla="*/ 13 w 16"/>
                  <a:gd name="T29" fmla="*/ 10 h 14"/>
                  <a:gd name="T30" fmla="*/ 14 w 16"/>
                  <a:gd name="T31" fmla="*/ 11 h 14"/>
                  <a:gd name="T32" fmla="*/ 14 w 16"/>
                  <a:gd name="T33" fmla="*/ 11 h 14"/>
                  <a:gd name="T34" fmla="*/ 16 w 16"/>
                  <a:gd name="T35" fmla="*/ 10 h 14"/>
                  <a:gd name="T36" fmla="*/ 15 w 16"/>
                  <a:gd name="T37" fmla="*/ 8 h 14"/>
                  <a:gd name="T38" fmla="*/ 14 w 16"/>
                  <a:gd name="T39" fmla="*/ 6 h 14"/>
                  <a:gd name="T40" fmla="*/ 11 w 16"/>
                  <a:gd name="T41" fmla="*/ 4 h 14"/>
                  <a:gd name="T42" fmla="*/ 10 w 16"/>
                  <a:gd name="T43" fmla="*/ 4 h 14"/>
                  <a:gd name="T44" fmla="*/ 8 w 16"/>
                  <a:gd name="T45" fmla="*/ 1 h 14"/>
                  <a:gd name="T46" fmla="*/ 6 w 16"/>
                  <a:gd name="T47" fmla="*/ 0 h 14"/>
                  <a:gd name="T48" fmla="*/ 5 w 16"/>
                  <a:gd name="T49" fmla="*/ 0 h 14"/>
                  <a:gd name="T50" fmla="*/ 5 w 16"/>
                  <a:gd name="T51" fmla="*/ 0 h 14"/>
                  <a:gd name="T52" fmla="*/ 3 w 16"/>
                  <a:gd name="T53" fmla="*/ 0 h 14"/>
                  <a:gd name="T54" fmla="*/ 3 w 16"/>
                  <a:gd name="T55" fmla="*/ 1 h 14"/>
                  <a:gd name="T56" fmla="*/ 2 w 16"/>
                  <a:gd name="T57" fmla="*/ 1 h 14"/>
                  <a:gd name="T58" fmla="*/ 1 w 16"/>
                  <a:gd name="T59" fmla="*/ 3 h 14"/>
                  <a:gd name="T60" fmla="*/ 0 w 16"/>
                  <a:gd name="T61" fmla="*/ 3 h 14"/>
                  <a:gd name="T62" fmla="*/ 3 w 16"/>
                  <a:gd name="T6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" h="14">
                    <a:moveTo>
                      <a:pt x="3" y="4"/>
                    </a:moveTo>
                    <a:cubicBezTo>
                      <a:pt x="4" y="3"/>
                      <a:pt x="5" y="4"/>
                      <a:pt x="5" y="5"/>
                    </a:cubicBezTo>
                    <a:cubicBezTo>
                      <a:pt x="5" y="5"/>
                      <a:pt x="5" y="6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5" y="8"/>
                      <a:pt x="5" y="9"/>
                      <a:pt x="5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7" y="11"/>
                      <a:pt x="7" y="11"/>
                      <a:pt x="5" y="11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4"/>
                      <a:pt x="10" y="13"/>
                      <a:pt x="10" y="10"/>
                    </a:cubicBezTo>
                    <a:cubicBezTo>
                      <a:pt x="10" y="8"/>
                      <a:pt x="10" y="7"/>
                      <a:pt x="11" y="7"/>
                    </a:cubicBezTo>
                    <a:cubicBezTo>
                      <a:pt x="11" y="7"/>
                      <a:pt x="12" y="9"/>
                      <a:pt x="13" y="10"/>
                    </a:cubicBezTo>
                    <a:cubicBezTo>
                      <a:pt x="13" y="11"/>
                      <a:pt x="13" y="11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5" y="11"/>
                      <a:pt x="16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7"/>
                      <a:pt x="15" y="7"/>
                      <a:pt x="14" y="6"/>
                    </a:cubicBezTo>
                    <a:cubicBezTo>
                      <a:pt x="14" y="5"/>
                      <a:pt x="13" y="5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9" y="3"/>
                      <a:pt x="9" y="2"/>
                      <a:pt x="8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3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2" name="íslídè"/>
              <p:cNvSpPr/>
              <p:nvPr/>
            </p:nvSpPr>
            <p:spPr bwMode="auto">
              <a:xfrm>
                <a:off x="1650" y="1867"/>
                <a:ext cx="4" cy="3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3" name="iśḷîḓé"/>
              <p:cNvSpPr/>
              <p:nvPr/>
            </p:nvSpPr>
            <p:spPr bwMode="auto">
              <a:xfrm>
                <a:off x="1511" y="1803"/>
                <a:ext cx="66" cy="40"/>
              </a:xfrm>
              <a:custGeom>
                <a:avLst/>
                <a:gdLst>
                  <a:gd name="T0" fmla="*/ 12 w 32"/>
                  <a:gd name="T1" fmla="*/ 19 h 19"/>
                  <a:gd name="T2" fmla="*/ 18 w 32"/>
                  <a:gd name="T3" fmla="*/ 18 h 19"/>
                  <a:gd name="T4" fmla="*/ 23 w 32"/>
                  <a:gd name="T5" fmla="*/ 16 h 19"/>
                  <a:gd name="T6" fmla="*/ 23 w 32"/>
                  <a:gd name="T7" fmla="*/ 15 h 19"/>
                  <a:gd name="T8" fmla="*/ 26 w 32"/>
                  <a:gd name="T9" fmla="*/ 13 h 19"/>
                  <a:gd name="T10" fmla="*/ 28 w 32"/>
                  <a:gd name="T11" fmla="*/ 12 h 19"/>
                  <a:gd name="T12" fmla="*/ 29 w 32"/>
                  <a:gd name="T13" fmla="*/ 12 h 19"/>
                  <a:gd name="T14" fmla="*/ 30 w 32"/>
                  <a:gd name="T15" fmla="*/ 11 h 19"/>
                  <a:gd name="T16" fmla="*/ 30 w 32"/>
                  <a:gd name="T17" fmla="*/ 9 h 19"/>
                  <a:gd name="T18" fmla="*/ 32 w 32"/>
                  <a:gd name="T19" fmla="*/ 5 h 19"/>
                  <a:gd name="T20" fmla="*/ 27 w 32"/>
                  <a:gd name="T21" fmla="*/ 0 h 19"/>
                  <a:gd name="T22" fmla="*/ 25 w 32"/>
                  <a:gd name="T23" fmla="*/ 2 h 19"/>
                  <a:gd name="T24" fmla="*/ 23 w 32"/>
                  <a:gd name="T25" fmla="*/ 2 h 19"/>
                  <a:gd name="T26" fmla="*/ 20 w 32"/>
                  <a:gd name="T27" fmla="*/ 4 h 19"/>
                  <a:gd name="T28" fmla="*/ 18 w 32"/>
                  <a:gd name="T29" fmla="*/ 3 h 19"/>
                  <a:gd name="T30" fmla="*/ 13 w 32"/>
                  <a:gd name="T31" fmla="*/ 4 h 19"/>
                  <a:gd name="T32" fmla="*/ 11 w 32"/>
                  <a:gd name="T33" fmla="*/ 4 h 19"/>
                  <a:gd name="T34" fmla="*/ 10 w 32"/>
                  <a:gd name="T35" fmla="*/ 3 h 19"/>
                  <a:gd name="T36" fmla="*/ 9 w 32"/>
                  <a:gd name="T37" fmla="*/ 2 h 19"/>
                  <a:gd name="T38" fmla="*/ 9 w 32"/>
                  <a:gd name="T39" fmla="*/ 2 h 19"/>
                  <a:gd name="T40" fmla="*/ 6 w 32"/>
                  <a:gd name="T41" fmla="*/ 4 h 19"/>
                  <a:gd name="T42" fmla="*/ 4 w 32"/>
                  <a:gd name="T43" fmla="*/ 6 h 19"/>
                  <a:gd name="T44" fmla="*/ 5 w 32"/>
                  <a:gd name="T45" fmla="*/ 9 h 19"/>
                  <a:gd name="T46" fmla="*/ 6 w 32"/>
                  <a:gd name="T47" fmla="*/ 10 h 19"/>
                  <a:gd name="T48" fmla="*/ 8 w 32"/>
                  <a:gd name="T49" fmla="*/ 10 h 19"/>
                  <a:gd name="T50" fmla="*/ 6 w 32"/>
                  <a:gd name="T51" fmla="*/ 11 h 19"/>
                  <a:gd name="T52" fmla="*/ 3 w 32"/>
                  <a:gd name="T53" fmla="*/ 14 h 19"/>
                  <a:gd name="T54" fmla="*/ 6 w 32"/>
                  <a:gd name="T55" fmla="*/ 13 h 19"/>
                  <a:gd name="T56" fmla="*/ 7 w 32"/>
                  <a:gd name="T57" fmla="*/ 15 h 19"/>
                  <a:gd name="T58" fmla="*/ 5 w 32"/>
                  <a:gd name="T59" fmla="*/ 19 h 19"/>
                  <a:gd name="T60" fmla="*/ 10 w 32"/>
                  <a:gd name="T61" fmla="*/ 17 h 19"/>
                  <a:gd name="T62" fmla="*/ 11 w 32"/>
                  <a:gd name="T63" fmla="*/ 18 h 19"/>
                  <a:gd name="T64" fmla="*/ 12 w 32"/>
                  <a:gd name="T6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19">
                    <a:moveTo>
                      <a:pt x="12" y="19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20" y="18"/>
                      <a:pt x="23" y="16"/>
                    </a:cubicBezTo>
                    <a:cubicBezTo>
                      <a:pt x="23" y="16"/>
                      <a:pt x="23" y="15"/>
                      <a:pt x="23" y="15"/>
                    </a:cubicBezTo>
                    <a:cubicBezTo>
                      <a:pt x="24" y="14"/>
                      <a:pt x="24" y="14"/>
                      <a:pt x="26" y="13"/>
                    </a:cubicBezTo>
                    <a:cubicBezTo>
                      <a:pt x="26" y="12"/>
                      <a:pt x="27" y="12"/>
                      <a:pt x="28" y="12"/>
                    </a:cubicBezTo>
                    <a:cubicBezTo>
                      <a:pt x="28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30" y="11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0" y="3"/>
                      <a:pt x="30" y="2"/>
                      <a:pt x="27" y="0"/>
                    </a:cubicBezTo>
                    <a:cubicBezTo>
                      <a:pt x="26" y="0"/>
                      <a:pt x="26" y="0"/>
                      <a:pt x="25" y="2"/>
                    </a:cubicBezTo>
                    <a:cubicBezTo>
                      <a:pt x="25" y="2"/>
                      <a:pt x="25" y="2"/>
                      <a:pt x="23" y="2"/>
                    </a:cubicBezTo>
                    <a:cubicBezTo>
                      <a:pt x="22" y="3"/>
                      <a:pt x="21" y="4"/>
                      <a:pt x="20" y="4"/>
                    </a:cubicBezTo>
                    <a:cubicBezTo>
                      <a:pt x="19" y="4"/>
                      <a:pt x="19" y="3"/>
                      <a:pt x="18" y="3"/>
                    </a:cubicBezTo>
                    <a:cubicBezTo>
                      <a:pt x="16" y="3"/>
                      <a:pt x="15" y="4"/>
                      <a:pt x="13" y="4"/>
                    </a:cubicBezTo>
                    <a:cubicBezTo>
                      <a:pt x="13" y="4"/>
                      <a:pt x="13" y="4"/>
                      <a:pt x="11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8" y="2"/>
                      <a:pt x="6" y="4"/>
                    </a:cubicBezTo>
                    <a:cubicBezTo>
                      <a:pt x="6" y="5"/>
                      <a:pt x="6" y="5"/>
                      <a:pt x="4" y="6"/>
                    </a:cubicBezTo>
                    <a:cubicBezTo>
                      <a:pt x="2" y="8"/>
                      <a:pt x="3" y="9"/>
                      <a:pt x="5" y="9"/>
                    </a:cubicBezTo>
                    <a:cubicBezTo>
                      <a:pt x="6" y="9"/>
                      <a:pt x="6" y="10"/>
                      <a:pt x="6" y="10"/>
                    </a:cubicBezTo>
                    <a:cubicBezTo>
                      <a:pt x="7" y="10"/>
                      <a:pt x="7" y="9"/>
                      <a:pt x="8" y="10"/>
                    </a:cubicBezTo>
                    <a:cubicBezTo>
                      <a:pt x="7" y="10"/>
                      <a:pt x="7" y="10"/>
                      <a:pt x="6" y="11"/>
                    </a:cubicBezTo>
                    <a:cubicBezTo>
                      <a:pt x="0" y="13"/>
                      <a:pt x="3" y="14"/>
                      <a:pt x="3" y="14"/>
                    </a:cubicBezTo>
                    <a:cubicBezTo>
                      <a:pt x="4" y="13"/>
                      <a:pt x="5" y="13"/>
                      <a:pt x="6" y="13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7"/>
                      <a:pt x="5" y="18"/>
                      <a:pt x="5" y="19"/>
                    </a:cubicBezTo>
                    <a:cubicBezTo>
                      <a:pt x="5" y="19"/>
                      <a:pt x="5" y="19"/>
                      <a:pt x="10" y="17"/>
                    </a:cubicBezTo>
                    <a:cubicBezTo>
                      <a:pt x="11" y="16"/>
                      <a:pt x="11" y="17"/>
                      <a:pt x="11" y="18"/>
                    </a:cubicBezTo>
                    <a:cubicBezTo>
                      <a:pt x="11" y="18"/>
                      <a:pt x="11" y="19"/>
                      <a:pt x="12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4" name="iṥḻïḓe"/>
              <p:cNvSpPr/>
              <p:nvPr/>
            </p:nvSpPr>
            <p:spPr bwMode="auto">
              <a:xfrm>
                <a:off x="1234" y="2231"/>
                <a:ext cx="29" cy="26"/>
              </a:xfrm>
              <a:custGeom>
                <a:avLst/>
                <a:gdLst>
                  <a:gd name="T0" fmla="*/ 1 w 14"/>
                  <a:gd name="T1" fmla="*/ 4 h 13"/>
                  <a:gd name="T2" fmla="*/ 2 w 14"/>
                  <a:gd name="T3" fmla="*/ 12 h 13"/>
                  <a:gd name="T4" fmla="*/ 5 w 14"/>
                  <a:gd name="T5" fmla="*/ 13 h 13"/>
                  <a:gd name="T6" fmla="*/ 9 w 14"/>
                  <a:gd name="T7" fmla="*/ 11 h 13"/>
                  <a:gd name="T8" fmla="*/ 13 w 14"/>
                  <a:gd name="T9" fmla="*/ 10 h 13"/>
                  <a:gd name="T10" fmla="*/ 13 w 14"/>
                  <a:gd name="T11" fmla="*/ 10 h 13"/>
                  <a:gd name="T12" fmla="*/ 14 w 14"/>
                  <a:gd name="T13" fmla="*/ 8 h 13"/>
                  <a:gd name="T14" fmla="*/ 1 w 14"/>
                  <a:gd name="T1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3">
                    <a:moveTo>
                      <a:pt x="1" y="4"/>
                    </a:moveTo>
                    <a:cubicBezTo>
                      <a:pt x="1" y="5"/>
                      <a:pt x="0" y="7"/>
                      <a:pt x="2" y="12"/>
                    </a:cubicBezTo>
                    <a:cubicBezTo>
                      <a:pt x="2" y="12"/>
                      <a:pt x="3" y="13"/>
                      <a:pt x="5" y="13"/>
                    </a:cubicBezTo>
                    <a:cubicBezTo>
                      <a:pt x="7" y="12"/>
                      <a:pt x="8" y="11"/>
                      <a:pt x="9" y="11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4" y="6"/>
                      <a:pt x="7" y="0"/>
                      <a:pt x="1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5" name="íṩ1iḑê"/>
              <p:cNvSpPr/>
              <p:nvPr/>
            </p:nvSpPr>
            <p:spPr bwMode="auto">
              <a:xfrm>
                <a:off x="1272" y="2251"/>
                <a:ext cx="25" cy="21"/>
              </a:xfrm>
              <a:custGeom>
                <a:avLst/>
                <a:gdLst>
                  <a:gd name="T0" fmla="*/ 0 w 12"/>
                  <a:gd name="T1" fmla="*/ 8 h 10"/>
                  <a:gd name="T2" fmla="*/ 3 w 12"/>
                  <a:gd name="T3" fmla="*/ 10 h 10"/>
                  <a:gd name="T4" fmla="*/ 7 w 12"/>
                  <a:gd name="T5" fmla="*/ 9 h 10"/>
                  <a:gd name="T6" fmla="*/ 7 w 12"/>
                  <a:gd name="T7" fmla="*/ 9 h 10"/>
                  <a:gd name="T8" fmla="*/ 9 w 12"/>
                  <a:gd name="T9" fmla="*/ 6 h 10"/>
                  <a:gd name="T10" fmla="*/ 10 w 12"/>
                  <a:gd name="T11" fmla="*/ 5 h 10"/>
                  <a:gd name="T12" fmla="*/ 12 w 12"/>
                  <a:gd name="T13" fmla="*/ 4 h 10"/>
                  <a:gd name="T14" fmla="*/ 11 w 12"/>
                  <a:gd name="T15" fmla="*/ 2 h 10"/>
                  <a:gd name="T16" fmla="*/ 10 w 12"/>
                  <a:gd name="T17" fmla="*/ 2 h 10"/>
                  <a:gd name="T18" fmla="*/ 10 w 12"/>
                  <a:gd name="T19" fmla="*/ 2 h 10"/>
                  <a:gd name="T20" fmla="*/ 8 w 12"/>
                  <a:gd name="T21" fmla="*/ 2 h 10"/>
                  <a:gd name="T22" fmla="*/ 5 w 12"/>
                  <a:gd name="T23" fmla="*/ 0 h 10"/>
                  <a:gd name="T24" fmla="*/ 5 w 12"/>
                  <a:gd name="T25" fmla="*/ 1 h 10"/>
                  <a:gd name="T26" fmla="*/ 5 w 12"/>
                  <a:gd name="T27" fmla="*/ 1 h 10"/>
                  <a:gd name="T28" fmla="*/ 3 w 12"/>
                  <a:gd name="T29" fmla="*/ 3 h 10"/>
                  <a:gd name="T30" fmla="*/ 1 w 12"/>
                  <a:gd name="T31" fmla="*/ 5 h 10"/>
                  <a:gd name="T32" fmla="*/ 1 w 12"/>
                  <a:gd name="T33" fmla="*/ 5 h 10"/>
                  <a:gd name="T34" fmla="*/ 1 w 12"/>
                  <a:gd name="T35" fmla="*/ 6 h 10"/>
                  <a:gd name="T36" fmla="*/ 1 w 12"/>
                  <a:gd name="T37" fmla="*/ 7 h 10"/>
                  <a:gd name="T38" fmla="*/ 0 w 12"/>
                  <a:gd name="T3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" h="10">
                    <a:moveTo>
                      <a:pt x="0" y="8"/>
                    </a:moveTo>
                    <a:cubicBezTo>
                      <a:pt x="0" y="8"/>
                      <a:pt x="0" y="10"/>
                      <a:pt x="3" y="10"/>
                    </a:cubicBezTo>
                    <a:cubicBezTo>
                      <a:pt x="4" y="10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8" y="8"/>
                      <a:pt x="8" y="7"/>
                      <a:pt x="9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1" y="5"/>
                      <a:pt x="12" y="4"/>
                      <a:pt x="12" y="4"/>
                    </a:cubicBezTo>
                    <a:cubicBezTo>
                      <a:pt x="12" y="3"/>
                      <a:pt x="12" y="3"/>
                      <a:pt x="11" y="2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7" y="1"/>
                      <a:pt x="7" y="0"/>
                      <a:pt x="5" y="0"/>
                    </a:cubicBezTo>
                    <a:cubicBezTo>
                      <a:pt x="5" y="0"/>
                      <a:pt x="5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2"/>
                      <a:pt x="3" y="3"/>
                    </a:cubicBezTo>
                    <a:cubicBezTo>
                      <a:pt x="3" y="3"/>
                      <a:pt x="2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0" y="7"/>
                      <a:pt x="0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6" name="îs1ïḍè"/>
              <p:cNvSpPr/>
              <p:nvPr/>
            </p:nvSpPr>
            <p:spPr bwMode="auto">
              <a:xfrm>
                <a:off x="1575" y="2065"/>
                <a:ext cx="459" cy="429"/>
              </a:xfrm>
              <a:custGeom>
                <a:avLst/>
                <a:gdLst>
                  <a:gd name="T0" fmla="*/ 204 w 221"/>
                  <a:gd name="T1" fmla="*/ 85 h 207"/>
                  <a:gd name="T2" fmla="*/ 191 w 221"/>
                  <a:gd name="T3" fmla="*/ 67 h 207"/>
                  <a:gd name="T4" fmla="*/ 178 w 221"/>
                  <a:gd name="T5" fmla="*/ 39 h 207"/>
                  <a:gd name="T6" fmla="*/ 163 w 221"/>
                  <a:gd name="T7" fmla="*/ 18 h 207"/>
                  <a:gd name="T8" fmla="*/ 162 w 221"/>
                  <a:gd name="T9" fmla="*/ 18 h 207"/>
                  <a:gd name="T10" fmla="*/ 162 w 221"/>
                  <a:gd name="T11" fmla="*/ 18 h 207"/>
                  <a:gd name="T12" fmla="*/ 162 w 221"/>
                  <a:gd name="T13" fmla="*/ 18 h 207"/>
                  <a:gd name="T14" fmla="*/ 162 w 221"/>
                  <a:gd name="T15" fmla="*/ 18 h 207"/>
                  <a:gd name="T16" fmla="*/ 133 w 221"/>
                  <a:gd name="T17" fmla="*/ 14 h 207"/>
                  <a:gd name="T18" fmla="*/ 127 w 221"/>
                  <a:gd name="T19" fmla="*/ 18 h 207"/>
                  <a:gd name="T20" fmla="*/ 119 w 221"/>
                  <a:gd name="T21" fmla="*/ 23 h 207"/>
                  <a:gd name="T22" fmla="*/ 105 w 221"/>
                  <a:gd name="T23" fmla="*/ 18 h 207"/>
                  <a:gd name="T24" fmla="*/ 104 w 221"/>
                  <a:gd name="T25" fmla="*/ 18 h 207"/>
                  <a:gd name="T26" fmla="*/ 104 w 221"/>
                  <a:gd name="T27" fmla="*/ 18 h 207"/>
                  <a:gd name="T28" fmla="*/ 104 w 221"/>
                  <a:gd name="T29" fmla="*/ 18 h 207"/>
                  <a:gd name="T30" fmla="*/ 104 w 221"/>
                  <a:gd name="T31" fmla="*/ 18 h 207"/>
                  <a:gd name="T32" fmla="*/ 95 w 221"/>
                  <a:gd name="T33" fmla="*/ 9 h 207"/>
                  <a:gd name="T34" fmla="*/ 80 w 221"/>
                  <a:gd name="T35" fmla="*/ 0 h 207"/>
                  <a:gd name="T36" fmla="*/ 56 w 221"/>
                  <a:gd name="T37" fmla="*/ 6 h 207"/>
                  <a:gd name="T38" fmla="*/ 33 w 221"/>
                  <a:gd name="T39" fmla="*/ 12 h 207"/>
                  <a:gd name="T40" fmla="*/ 3 w 221"/>
                  <a:gd name="T41" fmla="*/ 58 h 207"/>
                  <a:gd name="T42" fmla="*/ 4 w 221"/>
                  <a:gd name="T43" fmla="*/ 76 h 207"/>
                  <a:gd name="T44" fmla="*/ 37 w 221"/>
                  <a:gd name="T45" fmla="*/ 112 h 207"/>
                  <a:gd name="T46" fmla="*/ 42 w 221"/>
                  <a:gd name="T47" fmla="*/ 111 h 207"/>
                  <a:gd name="T48" fmla="*/ 59 w 221"/>
                  <a:gd name="T49" fmla="*/ 109 h 207"/>
                  <a:gd name="T50" fmla="*/ 82 w 221"/>
                  <a:gd name="T51" fmla="*/ 108 h 207"/>
                  <a:gd name="T52" fmla="*/ 82 w 221"/>
                  <a:gd name="T53" fmla="*/ 108 h 207"/>
                  <a:gd name="T54" fmla="*/ 94 w 221"/>
                  <a:gd name="T55" fmla="*/ 115 h 207"/>
                  <a:gd name="T56" fmla="*/ 96 w 221"/>
                  <a:gd name="T57" fmla="*/ 126 h 207"/>
                  <a:gd name="T58" fmla="*/ 107 w 221"/>
                  <a:gd name="T59" fmla="*/ 150 h 207"/>
                  <a:gd name="T60" fmla="*/ 104 w 221"/>
                  <a:gd name="T61" fmla="*/ 168 h 207"/>
                  <a:gd name="T62" fmla="*/ 105 w 221"/>
                  <a:gd name="T63" fmla="*/ 170 h 207"/>
                  <a:gd name="T64" fmla="*/ 107 w 221"/>
                  <a:gd name="T65" fmla="*/ 178 h 207"/>
                  <a:gd name="T66" fmla="*/ 111 w 221"/>
                  <a:gd name="T67" fmla="*/ 191 h 207"/>
                  <a:gd name="T68" fmla="*/ 112 w 221"/>
                  <a:gd name="T69" fmla="*/ 193 h 207"/>
                  <a:gd name="T70" fmla="*/ 115 w 221"/>
                  <a:gd name="T71" fmla="*/ 204 h 207"/>
                  <a:gd name="T72" fmla="*/ 117 w 221"/>
                  <a:gd name="T73" fmla="*/ 207 h 207"/>
                  <a:gd name="T74" fmla="*/ 127 w 221"/>
                  <a:gd name="T75" fmla="*/ 205 h 207"/>
                  <a:gd name="T76" fmla="*/ 145 w 221"/>
                  <a:gd name="T77" fmla="*/ 191 h 207"/>
                  <a:gd name="T78" fmla="*/ 155 w 221"/>
                  <a:gd name="T79" fmla="*/ 180 h 207"/>
                  <a:gd name="T80" fmla="*/ 172 w 221"/>
                  <a:gd name="T81" fmla="*/ 160 h 207"/>
                  <a:gd name="T82" fmla="*/ 175 w 221"/>
                  <a:gd name="T83" fmla="*/ 157 h 207"/>
                  <a:gd name="T84" fmla="*/ 178 w 221"/>
                  <a:gd name="T85" fmla="*/ 149 h 207"/>
                  <a:gd name="T86" fmla="*/ 181 w 221"/>
                  <a:gd name="T87" fmla="*/ 126 h 207"/>
                  <a:gd name="T88" fmla="*/ 193 w 221"/>
                  <a:gd name="T89" fmla="*/ 116 h 207"/>
                  <a:gd name="T90" fmla="*/ 206 w 221"/>
                  <a:gd name="T91" fmla="*/ 103 h 207"/>
                  <a:gd name="T92" fmla="*/ 207 w 221"/>
                  <a:gd name="T93" fmla="*/ 102 h 207"/>
                  <a:gd name="T94" fmla="*/ 207 w 221"/>
                  <a:gd name="T95" fmla="*/ 101 h 207"/>
                  <a:gd name="T96" fmla="*/ 221 w 221"/>
                  <a:gd name="T97" fmla="*/ 81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1" h="206">
                    <a:moveTo>
                      <a:pt x="207" y="83"/>
                    </a:moveTo>
                    <a:cubicBezTo>
                      <a:pt x="206" y="83"/>
                      <a:pt x="206" y="83"/>
                      <a:pt x="204" y="85"/>
                    </a:cubicBezTo>
                    <a:cubicBezTo>
                      <a:pt x="198" y="81"/>
                      <a:pt x="198" y="81"/>
                      <a:pt x="191" y="70"/>
                    </a:cubicBezTo>
                    <a:cubicBezTo>
                      <a:pt x="191" y="69"/>
                      <a:pt x="191" y="68"/>
                      <a:pt x="191" y="67"/>
                    </a:cubicBezTo>
                    <a:cubicBezTo>
                      <a:pt x="183" y="63"/>
                      <a:pt x="187" y="54"/>
                      <a:pt x="181" y="49"/>
                    </a:cubicBezTo>
                    <a:cubicBezTo>
                      <a:pt x="179" y="46"/>
                      <a:pt x="179" y="42"/>
                      <a:pt x="178" y="39"/>
                    </a:cubicBezTo>
                    <a:cubicBezTo>
                      <a:pt x="178" y="39"/>
                      <a:pt x="169" y="22"/>
                      <a:pt x="168" y="20"/>
                    </a:cubicBezTo>
                    <a:cubicBezTo>
                      <a:pt x="166" y="18"/>
                      <a:pt x="164" y="18"/>
                      <a:pt x="163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2" y="18"/>
                      <a:pt x="162" y="18"/>
                      <a:pt x="162" y="18"/>
                    </a:cubicBezTo>
                    <a:cubicBezTo>
                      <a:pt x="161" y="19"/>
                      <a:pt x="161" y="19"/>
                      <a:pt x="160" y="20"/>
                    </a:cubicBezTo>
                    <a:cubicBezTo>
                      <a:pt x="155" y="20"/>
                      <a:pt x="155" y="20"/>
                      <a:pt x="133" y="14"/>
                    </a:cubicBezTo>
                    <a:cubicBezTo>
                      <a:pt x="133" y="14"/>
                      <a:pt x="132" y="15"/>
                      <a:pt x="132" y="16"/>
                    </a:cubicBezTo>
                    <a:cubicBezTo>
                      <a:pt x="131" y="15"/>
                      <a:pt x="131" y="15"/>
                      <a:pt x="127" y="18"/>
                    </a:cubicBezTo>
                    <a:cubicBezTo>
                      <a:pt x="126" y="20"/>
                      <a:pt x="128" y="23"/>
                      <a:pt x="126" y="25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19" y="23"/>
                      <a:pt x="119" y="23"/>
                      <a:pt x="119" y="23"/>
                    </a:cubicBezTo>
                    <a:cubicBezTo>
                      <a:pt x="109" y="19"/>
                      <a:pt x="109" y="19"/>
                      <a:pt x="105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4" y="18"/>
                      <a:pt x="104" y="18"/>
                      <a:pt x="104" y="18"/>
                    </a:cubicBezTo>
                    <a:cubicBezTo>
                      <a:pt x="103" y="18"/>
                      <a:pt x="103" y="18"/>
                      <a:pt x="102" y="18"/>
                    </a:cubicBezTo>
                    <a:cubicBezTo>
                      <a:pt x="99" y="12"/>
                      <a:pt x="99" y="12"/>
                      <a:pt x="95" y="9"/>
                    </a:cubicBezTo>
                    <a:cubicBezTo>
                      <a:pt x="91" y="7"/>
                      <a:pt x="95" y="3"/>
                      <a:pt x="92" y="0"/>
                    </a:cubicBezTo>
                    <a:cubicBezTo>
                      <a:pt x="91" y="0"/>
                      <a:pt x="91" y="0"/>
                      <a:pt x="80" y="0"/>
                    </a:cubicBezTo>
                    <a:cubicBezTo>
                      <a:pt x="73" y="2"/>
                      <a:pt x="65" y="0"/>
                      <a:pt x="59" y="4"/>
                    </a:cubicBezTo>
                    <a:cubicBezTo>
                      <a:pt x="58" y="5"/>
                      <a:pt x="57" y="5"/>
                      <a:pt x="56" y="6"/>
                    </a:cubicBezTo>
                    <a:cubicBezTo>
                      <a:pt x="50" y="13"/>
                      <a:pt x="49" y="12"/>
                      <a:pt x="44" y="9"/>
                    </a:cubicBezTo>
                    <a:cubicBezTo>
                      <a:pt x="40" y="7"/>
                      <a:pt x="40" y="7"/>
                      <a:pt x="33" y="12"/>
                    </a:cubicBezTo>
                    <a:cubicBezTo>
                      <a:pt x="32" y="13"/>
                      <a:pt x="32" y="14"/>
                      <a:pt x="32" y="15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1" y="60"/>
                      <a:pt x="0" y="60"/>
                      <a:pt x="1" y="64"/>
                    </a:cubicBezTo>
                    <a:cubicBezTo>
                      <a:pt x="1" y="68"/>
                      <a:pt x="4" y="72"/>
                      <a:pt x="4" y="76"/>
                    </a:cubicBezTo>
                    <a:cubicBezTo>
                      <a:pt x="5" y="81"/>
                      <a:pt x="1" y="86"/>
                      <a:pt x="4" y="91"/>
                    </a:cubicBezTo>
                    <a:cubicBezTo>
                      <a:pt x="5" y="93"/>
                      <a:pt x="5" y="93"/>
                      <a:pt x="37" y="112"/>
                    </a:cubicBezTo>
                    <a:cubicBezTo>
                      <a:pt x="38" y="113"/>
                      <a:pt x="40" y="113"/>
                      <a:pt x="42" y="112"/>
                    </a:cubicBezTo>
                    <a:cubicBezTo>
                      <a:pt x="42" y="112"/>
                      <a:pt x="42" y="111"/>
                      <a:pt x="42" y="111"/>
                    </a:cubicBezTo>
                    <a:cubicBezTo>
                      <a:pt x="42" y="111"/>
                      <a:pt x="51" y="107"/>
                      <a:pt x="56" y="110"/>
                    </a:cubicBezTo>
                    <a:cubicBezTo>
                      <a:pt x="57" y="110"/>
                      <a:pt x="58" y="109"/>
                      <a:pt x="59" y="109"/>
                    </a:cubicBezTo>
                    <a:cubicBezTo>
                      <a:pt x="64" y="106"/>
                      <a:pt x="69" y="103"/>
                      <a:pt x="75" y="103"/>
                    </a:cubicBezTo>
                    <a:cubicBezTo>
                      <a:pt x="75" y="102"/>
                      <a:pt x="75" y="102"/>
                      <a:pt x="82" y="108"/>
                    </a:cubicBezTo>
                    <a:cubicBezTo>
                      <a:pt x="82" y="108"/>
                      <a:pt x="83" y="108"/>
                      <a:pt x="83" y="108"/>
                    </a:cubicBezTo>
                    <a:cubicBezTo>
                      <a:pt x="83" y="108"/>
                      <a:pt x="83" y="108"/>
                      <a:pt x="82" y="108"/>
                    </a:cubicBezTo>
                    <a:cubicBezTo>
                      <a:pt x="86" y="110"/>
                      <a:pt x="90" y="107"/>
                      <a:pt x="93" y="111"/>
                    </a:cubicBezTo>
                    <a:cubicBezTo>
                      <a:pt x="94" y="112"/>
                      <a:pt x="95" y="114"/>
                      <a:pt x="94" y="115"/>
                    </a:cubicBezTo>
                    <a:cubicBezTo>
                      <a:pt x="94" y="117"/>
                      <a:pt x="92" y="118"/>
                      <a:pt x="91" y="120"/>
                    </a:cubicBezTo>
                    <a:cubicBezTo>
                      <a:pt x="92" y="123"/>
                      <a:pt x="92" y="124"/>
                      <a:pt x="96" y="126"/>
                    </a:cubicBezTo>
                    <a:cubicBezTo>
                      <a:pt x="101" y="128"/>
                      <a:pt x="106" y="138"/>
                      <a:pt x="105" y="142"/>
                    </a:cubicBezTo>
                    <a:cubicBezTo>
                      <a:pt x="105" y="145"/>
                      <a:pt x="110" y="148"/>
                      <a:pt x="107" y="150"/>
                    </a:cubicBezTo>
                    <a:cubicBezTo>
                      <a:pt x="102" y="154"/>
                      <a:pt x="101" y="164"/>
                      <a:pt x="101" y="164"/>
                    </a:cubicBezTo>
                    <a:cubicBezTo>
                      <a:pt x="101" y="166"/>
                      <a:pt x="104" y="166"/>
                      <a:pt x="104" y="168"/>
                    </a:cubicBezTo>
                    <a:cubicBezTo>
                      <a:pt x="105" y="168"/>
                      <a:pt x="105" y="169"/>
                      <a:pt x="105" y="169"/>
                    </a:cubicBezTo>
                    <a:cubicBezTo>
                      <a:pt x="105" y="169"/>
                      <a:pt x="105" y="170"/>
                      <a:pt x="105" y="170"/>
                    </a:cubicBezTo>
                    <a:cubicBezTo>
                      <a:pt x="105" y="170"/>
                      <a:pt x="105" y="171"/>
                      <a:pt x="105" y="172"/>
                    </a:cubicBezTo>
                    <a:cubicBezTo>
                      <a:pt x="106" y="174"/>
                      <a:pt x="108" y="175"/>
                      <a:pt x="107" y="178"/>
                    </a:cubicBezTo>
                    <a:cubicBezTo>
                      <a:pt x="107" y="179"/>
                      <a:pt x="106" y="180"/>
                      <a:pt x="107" y="181"/>
                    </a:cubicBezTo>
                    <a:cubicBezTo>
                      <a:pt x="111" y="191"/>
                      <a:pt x="111" y="191"/>
                      <a:pt x="111" y="191"/>
                    </a:cubicBezTo>
                    <a:cubicBezTo>
                      <a:pt x="111" y="191"/>
                      <a:pt x="111" y="192"/>
                      <a:pt x="111" y="193"/>
                    </a:cubicBezTo>
                    <a:cubicBezTo>
                      <a:pt x="111" y="193"/>
                      <a:pt x="112" y="193"/>
                      <a:pt x="112" y="193"/>
                    </a:cubicBezTo>
                    <a:cubicBezTo>
                      <a:pt x="111" y="195"/>
                      <a:pt x="111" y="195"/>
                      <a:pt x="114" y="199"/>
                    </a:cubicBezTo>
                    <a:cubicBezTo>
                      <a:pt x="112" y="204"/>
                      <a:pt x="112" y="204"/>
                      <a:pt x="115" y="204"/>
                    </a:cubicBezTo>
                    <a:cubicBezTo>
                      <a:pt x="115" y="205"/>
                      <a:pt x="115" y="206"/>
                      <a:pt x="116" y="207"/>
                    </a:cubicBezTo>
                    <a:cubicBezTo>
                      <a:pt x="116" y="207"/>
                      <a:pt x="116" y="207"/>
                      <a:pt x="117" y="207"/>
                    </a:cubicBezTo>
                    <a:cubicBezTo>
                      <a:pt x="119" y="206"/>
                      <a:pt x="120" y="204"/>
                      <a:pt x="123" y="204"/>
                    </a:cubicBezTo>
                    <a:cubicBezTo>
                      <a:pt x="124" y="203"/>
                      <a:pt x="125" y="205"/>
                      <a:pt x="127" y="205"/>
                    </a:cubicBezTo>
                    <a:cubicBezTo>
                      <a:pt x="127" y="205"/>
                      <a:pt x="132" y="203"/>
                      <a:pt x="132" y="203"/>
                    </a:cubicBezTo>
                    <a:cubicBezTo>
                      <a:pt x="139" y="199"/>
                      <a:pt x="140" y="197"/>
                      <a:pt x="145" y="191"/>
                    </a:cubicBezTo>
                    <a:cubicBezTo>
                      <a:pt x="149" y="184"/>
                      <a:pt x="149" y="184"/>
                      <a:pt x="149" y="184"/>
                    </a:cubicBezTo>
                    <a:cubicBezTo>
                      <a:pt x="150" y="181"/>
                      <a:pt x="153" y="182"/>
                      <a:pt x="155" y="180"/>
                    </a:cubicBezTo>
                    <a:cubicBezTo>
                      <a:pt x="161" y="176"/>
                      <a:pt x="159" y="167"/>
                      <a:pt x="166" y="164"/>
                    </a:cubicBezTo>
                    <a:cubicBezTo>
                      <a:pt x="167" y="161"/>
                      <a:pt x="170" y="162"/>
                      <a:pt x="172" y="160"/>
                    </a:cubicBezTo>
                    <a:cubicBezTo>
                      <a:pt x="172" y="160"/>
                      <a:pt x="172" y="160"/>
                      <a:pt x="172" y="160"/>
                    </a:cubicBezTo>
                    <a:cubicBezTo>
                      <a:pt x="174" y="159"/>
                      <a:pt x="175" y="157"/>
                      <a:pt x="175" y="157"/>
                    </a:cubicBezTo>
                    <a:cubicBezTo>
                      <a:pt x="175" y="157"/>
                      <a:pt x="175" y="157"/>
                      <a:pt x="176" y="157"/>
                    </a:cubicBezTo>
                    <a:cubicBezTo>
                      <a:pt x="177" y="154"/>
                      <a:pt x="176" y="151"/>
                      <a:pt x="178" y="149"/>
                    </a:cubicBezTo>
                    <a:cubicBezTo>
                      <a:pt x="179" y="146"/>
                      <a:pt x="182" y="146"/>
                      <a:pt x="183" y="143"/>
                    </a:cubicBezTo>
                    <a:cubicBezTo>
                      <a:pt x="178" y="139"/>
                      <a:pt x="175" y="137"/>
                      <a:pt x="181" y="126"/>
                    </a:cubicBezTo>
                    <a:cubicBezTo>
                      <a:pt x="183" y="123"/>
                      <a:pt x="186" y="121"/>
                      <a:pt x="187" y="121"/>
                    </a:cubicBezTo>
                    <a:cubicBezTo>
                      <a:pt x="189" y="120"/>
                      <a:pt x="191" y="117"/>
                      <a:pt x="193" y="116"/>
                    </a:cubicBezTo>
                    <a:cubicBezTo>
                      <a:pt x="195" y="114"/>
                      <a:pt x="196" y="110"/>
                      <a:pt x="199" y="109"/>
                    </a:cubicBezTo>
                    <a:cubicBezTo>
                      <a:pt x="201" y="109"/>
                      <a:pt x="204" y="105"/>
                      <a:pt x="206" y="103"/>
                    </a:cubicBezTo>
                    <a:cubicBezTo>
                      <a:pt x="206" y="103"/>
                      <a:pt x="207" y="103"/>
                      <a:pt x="207" y="103"/>
                    </a:cubicBezTo>
                    <a:cubicBezTo>
                      <a:pt x="207" y="103"/>
                      <a:pt x="207" y="102"/>
                      <a:pt x="207" y="102"/>
                    </a:cubicBezTo>
                    <a:cubicBezTo>
                      <a:pt x="208" y="102"/>
                      <a:pt x="208" y="101"/>
                      <a:pt x="208" y="101"/>
                    </a:cubicBezTo>
                    <a:cubicBezTo>
                      <a:pt x="208" y="101"/>
                      <a:pt x="208" y="101"/>
                      <a:pt x="207" y="101"/>
                    </a:cubicBezTo>
                    <a:cubicBezTo>
                      <a:pt x="210" y="94"/>
                      <a:pt x="218" y="90"/>
                      <a:pt x="221" y="82"/>
                    </a:cubicBezTo>
                    <a:cubicBezTo>
                      <a:pt x="221" y="82"/>
                      <a:pt x="221" y="82"/>
                      <a:pt x="221" y="81"/>
                    </a:cubicBezTo>
                    <a:cubicBezTo>
                      <a:pt x="219" y="80"/>
                      <a:pt x="219" y="80"/>
                      <a:pt x="207" y="8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7" name="iṡļîḓê"/>
              <p:cNvSpPr/>
              <p:nvPr/>
            </p:nvSpPr>
            <p:spPr bwMode="auto">
              <a:xfrm flipH="1">
                <a:off x="2111" y="24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8" name="ïś1îdê"/>
              <p:cNvSpPr/>
              <p:nvPr/>
            </p:nvSpPr>
            <p:spPr bwMode="auto">
              <a:xfrm>
                <a:off x="2038" y="2434"/>
                <a:ext cx="73" cy="75"/>
              </a:xfrm>
              <a:custGeom>
                <a:avLst/>
                <a:gdLst>
                  <a:gd name="T0" fmla="*/ 34 w 35"/>
                  <a:gd name="T1" fmla="*/ 0 h 36"/>
                  <a:gd name="T2" fmla="*/ 32 w 35"/>
                  <a:gd name="T3" fmla="*/ 3 h 36"/>
                  <a:gd name="T4" fmla="*/ 33 w 35"/>
                  <a:gd name="T5" fmla="*/ 2 h 36"/>
                  <a:gd name="T6" fmla="*/ 32 w 35"/>
                  <a:gd name="T7" fmla="*/ 2 h 36"/>
                  <a:gd name="T8" fmla="*/ 25 w 35"/>
                  <a:gd name="T9" fmla="*/ 10 h 36"/>
                  <a:gd name="T10" fmla="*/ 14 w 35"/>
                  <a:gd name="T11" fmla="*/ 23 h 36"/>
                  <a:gd name="T12" fmla="*/ 13 w 35"/>
                  <a:gd name="T13" fmla="*/ 24 h 36"/>
                  <a:gd name="T14" fmla="*/ 12 w 35"/>
                  <a:gd name="T15" fmla="*/ 26 h 36"/>
                  <a:gd name="T16" fmla="*/ 11 w 35"/>
                  <a:gd name="T17" fmla="*/ 26 h 36"/>
                  <a:gd name="T18" fmla="*/ 6 w 35"/>
                  <a:gd name="T19" fmla="*/ 31 h 36"/>
                  <a:gd name="T20" fmla="*/ 1 w 35"/>
                  <a:gd name="T21" fmla="*/ 36 h 36"/>
                  <a:gd name="T22" fmla="*/ 0 w 35"/>
                  <a:gd name="T23" fmla="*/ 36 h 36"/>
                  <a:gd name="T24" fmla="*/ 4 w 35"/>
                  <a:gd name="T25" fmla="*/ 34 h 36"/>
                  <a:gd name="T26" fmla="*/ 2 w 35"/>
                  <a:gd name="T27" fmla="*/ 36 h 36"/>
                  <a:gd name="T28" fmla="*/ 3 w 35"/>
                  <a:gd name="T29" fmla="*/ 35 h 36"/>
                  <a:gd name="T30" fmla="*/ 4 w 35"/>
                  <a:gd name="T31" fmla="*/ 34 h 36"/>
                  <a:gd name="T32" fmla="*/ 4 w 35"/>
                  <a:gd name="T33" fmla="*/ 34 h 36"/>
                  <a:gd name="T34" fmla="*/ 4 w 35"/>
                  <a:gd name="T35" fmla="*/ 34 h 36"/>
                  <a:gd name="T36" fmla="*/ 10 w 35"/>
                  <a:gd name="T37" fmla="*/ 28 h 36"/>
                  <a:gd name="T38" fmla="*/ 18 w 35"/>
                  <a:gd name="T39" fmla="*/ 20 h 36"/>
                  <a:gd name="T40" fmla="*/ 19 w 35"/>
                  <a:gd name="T41" fmla="*/ 20 h 36"/>
                  <a:gd name="T42" fmla="*/ 19 w 35"/>
                  <a:gd name="T43" fmla="*/ 19 h 36"/>
                  <a:gd name="T44" fmla="*/ 26 w 35"/>
                  <a:gd name="T45" fmla="*/ 10 h 36"/>
                  <a:gd name="T46" fmla="*/ 27 w 35"/>
                  <a:gd name="T47" fmla="*/ 10 h 36"/>
                  <a:gd name="T48" fmla="*/ 27 w 35"/>
                  <a:gd name="T49" fmla="*/ 9 h 36"/>
                  <a:gd name="T50" fmla="*/ 35 w 35"/>
                  <a:gd name="T51" fmla="*/ 0 h 36"/>
                  <a:gd name="T52" fmla="*/ 35 w 35"/>
                  <a:gd name="T53" fmla="*/ 0 h 36"/>
                  <a:gd name="T54" fmla="*/ 35 w 35"/>
                  <a:gd name="T55" fmla="*/ 0 h 36"/>
                  <a:gd name="T56" fmla="*/ 33 w 35"/>
                  <a:gd name="T57" fmla="*/ 3 h 36"/>
                  <a:gd name="T58" fmla="*/ 34 w 35"/>
                  <a:gd name="T59" fmla="*/ 0 h 36"/>
                  <a:gd name="T60" fmla="*/ 3 w 35"/>
                  <a:gd name="T61" fmla="*/ 34 h 36"/>
                  <a:gd name="T62" fmla="*/ 4 w 35"/>
                  <a:gd name="T63" fmla="*/ 34 h 36"/>
                  <a:gd name="T64" fmla="*/ 3 w 35"/>
                  <a:gd name="T65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" h="36">
                    <a:moveTo>
                      <a:pt x="34" y="0"/>
                    </a:moveTo>
                    <a:cubicBezTo>
                      <a:pt x="34" y="1"/>
                      <a:pt x="33" y="2"/>
                      <a:pt x="32" y="3"/>
                    </a:cubicBezTo>
                    <a:cubicBezTo>
                      <a:pt x="32" y="2"/>
                      <a:pt x="32" y="2"/>
                      <a:pt x="33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0" y="5"/>
                      <a:pt x="27" y="8"/>
                      <a:pt x="25" y="10"/>
                    </a:cubicBezTo>
                    <a:cubicBezTo>
                      <a:pt x="22" y="15"/>
                      <a:pt x="18" y="19"/>
                      <a:pt x="14" y="23"/>
                    </a:cubicBezTo>
                    <a:cubicBezTo>
                      <a:pt x="14" y="23"/>
                      <a:pt x="13" y="24"/>
                      <a:pt x="13" y="24"/>
                    </a:cubicBezTo>
                    <a:cubicBezTo>
                      <a:pt x="13" y="25"/>
                      <a:pt x="12" y="25"/>
                      <a:pt x="12" y="26"/>
                    </a:cubicBezTo>
                    <a:cubicBezTo>
                      <a:pt x="12" y="26"/>
                      <a:pt x="12" y="26"/>
                      <a:pt x="11" y="26"/>
                    </a:cubicBezTo>
                    <a:cubicBezTo>
                      <a:pt x="10" y="28"/>
                      <a:pt x="8" y="29"/>
                      <a:pt x="6" y="31"/>
                    </a:cubicBezTo>
                    <a:cubicBezTo>
                      <a:pt x="4" y="33"/>
                      <a:pt x="2" y="34"/>
                      <a:pt x="1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2" y="35"/>
                      <a:pt x="4" y="34"/>
                    </a:cubicBezTo>
                    <a:cubicBezTo>
                      <a:pt x="3" y="34"/>
                      <a:pt x="3" y="35"/>
                      <a:pt x="2" y="36"/>
                    </a:cubicBezTo>
                    <a:cubicBezTo>
                      <a:pt x="2" y="36"/>
                      <a:pt x="2" y="36"/>
                      <a:pt x="3" y="35"/>
                    </a:cubicBezTo>
                    <a:cubicBezTo>
                      <a:pt x="3" y="35"/>
                      <a:pt x="3" y="35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6" y="32"/>
                      <a:pt x="8" y="30"/>
                      <a:pt x="10" y="28"/>
                    </a:cubicBezTo>
                    <a:cubicBezTo>
                      <a:pt x="13" y="25"/>
                      <a:pt x="16" y="22"/>
                      <a:pt x="18" y="20"/>
                    </a:cubicBezTo>
                    <a:cubicBezTo>
                      <a:pt x="18" y="20"/>
                      <a:pt x="18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1" y="17"/>
                      <a:pt x="24" y="13"/>
                      <a:pt x="26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7" y="10"/>
                      <a:pt x="27" y="10"/>
                      <a:pt x="27" y="9"/>
                    </a:cubicBezTo>
                    <a:cubicBezTo>
                      <a:pt x="30" y="6"/>
                      <a:pt x="33" y="3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1"/>
                      <a:pt x="33" y="2"/>
                      <a:pt x="33" y="3"/>
                    </a:cubicBezTo>
                    <a:cubicBezTo>
                      <a:pt x="33" y="2"/>
                      <a:pt x="34" y="1"/>
                      <a:pt x="34" y="0"/>
                    </a:cubicBezTo>
                    <a:close/>
                    <a:moveTo>
                      <a:pt x="3" y="34"/>
                    </a:moveTo>
                    <a:cubicBezTo>
                      <a:pt x="3" y="34"/>
                      <a:pt x="4" y="34"/>
                      <a:pt x="4" y="34"/>
                    </a:cubicBezTo>
                    <a:cubicBezTo>
                      <a:pt x="4" y="34"/>
                      <a:pt x="3" y="34"/>
                      <a:pt x="3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9" name="i$líḋè"/>
              <p:cNvSpPr/>
              <p:nvPr/>
            </p:nvSpPr>
            <p:spPr bwMode="auto">
              <a:xfrm>
                <a:off x="1860" y="1652"/>
                <a:ext cx="10" cy="4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2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2" y="1"/>
                      <a:pt x="3" y="1"/>
                      <a:pt x="5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0" name="íšľiḑè"/>
              <p:cNvSpPr/>
              <p:nvPr/>
            </p:nvSpPr>
            <p:spPr bwMode="auto">
              <a:xfrm>
                <a:off x="2173" y="2297"/>
                <a:ext cx="4" cy="8"/>
              </a:xfrm>
              <a:custGeom>
                <a:avLst/>
                <a:gdLst>
                  <a:gd name="T0" fmla="*/ 0 w 2"/>
                  <a:gd name="T1" fmla="*/ 2 h 4"/>
                  <a:gd name="T2" fmla="*/ 1 w 2"/>
                  <a:gd name="T3" fmla="*/ 3 h 4"/>
                  <a:gd name="T4" fmla="*/ 1 w 2"/>
                  <a:gd name="T5" fmla="*/ 4 h 4"/>
                  <a:gd name="T6" fmla="*/ 2 w 2"/>
                  <a:gd name="T7" fmla="*/ 1 h 4"/>
                  <a:gd name="T8" fmla="*/ 1 w 2"/>
                  <a:gd name="T9" fmla="*/ 0 h 4"/>
                  <a:gd name="T10" fmla="*/ 0 w 2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1" y="2"/>
                      <a:pt x="1" y="2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1" name="î$ľíďê"/>
              <p:cNvSpPr/>
              <p:nvPr/>
            </p:nvSpPr>
            <p:spPr bwMode="auto">
              <a:xfrm flipH="1">
                <a:off x="1930" y="16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2" name="iśḻíḍè"/>
              <p:cNvSpPr/>
              <p:nvPr/>
            </p:nvSpPr>
            <p:spPr bwMode="auto">
              <a:xfrm flipH="1">
                <a:off x="1930" y="16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3" name="iṩḻiďè"/>
              <p:cNvSpPr/>
              <p:nvPr/>
            </p:nvSpPr>
            <p:spPr bwMode="auto">
              <a:xfrm>
                <a:off x="1930" y="1681"/>
                <a:ext cx="11" cy="6"/>
              </a:xfrm>
              <a:custGeom>
                <a:avLst/>
                <a:gdLst>
                  <a:gd name="T0" fmla="*/ 0 w 5"/>
                  <a:gd name="T1" fmla="*/ 0 h 3"/>
                  <a:gd name="T2" fmla="*/ 1 w 5"/>
                  <a:gd name="T3" fmla="*/ 1 h 3"/>
                  <a:gd name="T4" fmla="*/ 5 w 5"/>
                  <a:gd name="T5" fmla="*/ 3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4" y="2"/>
                      <a:pt x="5" y="3"/>
                    </a:cubicBezTo>
                    <a:cubicBezTo>
                      <a:pt x="3" y="2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4" name="iṣlidè"/>
              <p:cNvSpPr/>
              <p:nvPr/>
            </p:nvSpPr>
            <p:spPr bwMode="auto">
              <a:xfrm>
                <a:off x="2144" y="238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5" name="î$ḷîḍé"/>
              <p:cNvSpPr/>
              <p:nvPr/>
            </p:nvSpPr>
            <p:spPr bwMode="auto">
              <a:xfrm>
                <a:off x="2146" y="2272"/>
                <a:ext cx="27" cy="110"/>
              </a:xfrm>
              <a:custGeom>
                <a:avLst/>
                <a:gdLst>
                  <a:gd name="T0" fmla="*/ 8 w 13"/>
                  <a:gd name="T1" fmla="*/ 34 h 53"/>
                  <a:gd name="T2" fmla="*/ 10 w 13"/>
                  <a:gd name="T3" fmla="*/ 29 h 53"/>
                  <a:gd name="T4" fmla="*/ 10 w 13"/>
                  <a:gd name="T5" fmla="*/ 29 h 53"/>
                  <a:gd name="T6" fmla="*/ 9 w 13"/>
                  <a:gd name="T7" fmla="*/ 29 h 53"/>
                  <a:gd name="T8" fmla="*/ 12 w 13"/>
                  <a:gd name="T9" fmla="*/ 22 h 53"/>
                  <a:gd name="T10" fmla="*/ 11 w 13"/>
                  <a:gd name="T11" fmla="*/ 22 h 53"/>
                  <a:gd name="T12" fmla="*/ 11 w 13"/>
                  <a:gd name="T13" fmla="*/ 20 h 53"/>
                  <a:gd name="T14" fmla="*/ 11 w 13"/>
                  <a:gd name="T15" fmla="*/ 21 h 53"/>
                  <a:gd name="T16" fmla="*/ 11 w 13"/>
                  <a:gd name="T17" fmla="*/ 18 h 53"/>
                  <a:gd name="T18" fmla="*/ 11 w 13"/>
                  <a:gd name="T19" fmla="*/ 18 h 53"/>
                  <a:gd name="T20" fmla="*/ 12 w 13"/>
                  <a:gd name="T21" fmla="*/ 11 h 53"/>
                  <a:gd name="T22" fmla="*/ 12 w 13"/>
                  <a:gd name="T23" fmla="*/ 8 h 53"/>
                  <a:gd name="T24" fmla="*/ 12 w 13"/>
                  <a:gd name="T25" fmla="*/ 6 h 53"/>
                  <a:gd name="T26" fmla="*/ 13 w 13"/>
                  <a:gd name="T27" fmla="*/ 0 h 53"/>
                  <a:gd name="T28" fmla="*/ 13 w 13"/>
                  <a:gd name="T29" fmla="*/ 0 h 53"/>
                  <a:gd name="T30" fmla="*/ 13 w 13"/>
                  <a:gd name="T31" fmla="*/ 0 h 53"/>
                  <a:gd name="T32" fmla="*/ 11 w 13"/>
                  <a:gd name="T33" fmla="*/ 2 h 53"/>
                  <a:gd name="T34" fmla="*/ 10 w 13"/>
                  <a:gd name="T35" fmla="*/ 6 h 53"/>
                  <a:gd name="T36" fmla="*/ 9 w 13"/>
                  <a:gd name="T37" fmla="*/ 9 h 53"/>
                  <a:gd name="T38" fmla="*/ 9 w 13"/>
                  <a:gd name="T39" fmla="*/ 10 h 53"/>
                  <a:gd name="T40" fmla="*/ 7 w 13"/>
                  <a:gd name="T41" fmla="*/ 21 h 53"/>
                  <a:gd name="T42" fmla="*/ 5 w 13"/>
                  <a:gd name="T43" fmla="*/ 26 h 53"/>
                  <a:gd name="T44" fmla="*/ 5 w 13"/>
                  <a:gd name="T45" fmla="*/ 29 h 53"/>
                  <a:gd name="T46" fmla="*/ 2 w 13"/>
                  <a:gd name="T47" fmla="*/ 36 h 53"/>
                  <a:gd name="T48" fmla="*/ 2 w 13"/>
                  <a:gd name="T49" fmla="*/ 36 h 53"/>
                  <a:gd name="T50" fmla="*/ 2 w 13"/>
                  <a:gd name="T51" fmla="*/ 36 h 53"/>
                  <a:gd name="T52" fmla="*/ 5 w 13"/>
                  <a:gd name="T53" fmla="*/ 31 h 53"/>
                  <a:gd name="T54" fmla="*/ 4 w 13"/>
                  <a:gd name="T55" fmla="*/ 38 h 53"/>
                  <a:gd name="T56" fmla="*/ 1 w 13"/>
                  <a:gd name="T57" fmla="*/ 48 h 53"/>
                  <a:gd name="T58" fmla="*/ 2 w 13"/>
                  <a:gd name="T59" fmla="*/ 47 h 53"/>
                  <a:gd name="T60" fmla="*/ 1 w 13"/>
                  <a:gd name="T61" fmla="*/ 49 h 53"/>
                  <a:gd name="T62" fmla="*/ 0 w 13"/>
                  <a:gd name="T63" fmla="*/ 53 h 53"/>
                  <a:gd name="T64" fmla="*/ 1 w 13"/>
                  <a:gd name="T65" fmla="*/ 50 h 53"/>
                  <a:gd name="T66" fmla="*/ 4 w 13"/>
                  <a:gd name="T67" fmla="*/ 44 h 53"/>
                  <a:gd name="T68" fmla="*/ 4 w 13"/>
                  <a:gd name="T69" fmla="*/ 44 h 53"/>
                  <a:gd name="T70" fmla="*/ 5 w 13"/>
                  <a:gd name="T71" fmla="*/ 41 h 53"/>
                  <a:gd name="T72" fmla="*/ 6 w 13"/>
                  <a:gd name="T73" fmla="*/ 39 h 53"/>
                  <a:gd name="T74" fmla="*/ 5 w 13"/>
                  <a:gd name="T75" fmla="*/ 40 h 53"/>
                  <a:gd name="T76" fmla="*/ 6 w 13"/>
                  <a:gd name="T77" fmla="*/ 35 h 53"/>
                  <a:gd name="T78" fmla="*/ 8 w 13"/>
                  <a:gd name="T79" fmla="*/ 3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" h="52">
                    <a:moveTo>
                      <a:pt x="8" y="34"/>
                    </a:moveTo>
                    <a:cubicBezTo>
                      <a:pt x="8" y="34"/>
                      <a:pt x="8" y="34"/>
                      <a:pt x="10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0" y="29"/>
                      <a:pt x="9" y="29"/>
                      <a:pt x="9" y="29"/>
                    </a:cubicBezTo>
                    <a:cubicBezTo>
                      <a:pt x="9" y="26"/>
                      <a:pt x="11" y="24"/>
                      <a:pt x="12" y="22"/>
                    </a:cubicBezTo>
                    <a:cubicBezTo>
                      <a:pt x="12" y="22"/>
                      <a:pt x="12" y="22"/>
                      <a:pt x="11" y="22"/>
                    </a:cubicBezTo>
                    <a:cubicBezTo>
                      <a:pt x="11" y="22"/>
                      <a:pt x="11" y="21"/>
                      <a:pt x="11" y="20"/>
                    </a:cubicBezTo>
                    <a:cubicBezTo>
                      <a:pt x="11" y="20"/>
                      <a:pt x="11" y="21"/>
                      <a:pt x="11" y="21"/>
                    </a:cubicBezTo>
                    <a:cubicBezTo>
                      <a:pt x="11" y="20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6"/>
                      <a:pt x="12" y="13"/>
                      <a:pt x="12" y="11"/>
                    </a:cubicBezTo>
                    <a:cubicBezTo>
                      <a:pt x="12" y="11"/>
                      <a:pt x="12" y="8"/>
                      <a:pt x="12" y="8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4"/>
                      <a:pt x="13" y="2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1" y="2"/>
                      <a:pt x="11" y="2"/>
                    </a:cubicBezTo>
                    <a:cubicBezTo>
                      <a:pt x="11" y="3"/>
                      <a:pt x="11" y="5"/>
                      <a:pt x="10" y="6"/>
                    </a:cubicBezTo>
                    <a:cubicBezTo>
                      <a:pt x="9" y="8"/>
                      <a:pt x="9" y="8"/>
                      <a:pt x="9" y="9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14"/>
                      <a:pt x="8" y="17"/>
                      <a:pt x="7" y="21"/>
                    </a:cubicBezTo>
                    <a:cubicBezTo>
                      <a:pt x="6" y="23"/>
                      <a:pt x="6" y="24"/>
                      <a:pt x="5" y="26"/>
                    </a:cubicBezTo>
                    <a:cubicBezTo>
                      <a:pt x="5" y="27"/>
                      <a:pt x="5" y="28"/>
                      <a:pt x="5" y="29"/>
                    </a:cubicBezTo>
                    <a:cubicBezTo>
                      <a:pt x="4" y="31"/>
                      <a:pt x="3" y="34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3" y="34"/>
                      <a:pt x="4" y="32"/>
                      <a:pt x="5" y="31"/>
                    </a:cubicBezTo>
                    <a:cubicBezTo>
                      <a:pt x="5" y="31"/>
                      <a:pt x="4" y="38"/>
                      <a:pt x="4" y="38"/>
                    </a:cubicBezTo>
                    <a:cubicBezTo>
                      <a:pt x="4" y="38"/>
                      <a:pt x="1" y="48"/>
                      <a:pt x="1" y="48"/>
                    </a:cubicBezTo>
                    <a:cubicBezTo>
                      <a:pt x="1" y="48"/>
                      <a:pt x="1" y="48"/>
                      <a:pt x="2" y="47"/>
                    </a:cubicBezTo>
                    <a:cubicBezTo>
                      <a:pt x="2" y="48"/>
                      <a:pt x="1" y="48"/>
                      <a:pt x="1" y="49"/>
                    </a:cubicBezTo>
                    <a:cubicBezTo>
                      <a:pt x="1" y="50"/>
                      <a:pt x="1" y="51"/>
                      <a:pt x="0" y="53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2" y="48"/>
                      <a:pt x="3" y="46"/>
                      <a:pt x="4" y="44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3"/>
                      <a:pt x="5" y="42"/>
                      <a:pt x="5" y="41"/>
                    </a:cubicBezTo>
                    <a:cubicBezTo>
                      <a:pt x="5" y="40"/>
                      <a:pt x="6" y="40"/>
                      <a:pt x="6" y="39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39"/>
                      <a:pt x="6" y="36"/>
                      <a:pt x="6" y="35"/>
                    </a:cubicBezTo>
                    <a:cubicBezTo>
                      <a:pt x="7" y="35"/>
                      <a:pt x="8" y="35"/>
                      <a:pt x="8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6" name="iSḷiďè"/>
              <p:cNvSpPr/>
              <p:nvPr/>
            </p:nvSpPr>
            <p:spPr bwMode="auto">
              <a:xfrm>
                <a:off x="2148" y="2372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1 w 2"/>
                  <a:gd name="T7" fmla="*/ 0 h 2"/>
                  <a:gd name="T8" fmla="*/ 2 w 2"/>
                  <a:gd name="T9" fmla="*/ 0 h 2"/>
                  <a:gd name="T10" fmla="*/ 0 w 2"/>
                  <a:gd name="T11" fmla="*/ 2 h 2"/>
                  <a:gd name="T12" fmla="*/ 0 w 2"/>
                  <a:gd name="T13" fmla="*/ 2 h 2"/>
                  <a:gd name="T14" fmla="*/ 0 w 2"/>
                  <a:gd name="T1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7" name="íṣľiḍê"/>
              <p:cNvSpPr/>
              <p:nvPr/>
            </p:nvSpPr>
            <p:spPr bwMode="auto">
              <a:xfrm flipH="1">
                <a:off x="1860" y="16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8" name="iṣḷïdê"/>
              <p:cNvSpPr/>
              <p:nvPr/>
            </p:nvSpPr>
            <p:spPr bwMode="auto">
              <a:xfrm>
                <a:off x="1907" y="1741"/>
                <a:ext cx="11" cy="10"/>
              </a:xfrm>
              <a:custGeom>
                <a:avLst/>
                <a:gdLst>
                  <a:gd name="T0" fmla="*/ 2 w 5"/>
                  <a:gd name="T1" fmla="*/ 4 h 5"/>
                  <a:gd name="T2" fmla="*/ 5 w 5"/>
                  <a:gd name="T3" fmla="*/ 4 h 5"/>
                  <a:gd name="T4" fmla="*/ 4 w 5"/>
                  <a:gd name="T5" fmla="*/ 3 h 5"/>
                  <a:gd name="T6" fmla="*/ 0 w 5"/>
                  <a:gd name="T7" fmla="*/ 0 h 5"/>
                  <a:gd name="T8" fmla="*/ 0 w 5"/>
                  <a:gd name="T9" fmla="*/ 1 h 5"/>
                  <a:gd name="T10" fmla="*/ 0 w 5"/>
                  <a:gd name="T11" fmla="*/ 0 h 5"/>
                  <a:gd name="T12" fmla="*/ 2 w 5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2" y="4"/>
                      <a:pt x="4" y="5"/>
                      <a:pt x="5" y="4"/>
                    </a:cubicBezTo>
                    <a:cubicBezTo>
                      <a:pt x="5" y="4"/>
                      <a:pt x="5" y="3"/>
                      <a:pt x="4" y="3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9" name="íś1ïdê"/>
              <p:cNvSpPr/>
              <p:nvPr/>
            </p:nvSpPr>
            <p:spPr bwMode="auto">
              <a:xfrm>
                <a:off x="1868" y="1668"/>
                <a:ext cx="64" cy="73"/>
              </a:xfrm>
              <a:custGeom>
                <a:avLst/>
                <a:gdLst>
                  <a:gd name="T0" fmla="*/ 3 w 31"/>
                  <a:gd name="T1" fmla="*/ 1 h 35"/>
                  <a:gd name="T2" fmla="*/ 3 w 31"/>
                  <a:gd name="T3" fmla="*/ 3 h 35"/>
                  <a:gd name="T4" fmla="*/ 0 w 31"/>
                  <a:gd name="T5" fmla="*/ 4 h 35"/>
                  <a:gd name="T6" fmla="*/ 2 w 31"/>
                  <a:gd name="T7" fmla="*/ 8 h 35"/>
                  <a:gd name="T8" fmla="*/ 1 w 31"/>
                  <a:gd name="T9" fmla="*/ 9 h 35"/>
                  <a:gd name="T10" fmla="*/ 5 w 31"/>
                  <a:gd name="T11" fmla="*/ 12 h 35"/>
                  <a:gd name="T12" fmla="*/ 6 w 31"/>
                  <a:gd name="T13" fmla="*/ 15 h 35"/>
                  <a:gd name="T14" fmla="*/ 8 w 31"/>
                  <a:gd name="T15" fmla="*/ 17 h 35"/>
                  <a:gd name="T16" fmla="*/ 11 w 31"/>
                  <a:gd name="T17" fmla="*/ 20 h 35"/>
                  <a:gd name="T18" fmla="*/ 9 w 31"/>
                  <a:gd name="T19" fmla="*/ 21 h 35"/>
                  <a:gd name="T20" fmla="*/ 9 w 31"/>
                  <a:gd name="T21" fmla="*/ 21 h 35"/>
                  <a:gd name="T22" fmla="*/ 13 w 31"/>
                  <a:gd name="T23" fmla="*/ 23 h 35"/>
                  <a:gd name="T24" fmla="*/ 13 w 31"/>
                  <a:gd name="T25" fmla="*/ 24 h 35"/>
                  <a:gd name="T26" fmla="*/ 12 w 31"/>
                  <a:gd name="T27" fmla="*/ 24 h 35"/>
                  <a:gd name="T28" fmla="*/ 14 w 31"/>
                  <a:gd name="T29" fmla="*/ 28 h 35"/>
                  <a:gd name="T30" fmla="*/ 17 w 31"/>
                  <a:gd name="T31" fmla="*/ 30 h 35"/>
                  <a:gd name="T32" fmla="*/ 21 w 31"/>
                  <a:gd name="T33" fmla="*/ 31 h 35"/>
                  <a:gd name="T34" fmla="*/ 26 w 31"/>
                  <a:gd name="T35" fmla="*/ 34 h 35"/>
                  <a:gd name="T36" fmla="*/ 31 w 31"/>
                  <a:gd name="T37" fmla="*/ 34 h 35"/>
                  <a:gd name="T38" fmla="*/ 31 w 31"/>
                  <a:gd name="T39" fmla="*/ 34 h 35"/>
                  <a:gd name="T40" fmla="*/ 29 w 31"/>
                  <a:gd name="T41" fmla="*/ 32 h 35"/>
                  <a:gd name="T42" fmla="*/ 17 w 31"/>
                  <a:gd name="T43" fmla="*/ 22 h 35"/>
                  <a:gd name="T44" fmla="*/ 17 w 31"/>
                  <a:gd name="T45" fmla="*/ 21 h 35"/>
                  <a:gd name="T46" fmla="*/ 16 w 31"/>
                  <a:gd name="T47" fmla="*/ 19 h 35"/>
                  <a:gd name="T48" fmla="*/ 16 w 31"/>
                  <a:gd name="T49" fmla="*/ 19 h 35"/>
                  <a:gd name="T50" fmla="*/ 13 w 31"/>
                  <a:gd name="T51" fmla="*/ 15 h 35"/>
                  <a:gd name="T52" fmla="*/ 13 w 31"/>
                  <a:gd name="T53" fmla="*/ 14 h 35"/>
                  <a:gd name="T54" fmla="*/ 11 w 31"/>
                  <a:gd name="T55" fmla="*/ 10 h 35"/>
                  <a:gd name="T56" fmla="*/ 14 w 31"/>
                  <a:gd name="T57" fmla="*/ 10 h 35"/>
                  <a:gd name="T58" fmla="*/ 9 w 31"/>
                  <a:gd name="T59" fmla="*/ 7 h 35"/>
                  <a:gd name="T60" fmla="*/ 9 w 31"/>
                  <a:gd name="T61" fmla="*/ 6 h 35"/>
                  <a:gd name="T62" fmla="*/ 11 w 31"/>
                  <a:gd name="T63" fmla="*/ 6 h 35"/>
                  <a:gd name="T64" fmla="*/ 10 w 31"/>
                  <a:gd name="T65" fmla="*/ 5 h 35"/>
                  <a:gd name="T66" fmla="*/ 10 w 31"/>
                  <a:gd name="T67" fmla="*/ 5 h 35"/>
                  <a:gd name="T68" fmla="*/ 9 w 31"/>
                  <a:gd name="T69" fmla="*/ 3 h 35"/>
                  <a:gd name="T70" fmla="*/ 2 w 31"/>
                  <a:gd name="T71" fmla="*/ 0 h 35"/>
                  <a:gd name="T72" fmla="*/ 1 w 31"/>
                  <a:gd name="T73" fmla="*/ 0 h 35"/>
                  <a:gd name="T74" fmla="*/ 3 w 31"/>
                  <a:gd name="T75" fmla="*/ 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1" h="35">
                    <a:moveTo>
                      <a:pt x="3" y="1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5"/>
                      <a:pt x="2" y="7"/>
                      <a:pt x="2" y="8"/>
                    </a:cubicBezTo>
                    <a:cubicBezTo>
                      <a:pt x="2" y="9"/>
                      <a:pt x="2" y="9"/>
                      <a:pt x="1" y="9"/>
                    </a:cubicBezTo>
                    <a:cubicBezTo>
                      <a:pt x="2" y="11"/>
                      <a:pt x="4" y="11"/>
                      <a:pt x="5" y="12"/>
                    </a:cubicBezTo>
                    <a:cubicBezTo>
                      <a:pt x="5" y="13"/>
                      <a:pt x="6" y="15"/>
                      <a:pt x="6" y="15"/>
                    </a:cubicBezTo>
                    <a:cubicBezTo>
                      <a:pt x="6" y="15"/>
                      <a:pt x="7" y="16"/>
                      <a:pt x="8" y="17"/>
                    </a:cubicBezTo>
                    <a:cubicBezTo>
                      <a:pt x="10" y="18"/>
                      <a:pt x="10" y="18"/>
                      <a:pt x="11" y="20"/>
                    </a:cubicBezTo>
                    <a:cubicBezTo>
                      <a:pt x="10" y="21"/>
                      <a:pt x="10" y="21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2"/>
                      <a:pt x="12" y="22"/>
                      <a:pt x="13" y="23"/>
                    </a:cubicBezTo>
                    <a:cubicBezTo>
                      <a:pt x="13" y="23"/>
                      <a:pt x="13" y="24"/>
                      <a:pt x="13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7"/>
                      <a:pt x="13" y="28"/>
                      <a:pt x="14" y="28"/>
                    </a:cubicBezTo>
                    <a:cubicBezTo>
                      <a:pt x="14" y="28"/>
                      <a:pt x="17" y="30"/>
                      <a:pt x="17" y="30"/>
                    </a:cubicBezTo>
                    <a:cubicBezTo>
                      <a:pt x="18" y="30"/>
                      <a:pt x="20" y="30"/>
                      <a:pt x="21" y="31"/>
                    </a:cubicBezTo>
                    <a:cubicBezTo>
                      <a:pt x="23" y="32"/>
                      <a:pt x="24" y="33"/>
                      <a:pt x="26" y="34"/>
                    </a:cubicBezTo>
                    <a:cubicBezTo>
                      <a:pt x="26" y="34"/>
                      <a:pt x="29" y="35"/>
                      <a:pt x="31" y="34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1" y="34"/>
                      <a:pt x="30" y="33"/>
                      <a:pt x="29" y="32"/>
                    </a:cubicBezTo>
                    <a:cubicBezTo>
                      <a:pt x="22" y="27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1"/>
                    </a:cubicBezTo>
                    <a:cubicBezTo>
                      <a:pt x="16" y="20"/>
                      <a:pt x="16" y="20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5" y="17"/>
                      <a:pt x="14" y="16"/>
                      <a:pt x="13" y="15"/>
                    </a:cubicBezTo>
                    <a:cubicBezTo>
                      <a:pt x="13" y="15"/>
                      <a:pt x="13" y="15"/>
                      <a:pt x="13" y="14"/>
                    </a:cubicBezTo>
                    <a:cubicBezTo>
                      <a:pt x="13" y="13"/>
                      <a:pt x="13" y="13"/>
                      <a:pt x="11" y="10"/>
                    </a:cubicBezTo>
                    <a:cubicBezTo>
                      <a:pt x="12" y="10"/>
                      <a:pt x="13" y="11"/>
                      <a:pt x="14" y="10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10" y="6"/>
                      <a:pt x="10" y="7"/>
                      <a:pt x="11" y="6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9" y="4"/>
                      <a:pt x="9" y="3"/>
                    </a:cubicBezTo>
                    <a:cubicBezTo>
                      <a:pt x="8" y="2"/>
                      <a:pt x="4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0" name="iṩ1iḑé"/>
              <p:cNvSpPr/>
              <p:nvPr/>
            </p:nvSpPr>
            <p:spPr bwMode="auto">
              <a:xfrm>
                <a:off x="2136" y="2249"/>
                <a:ext cx="10" cy="23"/>
              </a:xfrm>
              <a:custGeom>
                <a:avLst/>
                <a:gdLst>
                  <a:gd name="T0" fmla="*/ 3 w 5"/>
                  <a:gd name="T1" fmla="*/ 6 h 11"/>
                  <a:gd name="T2" fmla="*/ 3 w 5"/>
                  <a:gd name="T3" fmla="*/ 6 h 11"/>
                  <a:gd name="T4" fmla="*/ 4 w 5"/>
                  <a:gd name="T5" fmla="*/ 3 h 11"/>
                  <a:gd name="T6" fmla="*/ 4 w 5"/>
                  <a:gd name="T7" fmla="*/ 0 h 11"/>
                  <a:gd name="T8" fmla="*/ 1 w 5"/>
                  <a:gd name="T9" fmla="*/ 3 h 11"/>
                  <a:gd name="T10" fmla="*/ 1 w 5"/>
                  <a:gd name="T11" fmla="*/ 4 h 11"/>
                  <a:gd name="T12" fmla="*/ 0 w 5"/>
                  <a:gd name="T13" fmla="*/ 10 h 11"/>
                  <a:gd name="T14" fmla="*/ 0 w 5"/>
                  <a:gd name="T15" fmla="*/ 11 h 11"/>
                  <a:gd name="T16" fmla="*/ 3 w 5"/>
                  <a:gd name="T17" fmla="*/ 7 h 11"/>
                  <a:gd name="T18" fmla="*/ 3 w 5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11">
                    <a:moveTo>
                      <a:pt x="3" y="6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4" y="5"/>
                      <a:pt x="4" y="4"/>
                      <a:pt x="4" y="3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2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0" y="10"/>
                    </a:cubicBezTo>
                    <a:cubicBezTo>
                      <a:pt x="0" y="10"/>
                      <a:pt x="0" y="11"/>
                      <a:pt x="0" y="11"/>
                    </a:cubicBezTo>
                    <a:cubicBezTo>
                      <a:pt x="1" y="11"/>
                      <a:pt x="2" y="9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1" name="iṥḷíḋè"/>
              <p:cNvSpPr/>
              <p:nvPr/>
            </p:nvSpPr>
            <p:spPr bwMode="auto">
              <a:xfrm>
                <a:off x="2161" y="2293"/>
                <a:ext cx="25" cy="60"/>
              </a:xfrm>
              <a:custGeom>
                <a:avLst/>
                <a:gdLst>
                  <a:gd name="T0" fmla="*/ 10 w 12"/>
                  <a:gd name="T1" fmla="*/ 6 h 29"/>
                  <a:gd name="T2" fmla="*/ 9 w 12"/>
                  <a:gd name="T3" fmla="*/ 8 h 29"/>
                  <a:gd name="T4" fmla="*/ 9 w 12"/>
                  <a:gd name="T5" fmla="*/ 8 h 29"/>
                  <a:gd name="T6" fmla="*/ 8 w 12"/>
                  <a:gd name="T7" fmla="*/ 10 h 29"/>
                  <a:gd name="T8" fmla="*/ 7 w 12"/>
                  <a:gd name="T9" fmla="*/ 12 h 29"/>
                  <a:gd name="T10" fmla="*/ 5 w 12"/>
                  <a:gd name="T11" fmla="*/ 14 h 29"/>
                  <a:gd name="T12" fmla="*/ 2 w 12"/>
                  <a:gd name="T13" fmla="*/ 23 h 29"/>
                  <a:gd name="T14" fmla="*/ 0 w 12"/>
                  <a:gd name="T15" fmla="*/ 29 h 29"/>
                  <a:gd name="T16" fmla="*/ 0 w 12"/>
                  <a:gd name="T17" fmla="*/ 28 h 29"/>
                  <a:gd name="T18" fmla="*/ 0 w 12"/>
                  <a:gd name="T19" fmla="*/ 28 h 29"/>
                  <a:gd name="T20" fmla="*/ 4 w 12"/>
                  <a:gd name="T21" fmla="*/ 20 h 29"/>
                  <a:gd name="T22" fmla="*/ 9 w 12"/>
                  <a:gd name="T23" fmla="*/ 8 h 29"/>
                  <a:gd name="T24" fmla="*/ 12 w 12"/>
                  <a:gd name="T25" fmla="*/ 0 h 29"/>
                  <a:gd name="T26" fmla="*/ 10 w 12"/>
                  <a:gd name="T27" fmla="*/ 4 h 29"/>
                  <a:gd name="T28" fmla="*/ 10 w 12"/>
                  <a:gd name="T29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" h="28">
                    <a:moveTo>
                      <a:pt x="10" y="6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6" y="12"/>
                      <a:pt x="6" y="13"/>
                      <a:pt x="5" y="14"/>
                    </a:cubicBezTo>
                    <a:cubicBezTo>
                      <a:pt x="4" y="17"/>
                      <a:pt x="3" y="20"/>
                      <a:pt x="2" y="23"/>
                    </a:cubicBezTo>
                    <a:cubicBezTo>
                      <a:pt x="1" y="25"/>
                      <a:pt x="1" y="27"/>
                      <a:pt x="0" y="29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6" y="16"/>
                      <a:pt x="8" y="11"/>
                      <a:pt x="9" y="8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1"/>
                      <a:pt x="11" y="3"/>
                      <a:pt x="10" y="4"/>
                    </a:cubicBezTo>
                    <a:cubicBezTo>
                      <a:pt x="10" y="5"/>
                      <a:pt x="10" y="6"/>
                      <a:pt x="1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2" name="îSļíḑe"/>
              <p:cNvSpPr/>
              <p:nvPr/>
            </p:nvSpPr>
            <p:spPr bwMode="auto">
              <a:xfrm>
                <a:off x="2204" y="2201"/>
                <a:ext cx="2" cy="13"/>
              </a:xfrm>
              <a:custGeom>
                <a:avLst/>
                <a:gdLst>
                  <a:gd name="T0" fmla="*/ 0 w 1"/>
                  <a:gd name="T1" fmla="*/ 6 h 6"/>
                  <a:gd name="T2" fmla="*/ 0 w 1"/>
                  <a:gd name="T3" fmla="*/ 6 h 6"/>
                  <a:gd name="T4" fmla="*/ 1 w 1"/>
                  <a:gd name="T5" fmla="*/ 0 h 6"/>
                  <a:gd name="T6" fmla="*/ 0 w 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1" y="2"/>
                      <a:pt x="0" y="4"/>
                      <a:pt x="0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3" name="ïšlídè"/>
              <p:cNvSpPr/>
              <p:nvPr/>
            </p:nvSpPr>
            <p:spPr bwMode="auto">
              <a:xfrm>
                <a:off x="2186" y="2280"/>
                <a:ext cx="4" cy="13"/>
              </a:xfrm>
              <a:custGeom>
                <a:avLst/>
                <a:gdLst>
                  <a:gd name="T0" fmla="*/ 0 w 2"/>
                  <a:gd name="T1" fmla="*/ 6 h 6"/>
                  <a:gd name="T2" fmla="*/ 0 w 2"/>
                  <a:gd name="T3" fmla="*/ 6 h 6"/>
                  <a:gd name="T4" fmla="*/ 0 w 2"/>
                  <a:gd name="T5" fmla="*/ 6 h 6"/>
                  <a:gd name="T6" fmla="*/ 2 w 2"/>
                  <a:gd name="T7" fmla="*/ 0 h 6"/>
                  <a:gd name="T8" fmla="*/ 2 w 2"/>
                  <a:gd name="T9" fmla="*/ 0 h 6"/>
                  <a:gd name="T10" fmla="*/ 2 w 2"/>
                  <a:gd name="T11" fmla="*/ 0 h 6"/>
                  <a:gd name="T12" fmla="*/ 2 w 2"/>
                  <a:gd name="T13" fmla="*/ 0 h 6"/>
                  <a:gd name="T14" fmla="*/ 0 w 2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" h="6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3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4" name="îṧ1ïḋe"/>
              <p:cNvSpPr/>
              <p:nvPr/>
            </p:nvSpPr>
            <p:spPr bwMode="auto">
              <a:xfrm>
                <a:off x="1619" y="1670"/>
                <a:ext cx="594" cy="629"/>
              </a:xfrm>
              <a:custGeom>
                <a:avLst/>
                <a:gdLst>
                  <a:gd name="T0" fmla="*/ 191 w 286"/>
                  <a:gd name="T1" fmla="*/ 31 h 303"/>
                  <a:gd name="T2" fmla="*/ 150 w 286"/>
                  <a:gd name="T3" fmla="*/ 5 h 303"/>
                  <a:gd name="T4" fmla="*/ 179 w 286"/>
                  <a:gd name="T5" fmla="*/ 28 h 303"/>
                  <a:gd name="T6" fmla="*/ 172 w 286"/>
                  <a:gd name="T7" fmla="*/ 29 h 303"/>
                  <a:gd name="T8" fmla="*/ 187 w 286"/>
                  <a:gd name="T9" fmla="*/ 43 h 303"/>
                  <a:gd name="T10" fmla="*/ 192 w 286"/>
                  <a:gd name="T11" fmla="*/ 56 h 303"/>
                  <a:gd name="T12" fmla="*/ 182 w 286"/>
                  <a:gd name="T13" fmla="*/ 40 h 303"/>
                  <a:gd name="T14" fmla="*/ 154 w 286"/>
                  <a:gd name="T15" fmla="*/ 18 h 303"/>
                  <a:gd name="T16" fmla="*/ 180 w 286"/>
                  <a:gd name="T17" fmla="*/ 45 h 303"/>
                  <a:gd name="T18" fmla="*/ 177 w 286"/>
                  <a:gd name="T19" fmla="*/ 42 h 303"/>
                  <a:gd name="T20" fmla="*/ 159 w 286"/>
                  <a:gd name="T21" fmla="*/ 38 h 303"/>
                  <a:gd name="T22" fmla="*/ 148 w 286"/>
                  <a:gd name="T23" fmla="*/ 43 h 303"/>
                  <a:gd name="T24" fmla="*/ 135 w 286"/>
                  <a:gd name="T25" fmla="*/ 43 h 303"/>
                  <a:gd name="T26" fmla="*/ 130 w 286"/>
                  <a:gd name="T27" fmla="*/ 60 h 303"/>
                  <a:gd name="T28" fmla="*/ 123 w 286"/>
                  <a:gd name="T29" fmla="*/ 53 h 303"/>
                  <a:gd name="T30" fmla="*/ 100 w 286"/>
                  <a:gd name="T31" fmla="*/ 33 h 303"/>
                  <a:gd name="T32" fmla="*/ 77 w 286"/>
                  <a:gd name="T33" fmla="*/ 33 h 303"/>
                  <a:gd name="T34" fmla="*/ 69 w 286"/>
                  <a:gd name="T35" fmla="*/ 36 h 303"/>
                  <a:gd name="T36" fmla="*/ 61 w 286"/>
                  <a:gd name="T37" fmla="*/ 46 h 303"/>
                  <a:gd name="T38" fmla="*/ 65 w 286"/>
                  <a:gd name="T39" fmla="*/ 50 h 303"/>
                  <a:gd name="T40" fmla="*/ 42 w 286"/>
                  <a:gd name="T41" fmla="*/ 96 h 303"/>
                  <a:gd name="T42" fmla="*/ 66 w 286"/>
                  <a:gd name="T43" fmla="*/ 103 h 303"/>
                  <a:gd name="T44" fmla="*/ 83 w 286"/>
                  <a:gd name="T45" fmla="*/ 99 h 303"/>
                  <a:gd name="T46" fmla="*/ 80 w 286"/>
                  <a:gd name="T47" fmla="*/ 85 h 303"/>
                  <a:gd name="T48" fmla="*/ 82 w 286"/>
                  <a:gd name="T49" fmla="*/ 72 h 303"/>
                  <a:gd name="T50" fmla="*/ 93 w 286"/>
                  <a:gd name="T51" fmla="*/ 84 h 303"/>
                  <a:gd name="T52" fmla="*/ 97 w 286"/>
                  <a:gd name="T53" fmla="*/ 86 h 303"/>
                  <a:gd name="T54" fmla="*/ 105 w 286"/>
                  <a:gd name="T55" fmla="*/ 100 h 303"/>
                  <a:gd name="T56" fmla="*/ 91 w 286"/>
                  <a:gd name="T57" fmla="*/ 113 h 303"/>
                  <a:gd name="T58" fmla="*/ 54 w 286"/>
                  <a:gd name="T59" fmla="*/ 114 h 303"/>
                  <a:gd name="T60" fmla="*/ 35 w 286"/>
                  <a:gd name="T61" fmla="*/ 132 h 303"/>
                  <a:gd name="T62" fmla="*/ 17 w 286"/>
                  <a:gd name="T63" fmla="*/ 144 h 303"/>
                  <a:gd name="T64" fmla="*/ 2 w 286"/>
                  <a:gd name="T65" fmla="*/ 192 h 303"/>
                  <a:gd name="T66" fmla="*/ 15 w 286"/>
                  <a:gd name="T67" fmla="*/ 196 h 303"/>
                  <a:gd name="T68" fmla="*/ 22 w 286"/>
                  <a:gd name="T69" fmla="*/ 194 h 303"/>
                  <a:gd name="T70" fmla="*/ 35 w 286"/>
                  <a:gd name="T71" fmla="*/ 178 h 303"/>
                  <a:gd name="T72" fmla="*/ 38 w 286"/>
                  <a:gd name="T73" fmla="*/ 177 h 303"/>
                  <a:gd name="T74" fmla="*/ 58 w 286"/>
                  <a:gd name="T75" fmla="*/ 164 h 303"/>
                  <a:gd name="T76" fmla="*/ 60 w 286"/>
                  <a:gd name="T77" fmla="*/ 161 h 303"/>
                  <a:gd name="T78" fmla="*/ 78 w 286"/>
                  <a:gd name="T79" fmla="*/ 171 h 303"/>
                  <a:gd name="T80" fmla="*/ 77 w 286"/>
                  <a:gd name="T81" fmla="*/ 184 h 303"/>
                  <a:gd name="T82" fmla="*/ 94 w 286"/>
                  <a:gd name="T83" fmla="*/ 174 h 303"/>
                  <a:gd name="T84" fmla="*/ 98 w 286"/>
                  <a:gd name="T85" fmla="*/ 171 h 303"/>
                  <a:gd name="T86" fmla="*/ 78 w 286"/>
                  <a:gd name="T87" fmla="*/ 156 h 303"/>
                  <a:gd name="T88" fmla="*/ 112 w 286"/>
                  <a:gd name="T89" fmla="*/ 187 h 303"/>
                  <a:gd name="T90" fmla="*/ 121 w 286"/>
                  <a:gd name="T91" fmla="*/ 176 h 303"/>
                  <a:gd name="T92" fmla="*/ 146 w 286"/>
                  <a:gd name="T93" fmla="*/ 193 h 303"/>
                  <a:gd name="T94" fmla="*/ 169 w 286"/>
                  <a:gd name="T95" fmla="*/ 241 h 303"/>
                  <a:gd name="T96" fmla="*/ 194 w 286"/>
                  <a:gd name="T97" fmla="*/ 261 h 303"/>
                  <a:gd name="T98" fmla="*/ 197 w 286"/>
                  <a:gd name="T99" fmla="*/ 259 h 303"/>
                  <a:gd name="T100" fmla="*/ 207 w 286"/>
                  <a:gd name="T101" fmla="*/ 228 h 303"/>
                  <a:gd name="T102" fmla="*/ 223 w 286"/>
                  <a:gd name="T103" fmla="*/ 228 h 303"/>
                  <a:gd name="T104" fmla="*/ 246 w 286"/>
                  <a:gd name="T105" fmla="*/ 271 h 303"/>
                  <a:gd name="T106" fmla="*/ 258 w 286"/>
                  <a:gd name="T107" fmla="*/ 260 h 303"/>
                  <a:gd name="T108" fmla="*/ 273 w 286"/>
                  <a:gd name="T109" fmla="*/ 264 h 303"/>
                  <a:gd name="T110" fmla="*/ 275 w 286"/>
                  <a:gd name="T111" fmla="*/ 284 h 303"/>
                  <a:gd name="T112" fmla="*/ 284 w 286"/>
                  <a:gd name="T113" fmla="*/ 25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6" h="303">
                    <a:moveTo>
                      <a:pt x="285" y="201"/>
                    </a:moveTo>
                    <a:cubicBezTo>
                      <a:pt x="282" y="175"/>
                      <a:pt x="282" y="175"/>
                      <a:pt x="278" y="162"/>
                    </a:cubicBezTo>
                    <a:cubicBezTo>
                      <a:pt x="271" y="137"/>
                      <a:pt x="271" y="137"/>
                      <a:pt x="265" y="125"/>
                    </a:cubicBezTo>
                    <a:cubicBezTo>
                      <a:pt x="262" y="118"/>
                      <a:pt x="257" y="107"/>
                      <a:pt x="253" y="100"/>
                    </a:cubicBezTo>
                    <a:cubicBezTo>
                      <a:pt x="247" y="91"/>
                      <a:pt x="247" y="91"/>
                      <a:pt x="247" y="91"/>
                    </a:cubicBezTo>
                    <a:cubicBezTo>
                      <a:pt x="233" y="71"/>
                      <a:pt x="233" y="71"/>
                      <a:pt x="224" y="61"/>
                    </a:cubicBezTo>
                    <a:cubicBezTo>
                      <a:pt x="207" y="43"/>
                      <a:pt x="206" y="43"/>
                      <a:pt x="196" y="35"/>
                    </a:cubicBezTo>
                    <a:cubicBezTo>
                      <a:pt x="194" y="33"/>
                      <a:pt x="192" y="32"/>
                      <a:pt x="191" y="31"/>
                    </a:cubicBezTo>
                    <a:cubicBezTo>
                      <a:pt x="176" y="20"/>
                      <a:pt x="175" y="19"/>
                      <a:pt x="165" y="13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48" y="4"/>
                      <a:pt x="145" y="2"/>
                      <a:pt x="140" y="0"/>
                    </a:cubicBezTo>
                    <a:cubicBezTo>
                      <a:pt x="143" y="2"/>
                      <a:pt x="144" y="2"/>
                      <a:pt x="145" y="3"/>
                    </a:cubicBezTo>
                    <a:cubicBezTo>
                      <a:pt x="148" y="4"/>
                      <a:pt x="151" y="6"/>
                      <a:pt x="154" y="8"/>
                    </a:cubicBezTo>
                    <a:cubicBezTo>
                      <a:pt x="152" y="6"/>
                      <a:pt x="152" y="6"/>
                      <a:pt x="152" y="6"/>
                    </a:cubicBezTo>
                    <a:cubicBezTo>
                      <a:pt x="151" y="6"/>
                      <a:pt x="151" y="6"/>
                      <a:pt x="150" y="6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150" y="5"/>
                      <a:pt x="150" y="5"/>
                      <a:pt x="150" y="5"/>
                    </a:cubicBezTo>
                    <a:cubicBezTo>
                      <a:pt x="149" y="5"/>
                      <a:pt x="149" y="5"/>
                      <a:pt x="148" y="5"/>
                    </a:cubicBezTo>
                    <a:cubicBezTo>
                      <a:pt x="149" y="6"/>
                      <a:pt x="149" y="6"/>
                      <a:pt x="154" y="8"/>
                    </a:cubicBezTo>
                    <a:cubicBezTo>
                      <a:pt x="155" y="9"/>
                      <a:pt x="155" y="9"/>
                      <a:pt x="162" y="14"/>
                    </a:cubicBezTo>
                    <a:cubicBezTo>
                      <a:pt x="166" y="16"/>
                      <a:pt x="166" y="16"/>
                      <a:pt x="166" y="17"/>
                    </a:cubicBezTo>
                    <a:cubicBezTo>
                      <a:pt x="166" y="17"/>
                      <a:pt x="166" y="17"/>
                      <a:pt x="165" y="17"/>
                    </a:cubicBezTo>
                    <a:cubicBezTo>
                      <a:pt x="165" y="17"/>
                      <a:pt x="165" y="18"/>
                      <a:pt x="165" y="18"/>
                    </a:cubicBezTo>
                    <a:cubicBezTo>
                      <a:pt x="169" y="22"/>
                      <a:pt x="176" y="23"/>
                      <a:pt x="179" y="28"/>
                    </a:cubicBezTo>
                    <a:cubicBezTo>
                      <a:pt x="178" y="28"/>
                      <a:pt x="172" y="24"/>
                      <a:pt x="171" y="24"/>
                    </a:cubicBezTo>
                    <a:cubicBezTo>
                      <a:pt x="170" y="23"/>
                      <a:pt x="170" y="23"/>
                      <a:pt x="169" y="23"/>
                    </a:cubicBezTo>
                    <a:cubicBezTo>
                      <a:pt x="169" y="23"/>
                      <a:pt x="169" y="23"/>
                      <a:pt x="169" y="23"/>
                    </a:cubicBezTo>
                    <a:cubicBezTo>
                      <a:pt x="169" y="23"/>
                      <a:pt x="169" y="23"/>
                      <a:pt x="172" y="27"/>
                    </a:cubicBezTo>
                    <a:cubicBezTo>
                      <a:pt x="169" y="25"/>
                      <a:pt x="167" y="20"/>
                      <a:pt x="162" y="20"/>
                    </a:cubicBezTo>
                    <a:cubicBezTo>
                      <a:pt x="164" y="22"/>
                      <a:pt x="168" y="23"/>
                      <a:pt x="169" y="26"/>
                    </a:cubicBezTo>
                    <a:cubicBezTo>
                      <a:pt x="169" y="26"/>
                      <a:pt x="169" y="26"/>
                      <a:pt x="169" y="27"/>
                    </a:cubicBezTo>
                    <a:cubicBezTo>
                      <a:pt x="170" y="27"/>
                      <a:pt x="171" y="28"/>
                      <a:pt x="172" y="29"/>
                    </a:cubicBezTo>
                    <a:cubicBezTo>
                      <a:pt x="175" y="31"/>
                      <a:pt x="175" y="31"/>
                      <a:pt x="175" y="31"/>
                    </a:cubicBezTo>
                    <a:cubicBezTo>
                      <a:pt x="182" y="40"/>
                      <a:pt x="184" y="41"/>
                      <a:pt x="185" y="41"/>
                    </a:cubicBezTo>
                    <a:cubicBezTo>
                      <a:pt x="185" y="41"/>
                      <a:pt x="186" y="41"/>
                      <a:pt x="186" y="41"/>
                    </a:cubicBezTo>
                    <a:cubicBezTo>
                      <a:pt x="186" y="41"/>
                      <a:pt x="186" y="41"/>
                      <a:pt x="186" y="41"/>
                    </a:cubicBezTo>
                    <a:cubicBezTo>
                      <a:pt x="186" y="41"/>
                      <a:pt x="188" y="41"/>
                      <a:pt x="189" y="43"/>
                    </a:cubicBezTo>
                    <a:cubicBezTo>
                      <a:pt x="188" y="43"/>
                      <a:pt x="188" y="43"/>
                      <a:pt x="187" y="43"/>
                    </a:cubicBezTo>
                    <a:cubicBezTo>
                      <a:pt x="187" y="43"/>
                      <a:pt x="187" y="43"/>
                      <a:pt x="187" y="43"/>
                    </a:cubicBezTo>
                    <a:cubicBezTo>
                      <a:pt x="187" y="43"/>
                      <a:pt x="187" y="43"/>
                      <a:pt x="187" y="43"/>
                    </a:cubicBezTo>
                    <a:cubicBezTo>
                      <a:pt x="189" y="45"/>
                      <a:pt x="192" y="47"/>
                      <a:pt x="193" y="49"/>
                    </a:cubicBezTo>
                    <a:cubicBezTo>
                      <a:pt x="193" y="49"/>
                      <a:pt x="192" y="49"/>
                      <a:pt x="192" y="49"/>
                    </a:cubicBezTo>
                    <a:cubicBezTo>
                      <a:pt x="193" y="50"/>
                      <a:pt x="193" y="50"/>
                      <a:pt x="193" y="51"/>
                    </a:cubicBezTo>
                    <a:cubicBezTo>
                      <a:pt x="194" y="52"/>
                      <a:pt x="195" y="52"/>
                      <a:pt x="195" y="53"/>
                    </a:cubicBezTo>
                    <a:cubicBezTo>
                      <a:pt x="195" y="53"/>
                      <a:pt x="195" y="53"/>
                      <a:pt x="195" y="54"/>
                    </a:cubicBezTo>
                    <a:cubicBezTo>
                      <a:pt x="195" y="54"/>
                      <a:pt x="195" y="54"/>
                      <a:pt x="195" y="56"/>
                    </a:cubicBezTo>
                    <a:cubicBezTo>
                      <a:pt x="195" y="56"/>
                      <a:pt x="194" y="56"/>
                      <a:pt x="194" y="56"/>
                    </a:cubicBezTo>
                    <a:cubicBezTo>
                      <a:pt x="193" y="56"/>
                      <a:pt x="193" y="55"/>
                      <a:pt x="192" y="56"/>
                    </a:cubicBezTo>
                    <a:cubicBezTo>
                      <a:pt x="192" y="56"/>
                      <a:pt x="192" y="55"/>
                      <a:pt x="192" y="55"/>
                    </a:cubicBezTo>
                    <a:cubicBezTo>
                      <a:pt x="198" y="64"/>
                      <a:pt x="202" y="67"/>
                      <a:pt x="207" y="74"/>
                    </a:cubicBezTo>
                    <a:cubicBezTo>
                      <a:pt x="202" y="67"/>
                      <a:pt x="198" y="64"/>
                      <a:pt x="191" y="55"/>
                    </a:cubicBezTo>
                    <a:cubicBezTo>
                      <a:pt x="190" y="55"/>
                      <a:pt x="188" y="54"/>
                      <a:pt x="189" y="53"/>
                    </a:cubicBezTo>
                    <a:cubicBezTo>
                      <a:pt x="190" y="53"/>
                      <a:pt x="191" y="54"/>
                      <a:pt x="193" y="53"/>
                    </a:cubicBezTo>
                    <a:cubicBezTo>
                      <a:pt x="193" y="53"/>
                      <a:pt x="192" y="52"/>
                      <a:pt x="191" y="51"/>
                    </a:cubicBezTo>
                    <a:cubicBezTo>
                      <a:pt x="191" y="50"/>
                      <a:pt x="191" y="48"/>
                      <a:pt x="184" y="42"/>
                    </a:cubicBezTo>
                    <a:cubicBezTo>
                      <a:pt x="182" y="40"/>
                      <a:pt x="182" y="40"/>
                      <a:pt x="182" y="40"/>
                    </a:cubicBezTo>
                    <a:cubicBezTo>
                      <a:pt x="180" y="38"/>
                      <a:pt x="179" y="36"/>
                      <a:pt x="177" y="35"/>
                    </a:cubicBezTo>
                    <a:cubicBezTo>
                      <a:pt x="175" y="33"/>
                      <a:pt x="173" y="31"/>
                      <a:pt x="171" y="30"/>
                    </a:cubicBezTo>
                    <a:cubicBezTo>
                      <a:pt x="170" y="29"/>
                      <a:pt x="169" y="27"/>
                      <a:pt x="167" y="25"/>
                    </a:cubicBezTo>
                    <a:cubicBezTo>
                      <a:pt x="164" y="23"/>
                      <a:pt x="164" y="23"/>
                      <a:pt x="164" y="23"/>
                    </a:cubicBezTo>
                    <a:cubicBezTo>
                      <a:pt x="161" y="21"/>
                      <a:pt x="158" y="18"/>
                      <a:pt x="155" y="17"/>
                    </a:cubicBezTo>
                    <a:cubicBezTo>
                      <a:pt x="154" y="17"/>
                      <a:pt x="154" y="17"/>
                      <a:pt x="154" y="17"/>
                    </a:cubicBezTo>
                    <a:cubicBezTo>
                      <a:pt x="154" y="17"/>
                      <a:pt x="154" y="17"/>
                      <a:pt x="154" y="18"/>
                    </a:cubicBezTo>
                    <a:cubicBezTo>
                      <a:pt x="154" y="18"/>
                      <a:pt x="154" y="18"/>
                      <a:pt x="154" y="18"/>
                    </a:cubicBezTo>
                    <a:cubicBezTo>
                      <a:pt x="160" y="24"/>
                      <a:pt x="160" y="24"/>
                      <a:pt x="162" y="25"/>
                    </a:cubicBezTo>
                    <a:cubicBezTo>
                      <a:pt x="162" y="25"/>
                      <a:pt x="161" y="25"/>
                      <a:pt x="161" y="26"/>
                    </a:cubicBezTo>
                    <a:cubicBezTo>
                      <a:pt x="163" y="27"/>
                      <a:pt x="163" y="27"/>
                      <a:pt x="164" y="28"/>
                    </a:cubicBezTo>
                    <a:cubicBezTo>
                      <a:pt x="163" y="28"/>
                      <a:pt x="163" y="28"/>
                      <a:pt x="163" y="29"/>
                    </a:cubicBezTo>
                    <a:cubicBezTo>
                      <a:pt x="163" y="29"/>
                      <a:pt x="169" y="39"/>
                      <a:pt x="178" y="41"/>
                    </a:cubicBezTo>
                    <a:cubicBezTo>
                      <a:pt x="179" y="41"/>
                      <a:pt x="181" y="42"/>
                      <a:pt x="180" y="45"/>
                    </a:cubicBezTo>
                    <a:cubicBezTo>
                      <a:pt x="180" y="45"/>
                      <a:pt x="180" y="45"/>
                      <a:pt x="180" y="45"/>
                    </a:cubicBezTo>
                    <a:cubicBezTo>
                      <a:pt x="180" y="45"/>
                      <a:pt x="180" y="45"/>
                      <a:pt x="180" y="45"/>
                    </a:cubicBezTo>
                    <a:cubicBezTo>
                      <a:pt x="179" y="44"/>
                      <a:pt x="178" y="43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7" y="42"/>
                      <a:pt x="177" y="42"/>
                      <a:pt x="177" y="42"/>
                    </a:cubicBezTo>
                    <a:cubicBezTo>
                      <a:pt x="176" y="42"/>
                      <a:pt x="176" y="42"/>
                      <a:pt x="173" y="40"/>
                    </a:cubicBezTo>
                    <a:cubicBezTo>
                      <a:pt x="172" y="40"/>
                      <a:pt x="172" y="40"/>
                      <a:pt x="172" y="40"/>
                    </a:cubicBezTo>
                    <a:cubicBezTo>
                      <a:pt x="166" y="38"/>
                      <a:pt x="160" y="35"/>
                      <a:pt x="154" y="32"/>
                    </a:cubicBezTo>
                    <a:cubicBezTo>
                      <a:pt x="154" y="32"/>
                      <a:pt x="154" y="32"/>
                      <a:pt x="154" y="32"/>
                    </a:cubicBezTo>
                    <a:cubicBezTo>
                      <a:pt x="154" y="32"/>
                      <a:pt x="154" y="32"/>
                      <a:pt x="154" y="32"/>
                    </a:cubicBezTo>
                    <a:cubicBezTo>
                      <a:pt x="154" y="32"/>
                      <a:pt x="154" y="32"/>
                      <a:pt x="154" y="32"/>
                    </a:cubicBezTo>
                    <a:cubicBezTo>
                      <a:pt x="157" y="36"/>
                      <a:pt x="162" y="38"/>
                      <a:pt x="165" y="41"/>
                    </a:cubicBezTo>
                    <a:cubicBezTo>
                      <a:pt x="165" y="41"/>
                      <a:pt x="165" y="41"/>
                      <a:pt x="159" y="38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0" y="40"/>
                      <a:pt x="160" y="40"/>
                      <a:pt x="160" y="41"/>
                    </a:cubicBezTo>
                    <a:cubicBezTo>
                      <a:pt x="160" y="41"/>
                      <a:pt x="160" y="41"/>
                      <a:pt x="160" y="41"/>
                    </a:cubicBezTo>
                    <a:cubicBezTo>
                      <a:pt x="159" y="40"/>
                      <a:pt x="159" y="40"/>
                      <a:pt x="156" y="39"/>
                    </a:cubicBezTo>
                    <a:cubicBezTo>
                      <a:pt x="156" y="40"/>
                      <a:pt x="156" y="41"/>
                      <a:pt x="156" y="43"/>
                    </a:cubicBezTo>
                    <a:cubicBezTo>
                      <a:pt x="156" y="43"/>
                      <a:pt x="156" y="43"/>
                      <a:pt x="156" y="43"/>
                    </a:cubicBezTo>
                    <a:cubicBezTo>
                      <a:pt x="154" y="42"/>
                      <a:pt x="153" y="39"/>
                      <a:pt x="150" y="40"/>
                    </a:cubicBezTo>
                    <a:cubicBezTo>
                      <a:pt x="148" y="43"/>
                      <a:pt x="148" y="43"/>
                      <a:pt x="148" y="43"/>
                    </a:cubicBezTo>
                    <a:cubicBezTo>
                      <a:pt x="147" y="44"/>
                      <a:pt x="146" y="45"/>
                      <a:pt x="146" y="46"/>
                    </a:cubicBezTo>
                    <a:cubicBezTo>
                      <a:pt x="147" y="47"/>
                      <a:pt x="147" y="47"/>
                      <a:pt x="146" y="48"/>
                    </a:cubicBezTo>
                    <a:cubicBezTo>
                      <a:pt x="147" y="49"/>
                      <a:pt x="147" y="49"/>
                      <a:pt x="148" y="52"/>
                    </a:cubicBezTo>
                    <a:cubicBezTo>
                      <a:pt x="142" y="51"/>
                      <a:pt x="141" y="49"/>
                      <a:pt x="141" y="47"/>
                    </a:cubicBezTo>
                    <a:cubicBezTo>
                      <a:pt x="142" y="47"/>
                      <a:pt x="143" y="47"/>
                      <a:pt x="143" y="47"/>
                    </a:cubicBezTo>
                    <a:cubicBezTo>
                      <a:pt x="143" y="46"/>
                      <a:pt x="143" y="46"/>
                      <a:pt x="144" y="46"/>
                    </a:cubicBezTo>
                    <a:cubicBezTo>
                      <a:pt x="138" y="41"/>
                      <a:pt x="137" y="41"/>
                      <a:pt x="134" y="42"/>
                    </a:cubicBezTo>
                    <a:cubicBezTo>
                      <a:pt x="134" y="42"/>
                      <a:pt x="135" y="43"/>
                      <a:pt x="135" y="43"/>
                    </a:cubicBezTo>
                    <a:cubicBezTo>
                      <a:pt x="135" y="44"/>
                      <a:pt x="135" y="44"/>
                      <a:pt x="135" y="44"/>
                    </a:cubicBezTo>
                    <a:cubicBezTo>
                      <a:pt x="135" y="45"/>
                      <a:pt x="135" y="45"/>
                      <a:pt x="135" y="45"/>
                    </a:cubicBezTo>
                    <a:cubicBezTo>
                      <a:pt x="135" y="47"/>
                      <a:pt x="135" y="47"/>
                      <a:pt x="139" y="50"/>
                    </a:cubicBezTo>
                    <a:cubicBezTo>
                      <a:pt x="140" y="51"/>
                      <a:pt x="140" y="51"/>
                      <a:pt x="141" y="53"/>
                    </a:cubicBezTo>
                    <a:cubicBezTo>
                      <a:pt x="135" y="55"/>
                      <a:pt x="135" y="55"/>
                      <a:pt x="135" y="56"/>
                    </a:cubicBezTo>
                    <a:cubicBezTo>
                      <a:pt x="134" y="59"/>
                      <a:pt x="137" y="60"/>
                      <a:pt x="137" y="63"/>
                    </a:cubicBezTo>
                    <a:cubicBezTo>
                      <a:pt x="136" y="63"/>
                      <a:pt x="136" y="63"/>
                      <a:pt x="132" y="61"/>
                    </a:cubicBezTo>
                    <a:cubicBezTo>
                      <a:pt x="130" y="60"/>
                      <a:pt x="130" y="60"/>
                      <a:pt x="130" y="60"/>
                    </a:cubicBezTo>
                    <a:cubicBezTo>
                      <a:pt x="129" y="59"/>
                      <a:pt x="129" y="59"/>
                      <a:pt x="127" y="59"/>
                    </a:cubicBezTo>
                    <a:cubicBezTo>
                      <a:pt x="126" y="59"/>
                      <a:pt x="126" y="59"/>
                      <a:pt x="126" y="59"/>
                    </a:cubicBezTo>
                    <a:cubicBezTo>
                      <a:pt x="126" y="60"/>
                      <a:pt x="127" y="62"/>
                      <a:pt x="127" y="63"/>
                    </a:cubicBezTo>
                    <a:cubicBezTo>
                      <a:pt x="126" y="63"/>
                      <a:pt x="126" y="63"/>
                      <a:pt x="123" y="60"/>
                    </a:cubicBezTo>
                    <a:cubicBezTo>
                      <a:pt x="120" y="59"/>
                      <a:pt x="121" y="58"/>
                      <a:pt x="121" y="57"/>
                    </a:cubicBezTo>
                    <a:cubicBezTo>
                      <a:pt x="121" y="56"/>
                      <a:pt x="121" y="56"/>
                      <a:pt x="113" y="51"/>
                    </a:cubicBezTo>
                    <a:cubicBezTo>
                      <a:pt x="113" y="51"/>
                      <a:pt x="114" y="51"/>
                      <a:pt x="114" y="51"/>
                    </a:cubicBezTo>
                    <a:cubicBezTo>
                      <a:pt x="117" y="51"/>
                      <a:pt x="119" y="55"/>
                      <a:pt x="123" y="53"/>
                    </a:cubicBezTo>
                    <a:cubicBezTo>
                      <a:pt x="129" y="56"/>
                      <a:pt x="129" y="56"/>
                      <a:pt x="131" y="56"/>
                    </a:cubicBezTo>
                    <a:cubicBezTo>
                      <a:pt x="132" y="55"/>
                      <a:pt x="132" y="54"/>
                      <a:pt x="133" y="54"/>
                    </a:cubicBezTo>
                    <a:cubicBezTo>
                      <a:pt x="134" y="51"/>
                      <a:pt x="134" y="51"/>
                      <a:pt x="133" y="48"/>
                    </a:cubicBezTo>
                    <a:cubicBezTo>
                      <a:pt x="131" y="46"/>
                      <a:pt x="131" y="46"/>
                      <a:pt x="120" y="41"/>
                    </a:cubicBezTo>
                    <a:cubicBezTo>
                      <a:pt x="115" y="39"/>
                      <a:pt x="105" y="35"/>
                      <a:pt x="105" y="35"/>
                    </a:cubicBezTo>
                    <a:cubicBezTo>
                      <a:pt x="102" y="34"/>
                      <a:pt x="100" y="37"/>
                      <a:pt x="98" y="36"/>
                    </a:cubicBezTo>
                    <a:cubicBezTo>
                      <a:pt x="97" y="35"/>
                      <a:pt x="97" y="35"/>
                      <a:pt x="98" y="34"/>
                    </a:cubicBezTo>
                    <a:cubicBezTo>
                      <a:pt x="99" y="34"/>
                      <a:pt x="100" y="33"/>
                      <a:pt x="100" y="33"/>
                    </a:cubicBezTo>
                    <a:cubicBezTo>
                      <a:pt x="101" y="33"/>
                      <a:pt x="101" y="33"/>
                      <a:pt x="101" y="32"/>
                    </a:cubicBezTo>
                    <a:cubicBezTo>
                      <a:pt x="99" y="31"/>
                      <a:pt x="90" y="29"/>
                      <a:pt x="88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8" y="29"/>
                      <a:pt x="88" y="29"/>
                      <a:pt x="88" y="29"/>
                    </a:cubicBezTo>
                    <a:cubicBezTo>
                      <a:pt x="82" y="28"/>
                      <a:pt x="82" y="28"/>
                      <a:pt x="77" y="32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7" y="33"/>
                      <a:pt x="77" y="33"/>
                      <a:pt x="77" y="33"/>
                    </a:cubicBezTo>
                    <a:cubicBezTo>
                      <a:pt x="75" y="33"/>
                      <a:pt x="70" y="36"/>
                      <a:pt x="70" y="36"/>
                    </a:cubicBez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36"/>
                      <a:pt x="69" y="36"/>
                      <a:pt x="69" y="36"/>
                    </a:cubicBezTo>
                    <a:cubicBezTo>
                      <a:pt x="66" y="38"/>
                      <a:pt x="64" y="41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1" y="42"/>
                      <a:pt x="61" y="42"/>
                      <a:pt x="61" y="42"/>
                    </a:cubicBezTo>
                    <a:cubicBezTo>
                      <a:pt x="60" y="43"/>
                      <a:pt x="61" y="44"/>
                      <a:pt x="61" y="46"/>
                    </a:cubicBezTo>
                    <a:cubicBezTo>
                      <a:pt x="61" y="46"/>
                      <a:pt x="61" y="46"/>
                      <a:pt x="61" y="46"/>
                    </a:cubicBezTo>
                    <a:cubicBezTo>
                      <a:pt x="61" y="46"/>
                      <a:pt x="61" y="46"/>
                      <a:pt x="61" y="46"/>
                    </a:cubicBezTo>
                    <a:cubicBezTo>
                      <a:pt x="61" y="46"/>
                      <a:pt x="61" y="46"/>
                      <a:pt x="61" y="46"/>
                    </a:cubicBezTo>
                    <a:cubicBezTo>
                      <a:pt x="61" y="46"/>
                      <a:pt x="61" y="46"/>
                      <a:pt x="61" y="46"/>
                    </a:cubicBezTo>
                    <a:cubicBezTo>
                      <a:pt x="57" y="46"/>
                      <a:pt x="57" y="46"/>
                      <a:pt x="57" y="48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7" y="50"/>
                      <a:pt x="57" y="50"/>
                      <a:pt x="57" y="50"/>
                    </a:cubicBezTo>
                    <a:cubicBezTo>
                      <a:pt x="58" y="50"/>
                      <a:pt x="59" y="50"/>
                      <a:pt x="59" y="50"/>
                    </a:cubicBezTo>
                    <a:cubicBezTo>
                      <a:pt x="61" y="50"/>
                      <a:pt x="62" y="47"/>
                      <a:pt x="64" y="47"/>
                    </a:cubicBezTo>
                    <a:cubicBezTo>
                      <a:pt x="64" y="48"/>
                      <a:pt x="64" y="48"/>
                      <a:pt x="65" y="50"/>
                    </a:cubicBezTo>
                    <a:cubicBezTo>
                      <a:pt x="64" y="51"/>
                      <a:pt x="62" y="51"/>
                      <a:pt x="60" y="52"/>
                    </a:cubicBezTo>
                    <a:cubicBezTo>
                      <a:pt x="58" y="59"/>
                      <a:pt x="55" y="61"/>
                      <a:pt x="54" y="62"/>
                    </a:cubicBezTo>
                    <a:cubicBezTo>
                      <a:pt x="54" y="64"/>
                      <a:pt x="55" y="66"/>
                      <a:pt x="54" y="69"/>
                    </a:cubicBezTo>
                    <a:cubicBezTo>
                      <a:pt x="47" y="70"/>
                      <a:pt x="44" y="75"/>
                      <a:pt x="44" y="76"/>
                    </a:cubicBezTo>
                    <a:cubicBezTo>
                      <a:pt x="43" y="78"/>
                      <a:pt x="41" y="77"/>
                      <a:pt x="40" y="78"/>
                    </a:cubicBezTo>
                    <a:cubicBezTo>
                      <a:pt x="39" y="80"/>
                      <a:pt x="38" y="82"/>
                      <a:pt x="39" y="84"/>
                    </a:cubicBezTo>
                    <a:cubicBezTo>
                      <a:pt x="41" y="94"/>
                      <a:pt x="41" y="94"/>
                      <a:pt x="41" y="94"/>
                    </a:cubicBezTo>
                    <a:cubicBezTo>
                      <a:pt x="41" y="94"/>
                      <a:pt x="42" y="94"/>
                      <a:pt x="42" y="96"/>
                    </a:cubicBezTo>
                    <a:cubicBezTo>
                      <a:pt x="42" y="96"/>
                      <a:pt x="47" y="100"/>
                      <a:pt x="47" y="100"/>
                    </a:cubicBezTo>
                    <a:cubicBezTo>
                      <a:pt x="47" y="101"/>
                      <a:pt x="51" y="102"/>
                      <a:pt x="53" y="100"/>
                    </a:cubicBezTo>
                    <a:cubicBezTo>
                      <a:pt x="53" y="100"/>
                      <a:pt x="54" y="100"/>
                      <a:pt x="54" y="99"/>
                    </a:cubicBezTo>
                    <a:cubicBezTo>
                      <a:pt x="55" y="95"/>
                      <a:pt x="58" y="94"/>
                      <a:pt x="60" y="94"/>
                    </a:cubicBezTo>
                    <a:cubicBezTo>
                      <a:pt x="63" y="93"/>
                      <a:pt x="63" y="97"/>
                      <a:pt x="64" y="98"/>
                    </a:cubicBezTo>
                    <a:cubicBezTo>
                      <a:pt x="64" y="99"/>
                      <a:pt x="64" y="99"/>
                      <a:pt x="64" y="99"/>
                    </a:cubicBezTo>
                    <a:cubicBezTo>
                      <a:pt x="64" y="99"/>
                      <a:pt x="64" y="99"/>
                      <a:pt x="65" y="101"/>
                    </a:cubicBezTo>
                    <a:cubicBezTo>
                      <a:pt x="66" y="102"/>
                      <a:pt x="65" y="103"/>
                      <a:pt x="66" y="103"/>
                    </a:cubicBezTo>
                    <a:cubicBezTo>
                      <a:pt x="69" y="107"/>
                      <a:pt x="69" y="107"/>
                      <a:pt x="70" y="108"/>
                    </a:cubicBezTo>
                    <a:cubicBezTo>
                      <a:pt x="70" y="110"/>
                      <a:pt x="70" y="110"/>
                      <a:pt x="75" y="111"/>
                    </a:cubicBezTo>
                    <a:cubicBezTo>
                      <a:pt x="75" y="111"/>
                      <a:pt x="75" y="111"/>
                      <a:pt x="75" y="111"/>
                    </a:cubicBezTo>
                    <a:cubicBezTo>
                      <a:pt x="75" y="111"/>
                      <a:pt x="75" y="110"/>
                      <a:pt x="75" y="109"/>
                    </a:cubicBezTo>
                    <a:cubicBezTo>
                      <a:pt x="76" y="108"/>
                      <a:pt x="76" y="108"/>
                      <a:pt x="78" y="108"/>
                    </a:cubicBezTo>
                    <a:cubicBezTo>
                      <a:pt x="83" y="106"/>
                      <a:pt x="83" y="106"/>
                      <a:pt x="84" y="106"/>
                    </a:cubicBezTo>
                    <a:cubicBezTo>
                      <a:pt x="84" y="106"/>
                      <a:pt x="84" y="103"/>
                      <a:pt x="84" y="101"/>
                    </a:cubicBezTo>
                    <a:cubicBezTo>
                      <a:pt x="83" y="100"/>
                      <a:pt x="84" y="100"/>
                      <a:pt x="83" y="99"/>
                    </a:cubicBezTo>
                    <a:cubicBezTo>
                      <a:pt x="83" y="98"/>
                      <a:pt x="81" y="98"/>
                      <a:pt x="81" y="97"/>
                    </a:cubicBezTo>
                    <a:cubicBezTo>
                      <a:pt x="81" y="95"/>
                      <a:pt x="81" y="95"/>
                      <a:pt x="83" y="95"/>
                    </a:cubicBezTo>
                    <a:cubicBezTo>
                      <a:pt x="84" y="95"/>
                      <a:pt x="84" y="95"/>
                      <a:pt x="85" y="94"/>
                    </a:cubicBezTo>
                    <a:cubicBezTo>
                      <a:pt x="85" y="93"/>
                      <a:pt x="86" y="92"/>
                      <a:pt x="86" y="91"/>
                    </a:cubicBezTo>
                    <a:cubicBezTo>
                      <a:pt x="76" y="91"/>
                      <a:pt x="66" y="92"/>
                      <a:pt x="55" y="93"/>
                    </a:cubicBezTo>
                    <a:cubicBezTo>
                      <a:pt x="66" y="92"/>
                      <a:pt x="76" y="91"/>
                      <a:pt x="86" y="91"/>
                    </a:cubicBezTo>
                    <a:cubicBezTo>
                      <a:pt x="88" y="89"/>
                      <a:pt x="88" y="89"/>
                      <a:pt x="88" y="88"/>
                    </a:cubicBezTo>
                    <a:cubicBezTo>
                      <a:pt x="86" y="86"/>
                      <a:pt x="86" y="86"/>
                      <a:pt x="80" y="85"/>
                    </a:cubicBezTo>
                    <a:cubicBezTo>
                      <a:pt x="80" y="84"/>
                      <a:pt x="80" y="83"/>
                      <a:pt x="80" y="83"/>
                    </a:cubicBezTo>
                    <a:cubicBezTo>
                      <a:pt x="79" y="82"/>
                      <a:pt x="79" y="81"/>
                      <a:pt x="78" y="80"/>
                    </a:cubicBezTo>
                    <a:cubicBezTo>
                      <a:pt x="79" y="79"/>
                      <a:pt x="80" y="79"/>
                      <a:pt x="80" y="78"/>
                    </a:cubicBezTo>
                    <a:cubicBezTo>
                      <a:pt x="80" y="77"/>
                      <a:pt x="80" y="77"/>
                      <a:pt x="80" y="77"/>
                    </a:cubicBezTo>
                    <a:cubicBezTo>
                      <a:pt x="80" y="77"/>
                      <a:pt x="80" y="76"/>
                      <a:pt x="81" y="76"/>
                    </a:cubicBezTo>
                    <a:cubicBezTo>
                      <a:pt x="81" y="74"/>
                      <a:pt x="81" y="74"/>
                      <a:pt x="81" y="74"/>
                    </a:cubicBezTo>
                    <a:cubicBezTo>
                      <a:pt x="81" y="73"/>
                      <a:pt x="81" y="73"/>
                      <a:pt x="81" y="73"/>
                    </a:cubicBezTo>
                    <a:cubicBezTo>
                      <a:pt x="81" y="73"/>
                      <a:pt x="82" y="73"/>
                      <a:pt x="82" y="72"/>
                    </a:cubicBezTo>
                    <a:cubicBezTo>
                      <a:pt x="82" y="72"/>
                      <a:pt x="82" y="72"/>
                      <a:pt x="83" y="72"/>
                    </a:cubicBezTo>
                    <a:cubicBezTo>
                      <a:pt x="84" y="71"/>
                      <a:pt x="84" y="71"/>
                      <a:pt x="85" y="71"/>
                    </a:cubicBezTo>
                    <a:cubicBezTo>
                      <a:pt x="84" y="68"/>
                      <a:pt x="85" y="68"/>
                      <a:pt x="87" y="68"/>
                    </a:cubicBezTo>
                    <a:cubicBezTo>
                      <a:pt x="88" y="65"/>
                      <a:pt x="88" y="65"/>
                      <a:pt x="87" y="60"/>
                    </a:cubicBezTo>
                    <a:cubicBezTo>
                      <a:pt x="92" y="56"/>
                      <a:pt x="96" y="58"/>
                      <a:pt x="96" y="62"/>
                    </a:cubicBezTo>
                    <a:cubicBezTo>
                      <a:pt x="95" y="66"/>
                      <a:pt x="90" y="68"/>
                      <a:pt x="88" y="71"/>
                    </a:cubicBezTo>
                    <a:cubicBezTo>
                      <a:pt x="88" y="71"/>
                      <a:pt x="91" y="80"/>
                      <a:pt x="91" y="84"/>
                    </a:cubicBezTo>
                    <a:cubicBezTo>
                      <a:pt x="92" y="84"/>
                      <a:pt x="92" y="84"/>
                      <a:pt x="93" y="84"/>
                    </a:cubicBezTo>
                    <a:cubicBezTo>
                      <a:pt x="93" y="84"/>
                      <a:pt x="94" y="85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7" y="86"/>
                      <a:pt x="97" y="86"/>
                      <a:pt x="97" y="86"/>
                    </a:cubicBezTo>
                    <a:cubicBezTo>
                      <a:pt x="99" y="86"/>
                      <a:pt x="101" y="87"/>
                      <a:pt x="102" y="87"/>
                    </a:cubicBezTo>
                    <a:cubicBezTo>
                      <a:pt x="107" y="88"/>
                      <a:pt x="114" y="81"/>
                      <a:pt x="117" y="87"/>
                    </a:cubicBezTo>
                    <a:cubicBezTo>
                      <a:pt x="116" y="88"/>
                      <a:pt x="114" y="89"/>
                      <a:pt x="113" y="89"/>
                    </a:cubicBezTo>
                    <a:cubicBezTo>
                      <a:pt x="110" y="90"/>
                      <a:pt x="108" y="90"/>
                      <a:pt x="105" y="90"/>
                    </a:cubicBezTo>
                    <a:cubicBezTo>
                      <a:pt x="103" y="90"/>
                      <a:pt x="101" y="90"/>
                      <a:pt x="100" y="90"/>
                    </a:cubicBezTo>
                    <a:cubicBezTo>
                      <a:pt x="98" y="91"/>
                      <a:pt x="97" y="91"/>
                      <a:pt x="96" y="91"/>
                    </a:cubicBezTo>
                    <a:cubicBezTo>
                      <a:pt x="95" y="97"/>
                      <a:pt x="106" y="95"/>
                      <a:pt x="105" y="100"/>
                    </a:cubicBezTo>
                    <a:cubicBezTo>
                      <a:pt x="100" y="98"/>
                      <a:pt x="100" y="98"/>
                      <a:pt x="98" y="97"/>
                    </a:cubicBezTo>
                    <a:cubicBezTo>
                      <a:pt x="98" y="99"/>
                      <a:pt x="98" y="99"/>
                      <a:pt x="94" y="100"/>
                    </a:cubicBezTo>
                    <a:cubicBezTo>
                      <a:pt x="95" y="101"/>
                      <a:pt x="95" y="102"/>
                      <a:pt x="95" y="103"/>
                    </a:cubicBezTo>
                    <a:cubicBezTo>
                      <a:pt x="96" y="105"/>
                      <a:pt x="96" y="105"/>
                      <a:pt x="96" y="105"/>
                    </a:cubicBezTo>
                    <a:cubicBezTo>
                      <a:pt x="96" y="107"/>
                      <a:pt x="96" y="108"/>
                      <a:pt x="96" y="110"/>
                    </a:cubicBezTo>
                    <a:cubicBezTo>
                      <a:pt x="96" y="110"/>
                      <a:pt x="96" y="110"/>
                      <a:pt x="93" y="111"/>
                    </a:cubicBezTo>
                    <a:cubicBezTo>
                      <a:pt x="93" y="112"/>
                      <a:pt x="93" y="112"/>
                      <a:pt x="92" y="113"/>
                    </a:cubicBezTo>
                    <a:cubicBezTo>
                      <a:pt x="92" y="113"/>
                      <a:pt x="91" y="113"/>
                      <a:pt x="91" y="113"/>
                    </a:cubicBezTo>
                    <a:cubicBezTo>
                      <a:pt x="89" y="113"/>
                      <a:pt x="88" y="111"/>
                      <a:pt x="86" y="111"/>
                    </a:cubicBezTo>
                    <a:cubicBezTo>
                      <a:pt x="84" y="113"/>
                      <a:pt x="81" y="114"/>
                      <a:pt x="79" y="116"/>
                    </a:cubicBezTo>
                    <a:cubicBezTo>
                      <a:pt x="72" y="115"/>
                      <a:pt x="69" y="108"/>
                      <a:pt x="62" y="109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55" y="107"/>
                      <a:pt x="55" y="107"/>
                      <a:pt x="54" y="110"/>
                    </a:cubicBezTo>
                    <a:cubicBezTo>
                      <a:pt x="54" y="110"/>
                      <a:pt x="55" y="111"/>
                      <a:pt x="55" y="111"/>
                    </a:cubicBezTo>
                    <a:cubicBezTo>
                      <a:pt x="55" y="112"/>
                      <a:pt x="54" y="113"/>
                      <a:pt x="53" y="113"/>
                    </a:cubicBez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114"/>
                      <a:pt x="54" y="114"/>
                      <a:pt x="54" y="114"/>
                    </a:cubicBezTo>
                    <a:cubicBezTo>
                      <a:pt x="54" y="115"/>
                      <a:pt x="55" y="116"/>
                      <a:pt x="55" y="116"/>
                    </a:cubicBezTo>
                    <a:cubicBezTo>
                      <a:pt x="53" y="118"/>
                      <a:pt x="53" y="118"/>
                      <a:pt x="49" y="117"/>
                    </a:cubicBezTo>
                    <a:cubicBezTo>
                      <a:pt x="46" y="117"/>
                      <a:pt x="45" y="116"/>
                      <a:pt x="42" y="118"/>
                    </a:cubicBezTo>
                    <a:cubicBezTo>
                      <a:pt x="42" y="119"/>
                      <a:pt x="42" y="119"/>
                      <a:pt x="43" y="125"/>
                    </a:cubicBezTo>
                    <a:cubicBezTo>
                      <a:pt x="41" y="127"/>
                      <a:pt x="40" y="130"/>
                      <a:pt x="38" y="132"/>
                    </a:cubicBezTo>
                    <a:cubicBezTo>
                      <a:pt x="38" y="132"/>
                      <a:pt x="38" y="132"/>
                      <a:pt x="38" y="132"/>
                    </a:cubicBezTo>
                    <a:cubicBezTo>
                      <a:pt x="37" y="132"/>
                      <a:pt x="36" y="132"/>
                      <a:pt x="35" y="132"/>
                    </a:cubicBezTo>
                    <a:cubicBezTo>
                      <a:pt x="34" y="133"/>
                      <a:pt x="34" y="134"/>
                      <a:pt x="34" y="134"/>
                    </a:cubicBezTo>
                    <a:cubicBezTo>
                      <a:pt x="34" y="135"/>
                      <a:pt x="35" y="135"/>
                      <a:pt x="36" y="136"/>
                    </a:cubicBezTo>
                    <a:cubicBezTo>
                      <a:pt x="31" y="139"/>
                      <a:pt x="31" y="139"/>
                      <a:pt x="30" y="139"/>
                    </a:cubicBezTo>
                    <a:cubicBezTo>
                      <a:pt x="29" y="140"/>
                      <a:pt x="29" y="140"/>
                      <a:pt x="29" y="141"/>
                    </a:cubicBezTo>
                    <a:cubicBezTo>
                      <a:pt x="29" y="141"/>
                      <a:pt x="28" y="141"/>
                      <a:pt x="28" y="141"/>
                    </a:cubicBezTo>
                    <a:cubicBezTo>
                      <a:pt x="27" y="140"/>
                      <a:pt x="26" y="139"/>
                      <a:pt x="25" y="139"/>
                    </a:cubicBezTo>
                    <a:cubicBezTo>
                      <a:pt x="21" y="138"/>
                      <a:pt x="21" y="140"/>
                      <a:pt x="21" y="143"/>
                    </a:cubicBezTo>
                    <a:cubicBezTo>
                      <a:pt x="18" y="143"/>
                      <a:pt x="18" y="143"/>
                      <a:pt x="17" y="144"/>
                    </a:cubicBezTo>
                    <a:cubicBezTo>
                      <a:pt x="14" y="144"/>
                      <a:pt x="14" y="144"/>
                      <a:pt x="12" y="145"/>
                    </a:cubicBezTo>
                    <a:cubicBezTo>
                      <a:pt x="13" y="146"/>
                      <a:pt x="13" y="146"/>
                      <a:pt x="15" y="150"/>
                    </a:cubicBezTo>
                    <a:cubicBezTo>
                      <a:pt x="16" y="150"/>
                      <a:pt x="17" y="149"/>
                      <a:pt x="18" y="149"/>
                    </a:cubicBezTo>
                    <a:cubicBezTo>
                      <a:pt x="25" y="154"/>
                      <a:pt x="25" y="154"/>
                      <a:pt x="27" y="163"/>
                    </a:cubicBezTo>
                    <a:cubicBezTo>
                      <a:pt x="26" y="164"/>
                      <a:pt x="25" y="166"/>
                      <a:pt x="24" y="167"/>
                    </a:cubicBezTo>
                    <a:cubicBezTo>
                      <a:pt x="23" y="167"/>
                      <a:pt x="23" y="167"/>
                      <a:pt x="22" y="167"/>
                    </a:cubicBezTo>
                    <a:cubicBezTo>
                      <a:pt x="22" y="167"/>
                      <a:pt x="5" y="162"/>
                      <a:pt x="0" y="170"/>
                    </a:cubicBezTo>
                    <a:cubicBezTo>
                      <a:pt x="3" y="177"/>
                      <a:pt x="1" y="184"/>
                      <a:pt x="2" y="192"/>
                    </a:cubicBezTo>
                    <a:cubicBezTo>
                      <a:pt x="3" y="192"/>
                      <a:pt x="3" y="193"/>
                      <a:pt x="4" y="194"/>
                    </a:cubicBezTo>
                    <a:cubicBezTo>
                      <a:pt x="7" y="195"/>
                      <a:pt x="8" y="191"/>
                      <a:pt x="10" y="192"/>
                    </a:cubicBezTo>
                    <a:cubicBezTo>
                      <a:pt x="13" y="192"/>
                      <a:pt x="13" y="195"/>
                      <a:pt x="15" y="196"/>
                    </a:cubicBezTo>
                    <a:cubicBezTo>
                      <a:pt x="15" y="197"/>
                      <a:pt x="15" y="197"/>
                      <a:pt x="15" y="197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5" y="196"/>
                      <a:pt x="15" y="196"/>
                      <a:pt x="15" y="196"/>
                    </a:cubicBezTo>
                    <a:cubicBezTo>
                      <a:pt x="18" y="196"/>
                      <a:pt x="20" y="195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22" y="194"/>
                      <a:pt x="22" y="194"/>
                      <a:pt x="22" y="194"/>
                    </a:cubicBezTo>
                    <a:cubicBezTo>
                      <a:pt x="30" y="193"/>
                      <a:pt x="33" y="187"/>
                      <a:pt x="33" y="187"/>
                    </a:cubicBezTo>
                    <a:cubicBezTo>
                      <a:pt x="33" y="179"/>
                      <a:pt x="33" y="179"/>
                      <a:pt x="34" y="177"/>
                    </a:cubicBezTo>
                    <a:cubicBezTo>
                      <a:pt x="34" y="177"/>
                      <a:pt x="35" y="177"/>
                      <a:pt x="35" y="177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5" y="178"/>
                      <a:pt x="35" y="178"/>
                      <a:pt x="35" y="178"/>
                    </a:cubicBezTo>
                    <a:cubicBezTo>
                      <a:pt x="36" y="178"/>
                      <a:pt x="36" y="178"/>
                      <a:pt x="36" y="178"/>
                    </a:cubicBezTo>
                    <a:cubicBezTo>
                      <a:pt x="36" y="178"/>
                      <a:pt x="36" y="178"/>
                      <a:pt x="36" y="178"/>
                    </a:cubicBezTo>
                    <a:cubicBezTo>
                      <a:pt x="36" y="178"/>
                      <a:pt x="36" y="178"/>
                      <a:pt x="36" y="178"/>
                    </a:cubicBezTo>
                    <a:cubicBezTo>
                      <a:pt x="36" y="178"/>
                      <a:pt x="36" y="178"/>
                      <a:pt x="36" y="178"/>
                    </a:cubicBezTo>
                    <a:cubicBezTo>
                      <a:pt x="36" y="178"/>
                      <a:pt x="36" y="178"/>
                      <a:pt x="36" y="178"/>
                    </a:cubicBezTo>
                    <a:cubicBezTo>
                      <a:pt x="37" y="178"/>
                      <a:pt x="37" y="178"/>
                      <a:pt x="38" y="177"/>
                    </a:cubicBezTo>
                    <a:cubicBezTo>
                      <a:pt x="38" y="176"/>
                      <a:pt x="38" y="176"/>
                      <a:pt x="39" y="175"/>
                    </a:cubicBezTo>
                    <a:cubicBezTo>
                      <a:pt x="42" y="173"/>
                      <a:pt x="44" y="171"/>
                      <a:pt x="44" y="171"/>
                    </a:cubicBezTo>
                    <a:cubicBezTo>
                      <a:pt x="45" y="170"/>
                      <a:pt x="45" y="170"/>
                      <a:pt x="45" y="170"/>
                    </a:cubicBezTo>
                    <a:cubicBezTo>
                      <a:pt x="45" y="168"/>
                      <a:pt x="45" y="166"/>
                      <a:pt x="45" y="165"/>
                    </a:cubicBezTo>
                    <a:cubicBezTo>
                      <a:pt x="56" y="165"/>
                      <a:pt x="56" y="165"/>
                      <a:pt x="57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8" y="164"/>
                      <a:pt x="58" y="164"/>
                      <a:pt x="58" y="164"/>
                    </a:cubicBezTo>
                    <a:cubicBezTo>
                      <a:pt x="59" y="163"/>
                      <a:pt x="59" y="163"/>
                      <a:pt x="59" y="163"/>
                    </a:cubicBezTo>
                    <a:cubicBezTo>
                      <a:pt x="59" y="162"/>
                      <a:pt x="59" y="162"/>
                      <a:pt x="59" y="162"/>
                    </a:cubicBezTo>
                    <a:cubicBezTo>
                      <a:pt x="59" y="161"/>
                      <a:pt x="60" y="161"/>
                      <a:pt x="60" y="161"/>
                    </a:cubicBezTo>
                    <a:cubicBezTo>
                      <a:pt x="60" y="161"/>
                      <a:pt x="60" y="161"/>
                      <a:pt x="60" y="161"/>
                    </a:cubicBezTo>
                    <a:cubicBezTo>
                      <a:pt x="60" y="161"/>
                      <a:pt x="61" y="160"/>
                      <a:pt x="61" y="160"/>
                    </a:cubicBezTo>
                    <a:cubicBezTo>
                      <a:pt x="61" y="160"/>
                      <a:pt x="62" y="159"/>
                      <a:pt x="62" y="159"/>
                    </a:cubicBezTo>
                    <a:cubicBezTo>
                      <a:pt x="68" y="163"/>
                      <a:pt x="68" y="163"/>
                      <a:pt x="69" y="164"/>
                    </a:cubicBezTo>
                    <a:cubicBezTo>
                      <a:pt x="70" y="165"/>
                      <a:pt x="70" y="165"/>
                      <a:pt x="71" y="167"/>
                    </a:cubicBezTo>
                    <a:cubicBezTo>
                      <a:pt x="71" y="167"/>
                      <a:pt x="72" y="167"/>
                      <a:pt x="73" y="167"/>
                    </a:cubicBezTo>
                    <a:cubicBezTo>
                      <a:pt x="74" y="167"/>
                      <a:pt x="75" y="169"/>
                      <a:pt x="75" y="169"/>
                    </a:cubicBezTo>
                    <a:cubicBezTo>
                      <a:pt x="78" y="171"/>
                      <a:pt x="78" y="171"/>
                      <a:pt x="78" y="171"/>
                    </a:cubicBezTo>
                    <a:cubicBezTo>
                      <a:pt x="79" y="172"/>
                      <a:pt x="79" y="172"/>
                      <a:pt x="79" y="172"/>
                    </a:cubicBezTo>
                    <a:cubicBezTo>
                      <a:pt x="81" y="172"/>
                      <a:pt x="81" y="172"/>
                      <a:pt x="81" y="172"/>
                    </a:cubicBezTo>
                    <a:cubicBezTo>
                      <a:pt x="82" y="173"/>
                      <a:pt x="82" y="173"/>
                      <a:pt x="82" y="173"/>
                    </a:cubicBezTo>
                    <a:cubicBezTo>
                      <a:pt x="83" y="173"/>
                      <a:pt x="83" y="173"/>
                      <a:pt x="83" y="173"/>
                    </a:cubicBezTo>
                    <a:cubicBezTo>
                      <a:pt x="89" y="175"/>
                      <a:pt x="89" y="175"/>
                      <a:pt x="91" y="179"/>
                    </a:cubicBezTo>
                    <a:cubicBezTo>
                      <a:pt x="90" y="180"/>
                      <a:pt x="89" y="181"/>
                      <a:pt x="88" y="181"/>
                    </a:cubicBezTo>
                    <a:cubicBezTo>
                      <a:pt x="84" y="182"/>
                      <a:pt x="80" y="181"/>
                      <a:pt x="77" y="183"/>
                    </a:cubicBezTo>
                    <a:cubicBezTo>
                      <a:pt x="77" y="183"/>
                      <a:pt x="77" y="184"/>
                      <a:pt x="77" y="184"/>
                    </a:cubicBezTo>
                    <a:cubicBezTo>
                      <a:pt x="82" y="186"/>
                      <a:pt x="82" y="186"/>
                      <a:pt x="83" y="186"/>
                    </a:cubicBezTo>
                    <a:cubicBezTo>
                      <a:pt x="85" y="188"/>
                      <a:pt x="87" y="188"/>
                      <a:pt x="88" y="188"/>
                    </a:cubicBezTo>
                    <a:cubicBezTo>
                      <a:pt x="89" y="188"/>
                      <a:pt x="89" y="187"/>
                      <a:pt x="89" y="186"/>
                    </a:cubicBezTo>
                    <a:cubicBezTo>
                      <a:pt x="89" y="186"/>
                      <a:pt x="89" y="185"/>
                      <a:pt x="89" y="185"/>
                    </a:cubicBezTo>
                    <a:cubicBezTo>
                      <a:pt x="95" y="179"/>
                      <a:pt x="95" y="179"/>
                      <a:pt x="94" y="176"/>
                    </a:cubicBezTo>
                    <a:cubicBezTo>
                      <a:pt x="93" y="175"/>
                      <a:pt x="93" y="175"/>
                      <a:pt x="93" y="175"/>
                    </a:cubicBezTo>
                    <a:cubicBezTo>
                      <a:pt x="93" y="174"/>
                      <a:pt x="93" y="174"/>
                      <a:pt x="93" y="174"/>
                    </a:cubicBezTo>
                    <a:cubicBezTo>
                      <a:pt x="94" y="174"/>
                      <a:pt x="94" y="174"/>
                      <a:pt x="94" y="174"/>
                    </a:cubicBezTo>
                    <a:cubicBezTo>
                      <a:pt x="96" y="174"/>
                      <a:pt x="98" y="176"/>
                      <a:pt x="100" y="176"/>
                    </a:cubicBezTo>
                    <a:cubicBezTo>
                      <a:pt x="100" y="175"/>
                      <a:pt x="100" y="175"/>
                      <a:pt x="100" y="175"/>
                    </a:cubicBezTo>
                    <a:cubicBezTo>
                      <a:pt x="100" y="174"/>
                      <a:pt x="100" y="174"/>
                      <a:pt x="100" y="174"/>
                    </a:cubicBezTo>
                    <a:cubicBezTo>
                      <a:pt x="99" y="173"/>
                      <a:pt x="99" y="173"/>
                      <a:pt x="99" y="173"/>
                    </a:cubicBezTo>
                    <a:cubicBezTo>
                      <a:pt x="99" y="173"/>
                      <a:pt x="99" y="173"/>
                      <a:pt x="99" y="173"/>
                    </a:cubicBezTo>
                    <a:cubicBezTo>
                      <a:pt x="99" y="172"/>
                      <a:pt x="99" y="172"/>
                      <a:pt x="99" y="172"/>
                    </a:cubicBezTo>
                    <a:cubicBezTo>
                      <a:pt x="99" y="171"/>
                      <a:pt x="99" y="171"/>
                      <a:pt x="99" y="171"/>
                    </a:cubicBezTo>
                    <a:cubicBezTo>
                      <a:pt x="98" y="171"/>
                      <a:pt x="98" y="171"/>
                      <a:pt x="98" y="171"/>
                    </a:cubicBezTo>
                    <a:cubicBezTo>
                      <a:pt x="97" y="171"/>
                      <a:pt x="97" y="171"/>
                      <a:pt x="97" y="171"/>
                    </a:cubicBezTo>
                    <a:cubicBezTo>
                      <a:pt x="94" y="170"/>
                      <a:pt x="91" y="168"/>
                      <a:pt x="91" y="168"/>
                    </a:cubicBezTo>
                    <a:cubicBezTo>
                      <a:pt x="88" y="168"/>
                      <a:pt x="88" y="168"/>
                      <a:pt x="88" y="168"/>
                    </a:cubicBezTo>
                    <a:cubicBezTo>
                      <a:pt x="87" y="167"/>
                      <a:pt x="86" y="167"/>
                      <a:pt x="85" y="167"/>
                    </a:cubicBezTo>
                    <a:cubicBezTo>
                      <a:pt x="85" y="165"/>
                      <a:pt x="85" y="164"/>
                      <a:pt x="81" y="161"/>
                    </a:cubicBezTo>
                    <a:cubicBezTo>
                      <a:pt x="81" y="161"/>
                      <a:pt x="81" y="160"/>
                      <a:pt x="81" y="160"/>
                    </a:cubicBezTo>
                    <a:cubicBezTo>
                      <a:pt x="78" y="160"/>
                      <a:pt x="78" y="160"/>
                      <a:pt x="77" y="159"/>
                    </a:cubicBezTo>
                    <a:cubicBezTo>
                      <a:pt x="77" y="158"/>
                      <a:pt x="77" y="158"/>
                      <a:pt x="78" y="156"/>
                    </a:cubicBezTo>
                    <a:cubicBezTo>
                      <a:pt x="79" y="156"/>
                      <a:pt x="80" y="156"/>
                      <a:pt x="81" y="156"/>
                    </a:cubicBezTo>
                    <a:cubicBezTo>
                      <a:pt x="82" y="156"/>
                      <a:pt x="82" y="156"/>
                      <a:pt x="82" y="156"/>
                    </a:cubicBezTo>
                    <a:cubicBezTo>
                      <a:pt x="85" y="160"/>
                      <a:pt x="90" y="162"/>
                      <a:pt x="94" y="165"/>
                    </a:cubicBezTo>
                    <a:cubicBezTo>
                      <a:pt x="98" y="166"/>
                      <a:pt x="98" y="166"/>
                      <a:pt x="103" y="173"/>
                    </a:cubicBezTo>
                    <a:cubicBezTo>
                      <a:pt x="103" y="175"/>
                      <a:pt x="103" y="175"/>
                      <a:pt x="103" y="176"/>
                    </a:cubicBezTo>
                    <a:cubicBezTo>
                      <a:pt x="104" y="178"/>
                      <a:pt x="104" y="178"/>
                      <a:pt x="106" y="178"/>
                    </a:cubicBezTo>
                    <a:cubicBezTo>
                      <a:pt x="106" y="178"/>
                      <a:pt x="106" y="178"/>
                      <a:pt x="107" y="177"/>
                    </a:cubicBezTo>
                    <a:cubicBezTo>
                      <a:pt x="109" y="180"/>
                      <a:pt x="110" y="184"/>
                      <a:pt x="112" y="187"/>
                    </a:cubicBezTo>
                    <a:cubicBezTo>
                      <a:pt x="114" y="186"/>
                      <a:pt x="116" y="185"/>
                      <a:pt x="118" y="184"/>
                    </a:cubicBezTo>
                    <a:cubicBezTo>
                      <a:pt x="118" y="184"/>
                      <a:pt x="118" y="183"/>
                      <a:pt x="119" y="183"/>
                    </a:cubicBezTo>
                    <a:cubicBezTo>
                      <a:pt x="122" y="181"/>
                      <a:pt x="122" y="181"/>
                      <a:pt x="123" y="181"/>
                    </a:cubicBezTo>
                    <a:cubicBezTo>
                      <a:pt x="122" y="180"/>
                      <a:pt x="121" y="179"/>
                      <a:pt x="120" y="179"/>
                    </a:cubicBezTo>
                    <a:cubicBezTo>
                      <a:pt x="120" y="179"/>
                      <a:pt x="120" y="178"/>
                      <a:pt x="120" y="178"/>
                    </a:cubicBezTo>
                    <a:cubicBezTo>
                      <a:pt x="120" y="177"/>
                      <a:pt x="118" y="176"/>
                      <a:pt x="118" y="175"/>
                    </a:cubicBezTo>
                    <a:cubicBezTo>
                      <a:pt x="118" y="175"/>
                      <a:pt x="118" y="175"/>
                      <a:pt x="119" y="175"/>
                    </a:cubicBezTo>
                    <a:cubicBezTo>
                      <a:pt x="119" y="175"/>
                      <a:pt x="121" y="176"/>
                      <a:pt x="121" y="176"/>
                    </a:cubicBezTo>
                    <a:cubicBezTo>
                      <a:pt x="125" y="173"/>
                      <a:pt x="130" y="168"/>
                      <a:pt x="131" y="175"/>
                    </a:cubicBezTo>
                    <a:cubicBezTo>
                      <a:pt x="131" y="176"/>
                      <a:pt x="131" y="177"/>
                      <a:pt x="131" y="178"/>
                    </a:cubicBezTo>
                    <a:cubicBezTo>
                      <a:pt x="129" y="178"/>
                      <a:pt x="128" y="178"/>
                      <a:pt x="127" y="181"/>
                    </a:cubicBezTo>
                    <a:cubicBezTo>
                      <a:pt x="130" y="186"/>
                      <a:pt x="136" y="186"/>
                      <a:pt x="140" y="189"/>
                    </a:cubicBezTo>
                    <a:cubicBezTo>
                      <a:pt x="142" y="188"/>
                      <a:pt x="143" y="186"/>
                      <a:pt x="144" y="186"/>
                    </a:cubicBezTo>
                    <a:cubicBezTo>
                      <a:pt x="148" y="187"/>
                      <a:pt x="148" y="187"/>
                      <a:pt x="148" y="189"/>
                    </a:cubicBezTo>
                    <a:cubicBezTo>
                      <a:pt x="148" y="190"/>
                      <a:pt x="147" y="191"/>
                      <a:pt x="146" y="191"/>
                    </a:cubicBezTo>
                    <a:cubicBezTo>
                      <a:pt x="146" y="192"/>
                      <a:pt x="146" y="192"/>
                      <a:pt x="146" y="193"/>
                    </a:cubicBezTo>
                    <a:cubicBezTo>
                      <a:pt x="150" y="195"/>
                      <a:pt x="151" y="194"/>
                      <a:pt x="152" y="191"/>
                    </a:cubicBezTo>
                    <a:cubicBezTo>
                      <a:pt x="152" y="190"/>
                      <a:pt x="151" y="189"/>
                      <a:pt x="150" y="188"/>
                    </a:cubicBezTo>
                    <a:cubicBezTo>
                      <a:pt x="154" y="183"/>
                      <a:pt x="156" y="185"/>
                      <a:pt x="157" y="186"/>
                    </a:cubicBezTo>
                    <a:cubicBezTo>
                      <a:pt x="156" y="204"/>
                      <a:pt x="153" y="205"/>
                      <a:pt x="148" y="206"/>
                    </a:cubicBezTo>
                    <a:cubicBezTo>
                      <a:pt x="148" y="206"/>
                      <a:pt x="148" y="207"/>
                      <a:pt x="148" y="207"/>
                    </a:cubicBezTo>
                    <a:cubicBezTo>
                      <a:pt x="148" y="207"/>
                      <a:pt x="161" y="224"/>
                      <a:pt x="163" y="228"/>
                    </a:cubicBezTo>
                    <a:cubicBezTo>
                      <a:pt x="163" y="228"/>
                      <a:pt x="162" y="229"/>
                      <a:pt x="163" y="229"/>
                    </a:cubicBezTo>
                    <a:cubicBezTo>
                      <a:pt x="164" y="233"/>
                      <a:pt x="169" y="236"/>
                      <a:pt x="169" y="241"/>
                    </a:cubicBezTo>
                    <a:cubicBezTo>
                      <a:pt x="169" y="242"/>
                      <a:pt x="169" y="242"/>
                      <a:pt x="172" y="244"/>
                    </a:cubicBezTo>
                    <a:cubicBezTo>
                      <a:pt x="172" y="249"/>
                      <a:pt x="172" y="249"/>
                      <a:pt x="175" y="250"/>
                    </a:cubicBezTo>
                    <a:cubicBezTo>
                      <a:pt x="176" y="251"/>
                      <a:pt x="176" y="252"/>
                      <a:pt x="176" y="253"/>
                    </a:cubicBezTo>
                    <a:cubicBezTo>
                      <a:pt x="177" y="253"/>
                      <a:pt x="177" y="254"/>
                      <a:pt x="177" y="254"/>
                    </a:cubicBezTo>
                    <a:cubicBezTo>
                      <a:pt x="178" y="255"/>
                      <a:pt x="178" y="256"/>
                      <a:pt x="177" y="257"/>
                    </a:cubicBezTo>
                    <a:cubicBezTo>
                      <a:pt x="176" y="262"/>
                      <a:pt x="180" y="263"/>
                      <a:pt x="186" y="264"/>
                    </a:cubicBezTo>
                    <a:cubicBezTo>
                      <a:pt x="186" y="264"/>
                      <a:pt x="186" y="264"/>
                      <a:pt x="186" y="264"/>
                    </a:cubicBezTo>
                    <a:cubicBezTo>
                      <a:pt x="189" y="263"/>
                      <a:pt x="191" y="262"/>
                      <a:pt x="194" y="261"/>
                    </a:cubicBezTo>
                    <a:cubicBezTo>
                      <a:pt x="194" y="261"/>
                      <a:pt x="194" y="261"/>
                      <a:pt x="194" y="261"/>
                    </a:cubicBezTo>
                    <a:cubicBezTo>
                      <a:pt x="194" y="261"/>
                      <a:pt x="194" y="261"/>
                      <a:pt x="194" y="261"/>
                    </a:cubicBezTo>
                    <a:cubicBezTo>
                      <a:pt x="194" y="261"/>
                      <a:pt x="194" y="261"/>
                      <a:pt x="194" y="261"/>
                    </a:cubicBezTo>
                    <a:cubicBezTo>
                      <a:pt x="194" y="261"/>
                      <a:pt x="194" y="261"/>
                      <a:pt x="194" y="261"/>
                    </a:cubicBezTo>
                    <a:cubicBezTo>
                      <a:pt x="195" y="261"/>
                      <a:pt x="195" y="261"/>
                      <a:pt x="195" y="261"/>
                    </a:cubicBezTo>
                    <a:cubicBezTo>
                      <a:pt x="195" y="260"/>
                      <a:pt x="196" y="260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197" y="259"/>
                      <a:pt x="197" y="259"/>
                      <a:pt x="197" y="259"/>
                    </a:cubicBezTo>
                    <a:cubicBezTo>
                      <a:pt x="206" y="257"/>
                      <a:pt x="219" y="229"/>
                      <a:pt x="219" y="229"/>
                    </a:cubicBezTo>
                    <a:cubicBezTo>
                      <a:pt x="217" y="229"/>
                      <a:pt x="217" y="229"/>
                      <a:pt x="213" y="225"/>
                    </a:cubicBezTo>
                    <a:cubicBezTo>
                      <a:pt x="212" y="226"/>
                      <a:pt x="211" y="226"/>
                      <a:pt x="211" y="227"/>
                    </a:cubicBezTo>
                    <a:cubicBezTo>
                      <a:pt x="209" y="227"/>
                      <a:pt x="209" y="227"/>
                      <a:pt x="207" y="228"/>
                    </a:cubicBezTo>
                    <a:cubicBezTo>
                      <a:pt x="205" y="228"/>
                      <a:pt x="205" y="228"/>
                      <a:pt x="201" y="221"/>
                    </a:cubicBezTo>
                    <a:cubicBezTo>
                      <a:pt x="197" y="220"/>
                      <a:pt x="193" y="211"/>
                      <a:pt x="193" y="210"/>
                    </a:cubicBezTo>
                    <a:cubicBezTo>
                      <a:pt x="195" y="210"/>
                      <a:pt x="196" y="210"/>
                      <a:pt x="197" y="210"/>
                    </a:cubicBezTo>
                    <a:cubicBezTo>
                      <a:pt x="198" y="211"/>
                      <a:pt x="199" y="212"/>
                      <a:pt x="200" y="214"/>
                    </a:cubicBezTo>
                    <a:cubicBezTo>
                      <a:pt x="200" y="215"/>
                      <a:pt x="201" y="216"/>
                      <a:pt x="202" y="217"/>
                    </a:cubicBezTo>
                    <a:cubicBezTo>
                      <a:pt x="203" y="218"/>
                      <a:pt x="203" y="218"/>
                      <a:pt x="203" y="218"/>
                    </a:cubicBezTo>
                    <a:cubicBezTo>
                      <a:pt x="204" y="219"/>
                      <a:pt x="204" y="219"/>
                      <a:pt x="204" y="219"/>
                    </a:cubicBezTo>
                    <a:cubicBezTo>
                      <a:pt x="204" y="219"/>
                      <a:pt x="223" y="228"/>
                      <a:pt x="223" y="228"/>
                    </a:cubicBezTo>
                    <a:cubicBezTo>
                      <a:pt x="237" y="230"/>
                      <a:pt x="237" y="230"/>
                      <a:pt x="237" y="230"/>
                    </a:cubicBezTo>
                    <a:cubicBezTo>
                      <a:pt x="240" y="232"/>
                      <a:pt x="238" y="236"/>
                      <a:pt x="241" y="238"/>
                    </a:cubicBezTo>
                    <a:cubicBezTo>
                      <a:pt x="241" y="238"/>
                      <a:pt x="241" y="240"/>
                      <a:pt x="241" y="240"/>
                    </a:cubicBezTo>
                    <a:cubicBezTo>
                      <a:pt x="241" y="240"/>
                      <a:pt x="241" y="241"/>
                      <a:pt x="241" y="241"/>
                    </a:cubicBezTo>
                    <a:cubicBezTo>
                      <a:pt x="242" y="242"/>
                      <a:pt x="242" y="243"/>
                      <a:pt x="243" y="244"/>
                    </a:cubicBezTo>
                    <a:cubicBezTo>
                      <a:pt x="244" y="244"/>
                      <a:pt x="244" y="244"/>
                      <a:pt x="246" y="242"/>
                    </a:cubicBezTo>
                    <a:cubicBezTo>
                      <a:pt x="247" y="245"/>
                      <a:pt x="247" y="260"/>
                      <a:pt x="247" y="260"/>
                    </a:cubicBezTo>
                    <a:cubicBezTo>
                      <a:pt x="246" y="264"/>
                      <a:pt x="247" y="267"/>
                      <a:pt x="246" y="271"/>
                    </a:cubicBezTo>
                    <a:cubicBezTo>
                      <a:pt x="247" y="274"/>
                      <a:pt x="245" y="278"/>
                      <a:pt x="248" y="281"/>
                    </a:cubicBezTo>
                    <a:cubicBezTo>
                      <a:pt x="251" y="280"/>
                      <a:pt x="251" y="279"/>
                      <a:pt x="252" y="278"/>
                    </a:cubicBezTo>
                    <a:cubicBezTo>
                      <a:pt x="252" y="277"/>
                      <a:pt x="253" y="276"/>
                      <a:pt x="253" y="276"/>
                    </a:cubicBezTo>
                    <a:cubicBezTo>
                      <a:pt x="254" y="274"/>
                      <a:pt x="254" y="274"/>
                      <a:pt x="254" y="274"/>
                    </a:cubicBezTo>
                    <a:cubicBezTo>
                      <a:pt x="254" y="273"/>
                      <a:pt x="254" y="273"/>
                      <a:pt x="254" y="272"/>
                    </a:cubicBezTo>
                    <a:cubicBezTo>
                      <a:pt x="255" y="271"/>
                      <a:pt x="255" y="271"/>
                      <a:pt x="255" y="271"/>
                    </a:cubicBezTo>
                    <a:cubicBezTo>
                      <a:pt x="256" y="269"/>
                      <a:pt x="256" y="269"/>
                      <a:pt x="256" y="265"/>
                    </a:cubicBezTo>
                    <a:cubicBezTo>
                      <a:pt x="258" y="261"/>
                      <a:pt x="258" y="261"/>
                      <a:pt x="258" y="260"/>
                    </a:cubicBezTo>
                    <a:cubicBezTo>
                      <a:pt x="259" y="259"/>
                      <a:pt x="259" y="259"/>
                      <a:pt x="259" y="259"/>
                    </a:cubicBezTo>
                    <a:cubicBezTo>
                      <a:pt x="260" y="258"/>
                      <a:pt x="261" y="258"/>
                      <a:pt x="261" y="257"/>
                    </a:cubicBezTo>
                    <a:cubicBezTo>
                      <a:pt x="261" y="257"/>
                      <a:pt x="261" y="257"/>
                      <a:pt x="262" y="256"/>
                    </a:cubicBezTo>
                    <a:cubicBezTo>
                      <a:pt x="265" y="251"/>
                      <a:pt x="265" y="251"/>
                      <a:pt x="269" y="244"/>
                    </a:cubicBezTo>
                    <a:cubicBezTo>
                      <a:pt x="269" y="244"/>
                      <a:pt x="270" y="244"/>
                      <a:pt x="270" y="244"/>
                    </a:cubicBezTo>
                    <a:cubicBezTo>
                      <a:pt x="270" y="245"/>
                      <a:pt x="271" y="246"/>
                      <a:pt x="271" y="247"/>
                    </a:cubicBezTo>
                    <a:cubicBezTo>
                      <a:pt x="271" y="247"/>
                      <a:pt x="272" y="246"/>
                      <a:pt x="273" y="246"/>
                    </a:cubicBezTo>
                    <a:cubicBezTo>
                      <a:pt x="273" y="246"/>
                      <a:pt x="273" y="246"/>
                      <a:pt x="273" y="264"/>
                    </a:cubicBezTo>
                    <a:cubicBezTo>
                      <a:pt x="275" y="263"/>
                      <a:pt x="275" y="263"/>
                      <a:pt x="275" y="260"/>
                    </a:cubicBezTo>
                    <a:cubicBezTo>
                      <a:pt x="276" y="261"/>
                      <a:pt x="276" y="261"/>
                      <a:pt x="272" y="280"/>
                    </a:cubicBezTo>
                    <a:cubicBezTo>
                      <a:pt x="270" y="290"/>
                      <a:pt x="270" y="290"/>
                      <a:pt x="268" y="301"/>
                    </a:cubicBezTo>
                    <a:cubicBezTo>
                      <a:pt x="268" y="303"/>
                      <a:pt x="269" y="303"/>
                      <a:pt x="269" y="303"/>
                    </a:cubicBezTo>
                    <a:cubicBezTo>
                      <a:pt x="271" y="297"/>
                      <a:pt x="271" y="297"/>
                      <a:pt x="272" y="294"/>
                    </a:cubicBezTo>
                    <a:cubicBezTo>
                      <a:pt x="272" y="293"/>
                      <a:pt x="272" y="293"/>
                      <a:pt x="272" y="293"/>
                    </a:cubicBezTo>
                    <a:cubicBezTo>
                      <a:pt x="271" y="290"/>
                      <a:pt x="272" y="286"/>
                      <a:pt x="276" y="274"/>
                    </a:cubicBezTo>
                    <a:cubicBezTo>
                      <a:pt x="277" y="276"/>
                      <a:pt x="275" y="284"/>
                      <a:pt x="275" y="284"/>
                    </a:cubicBezTo>
                    <a:cubicBezTo>
                      <a:pt x="275" y="284"/>
                      <a:pt x="275" y="284"/>
                      <a:pt x="275" y="284"/>
                    </a:cubicBezTo>
                    <a:cubicBezTo>
                      <a:pt x="275" y="287"/>
                      <a:pt x="275" y="287"/>
                      <a:pt x="274" y="288"/>
                    </a:cubicBezTo>
                    <a:cubicBezTo>
                      <a:pt x="275" y="287"/>
                      <a:pt x="276" y="286"/>
                      <a:pt x="276" y="285"/>
                    </a:cubicBezTo>
                    <a:cubicBezTo>
                      <a:pt x="280" y="277"/>
                      <a:pt x="280" y="269"/>
                      <a:pt x="281" y="261"/>
                    </a:cubicBezTo>
                    <a:cubicBezTo>
                      <a:pt x="281" y="260"/>
                      <a:pt x="281" y="260"/>
                      <a:pt x="281" y="260"/>
                    </a:cubicBezTo>
                    <a:cubicBezTo>
                      <a:pt x="282" y="257"/>
                      <a:pt x="282" y="254"/>
                      <a:pt x="283" y="251"/>
                    </a:cubicBezTo>
                    <a:cubicBezTo>
                      <a:pt x="284" y="252"/>
                      <a:pt x="284" y="252"/>
                      <a:pt x="284" y="253"/>
                    </a:cubicBezTo>
                    <a:cubicBezTo>
                      <a:pt x="284" y="252"/>
                      <a:pt x="284" y="252"/>
                      <a:pt x="284" y="251"/>
                    </a:cubicBezTo>
                    <a:cubicBezTo>
                      <a:pt x="284" y="250"/>
                      <a:pt x="284" y="250"/>
                      <a:pt x="284" y="250"/>
                    </a:cubicBezTo>
                    <a:cubicBezTo>
                      <a:pt x="286" y="226"/>
                      <a:pt x="286" y="222"/>
                      <a:pt x="285" y="20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5" name="í$ḻïdè"/>
              <p:cNvSpPr/>
              <p:nvPr/>
            </p:nvSpPr>
            <p:spPr bwMode="auto">
              <a:xfrm flipH="1">
                <a:off x="1909" y="16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6" name="íṩ1ïdê"/>
              <p:cNvSpPr/>
              <p:nvPr/>
            </p:nvSpPr>
            <p:spPr bwMode="auto">
              <a:xfrm>
                <a:off x="1926" y="2357"/>
                <a:ext cx="64" cy="89"/>
              </a:xfrm>
              <a:custGeom>
                <a:avLst/>
                <a:gdLst>
                  <a:gd name="T0" fmla="*/ 29 w 31"/>
                  <a:gd name="T1" fmla="*/ 0 h 43"/>
                  <a:gd name="T2" fmla="*/ 28 w 31"/>
                  <a:gd name="T3" fmla="*/ 0 h 43"/>
                  <a:gd name="T4" fmla="*/ 27 w 31"/>
                  <a:gd name="T5" fmla="*/ 2 h 43"/>
                  <a:gd name="T6" fmla="*/ 24 w 31"/>
                  <a:gd name="T7" fmla="*/ 6 h 43"/>
                  <a:gd name="T8" fmla="*/ 17 w 31"/>
                  <a:gd name="T9" fmla="*/ 14 h 43"/>
                  <a:gd name="T10" fmla="*/ 17 w 31"/>
                  <a:gd name="T11" fmla="*/ 14 h 43"/>
                  <a:gd name="T12" fmla="*/ 15 w 31"/>
                  <a:gd name="T13" fmla="*/ 13 h 43"/>
                  <a:gd name="T14" fmla="*/ 15 w 31"/>
                  <a:gd name="T15" fmla="*/ 13 h 43"/>
                  <a:gd name="T16" fmla="*/ 15 w 31"/>
                  <a:gd name="T17" fmla="*/ 13 h 43"/>
                  <a:gd name="T18" fmla="*/ 15 w 31"/>
                  <a:gd name="T19" fmla="*/ 13 h 43"/>
                  <a:gd name="T20" fmla="*/ 14 w 31"/>
                  <a:gd name="T21" fmla="*/ 14 h 43"/>
                  <a:gd name="T22" fmla="*/ 11 w 31"/>
                  <a:gd name="T23" fmla="*/ 15 h 43"/>
                  <a:gd name="T24" fmla="*/ 11 w 31"/>
                  <a:gd name="T25" fmla="*/ 16 h 43"/>
                  <a:gd name="T26" fmla="*/ 8 w 31"/>
                  <a:gd name="T27" fmla="*/ 23 h 43"/>
                  <a:gd name="T28" fmla="*/ 8 w 31"/>
                  <a:gd name="T29" fmla="*/ 26 h 43"/>
                  <a:gd name="T30" fmla="*/ 7 w 31"/>
                  <a:gd name="T31" fmla="*/ 27 h 43"/>
                  <a:gd name="T32" fmla="*/ 5 w 31"/>
                  <a:gd name="T33" fmla="*/ 29 h 43"/>
                  <a:gd name="T34" fmla="*/ 4 w 31"/>
                  <a:gd name="T35" fmla="*/ 30 h 43"/>
                  <a:gd name="T36" fmla="*/ 0 w 31"/>
                  <a:gd name="T37" fmla="*/ 42 h 43"/>
                  <a:gd name="T38" fmla="*/ 6 w 31"/>
                  <a:gd name="T39" fmla="*/ 40 h 43"/>
                  <a:gd name="T40" fmla="*/ 12 w 31"/>
                  <a:gd name="T41" fmla="*/ 35 h 43"/>
                  <a:gd name="T42" fmla="*/ 19 w 31"/>
                  <a:gd name="T43" fmla="*/ 23 h 43"/>
                  <a:gd name="T44" fmla="*/ 22 w 31"/>
                  <a:gd name="T45" fmla="*/ 18 h 43"/>
                  <a:gd name="T46" fmla="*/ 23 w 31"/>
                  <a:gd name="T47" fmla="*/ 18 h 43"/>
                  <a:gd name="T48" fmla="*/ 24 w 31"/>
                  <a:gd name="T49" fmla="*/ 17 h 43"/>
                  <a:gd name="T50" fmla="*/ 25 w 31"/>
                  <a:gd name="T51" fmla="*/ 14 h 43"/>
                  <a:gd name="T52" fmla="*/ 26 w 31"/>
                  <a:gd name="T53" fmla="*/ 12 h 43"/>
                  <a:gd name="T54" fmla="*/ 27 w 31"/>
                  <a:gd name="T55" fmla="*/ 12 h 43"/>
                  <a:gd name="T56" fmla="*/ 27 w 31"/>
                  <a:gd name="T57" fmla="*/ 12 h 43"/>
                  <a:gd name="T58" fmla="*/ 27 w 31"/>
                  <a:gd name="T59" fmla="*/ 12 h 43"/>
                  <a:gd name="T60" fmla="*/ 27 w 31"/>
                  <a:gd name="T61" fmla="*/ 12 h 43"/>
                  <a:gd name="T62" fmla="*/ 27 w 31"/>
                  <a:gd name="T63" fmla="*/ 12 h 43"/>
                  <a:gd name="T64" fmla="*/ 27 w 31"/>
                  <a:gd name="T65" fmla="*/ 12 h 43"/>
                  <a:gd name="T66" fmla="*/ 27 w 31"/>
                  <a:gd name="T67" fmla="*/ 12 h 43"/>
                  <a:gd name="T68" fmla="*/ 27 w 31"/>
                  <a:gd name="T69" fmla="*/ 12 h 43"/>
                  <a:gd name="T70" fmla="*/ 27 w 31"/>
                  <a:gd name="T71" fmla="*/ 12 h 43"/>
                  <a:gd name="T72" fmla="*/ 27 w 31"/>
                  <a:gd name="T73" fmla="*/ 11 h 43"/>
                  <a:gd name="T74" fmla="*/ 27 w 31"/>
                  <a:gd name="T75" fmla="*/ 11 h 43"/>
                  <a:gd name="T76" fmla="*/ 30 w 31"/>
                  <a:gd name="T77" fmla="*/ 5 h 43"/>
                  <a:gd name="T78" fmla="*/ 29 w 31"/>
                  <a:gd name="T7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1" h="43">
                    <a:moveTo>
                      <a:pt x="29" y="0"/>
                    </a:moveTo>
                    <a:cubicBezTo>
                      <a:pt x="29" y="0"/>
                      <a:pt x="28" y="0"/>
                      <a:pt x="28" y="0"/>
                    </a:cubicBezTo>
                    <a:cubicBezTo>
                      <a:pt x="28" y="1"/>
                      <a:pt x="27" y="1"/>
                      <a:pt x="27" y="2"/>
                    </a:cubicBezTo>
                    <a:cubicBezTo>
                      <a:pt x="26" y="2"/>
                      <a:pt x="25" y="4"/>
                      <a:pt x="24" y="6"/>
                    </a:cubicBezTo>
                    <a:cubicBezTo>
                      <a:pt x="20" y="11"/>
                      <a:pt x="18" y="13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4"/>
                      <a:pt x="16" y="12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5" y="14"/>
                      <a:pt x="14" y="14"/>
                    </a:cubicBezTo>
                    <a:cubicBezTo>
                      <a:pt x="13" y="15"/>
                      <a:pt x="12" y="14"/>
                      <a:pt x="11" y="15"/>
                    </a:cubicBezTo>
                    <a:cubicBezTo>
                      <a:pt x="11" y="15"/>
                      <a:pt x="11" y="16"/>
                      <a:pt x="11" y="16"/>
                    </a:cubicBezTo>
                    <a:cubicBezTo>
                      <a:pt x="11" y="16"/>
                      <a:pt x="8" y="19"/>
                      <a:pt x="8" y="23"/>
                    </a:cubicBezTo>
                    <a:cubicBezTo>
                      <a:pt x="8" y="24"/>
                      <a:pt x="8" y="26"/>
                      <a:pt x="8" y="26"/>
                    </a:cubicBezTo>
                    <a:cubicBezTo>
                      <a:pt x="8" y="27"/>
                      <a:pt x="7" y="27"/>
                      <a:pt x="7" y="27"/>
                    </a:cubicBezTo>
                    <a:cubicBezTo>
                      <a:pt x="6" y="28"/>
                      <a:pt x="6" y="28"/>
                      <a:pt x="5" y="29"/>
                    </a:cubicBezTo>
                    <a:cubicBezTo>
                      <a:pt x="5" y="29"/>
                      <a:pt x="4" y="29"/>
                      <a:pt x="4" y="30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" y="42"/>
                      <a:pt x="2" y="43"/>
                      <a:pt x="6" y="40"/>
                    </a:cubicBezTo>
                    <a:cubicBezTo>
                      <a:pt x="8" y="39"/>
                      <a:pt x="9" y="37"/>
                      <a:pt x="12" y="35"/>
                    </a:cubicBezTo>
                    <a:cubicBezTo>
                      <a:pt x="14" y="33"/>
                      <a:pt x="17" y="28"/>
                      <a:pt x="19" y="23"/>
                    </a:cubicBezTo>
                    <a:cubicBezTo>
                      <a:pt x="19" y="22"/>
                      <a:pt x="19" y="22"/>
                      <a:pt x="22" y="18"/>
                    </a:cubicBezTo>
                    <a:cubicBezTo>
                      <a:pt x="22" y="18"/>
                      <a:pt x="23" y="18"/>
                      <a:pt x="23" y="18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5" y="16"/>
                      <a:pt x="25" y="16"/>
                      <a:pt x="25" y="14"/>
                    </a:cubicBezTo>
                    <a:cubicBezTo>
                      <a:pt x="26" y="13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2"/>
                      <a:pt x="27" y="11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9" y="9"/>
                      <a:pt x="29" y="7"/>
                      <a:pt x="30" y="5"/>
                    </a:cubicBezTo>
                    <a:cubicBezTo>
                      <a:pt x="31" y="4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7" name="iŝľíḍe"/>
              <p:cNvSpPr/>
              <p:nvPr/>
            </p:nvSpPr>
            <p:spPr bwMode="auto">
              <a:xfrm>
                <a:off x="1558" y="1621"/>
                <a:ext cx="237" cy="354"/>
              </a:xfrm>
              <a:custGeom>
                <a:avLst/>
                <a:gdLst>
                  <a:gd name="T0" fmla="*/ 57 w 114"/>
                  <a:gd name="T1" fmla="*/ 0 h 171"/>
                  <a:gd name="T2" fmla="*/ 57 w 114"/>
                  <a:gd name="T3" fmla="*/ 0 h 171"/>
                  <a:gd name="T4" fmla="*/ 0 w 114"/>
                  <a:gd name="T5" fmla="*/ 57 h 171"/>
                  <a:gd name="T6" fmla="*/ 8 w 114"/>
                  <a:gd name="T7" fmla="*/ 86 h 171"/>
                  <a:gd name="T8" fmla="*/ 57 w 114"/>
                  <a:gd name="T9" fmla="*/ 171 h 171"/>
                  <a:gd name="T10" fmla="*/ 107 w 114"/>
                  <a:gd name="T11" fmla="*/ 86 h 171"/>
                  <a:gd name="T12" fmla="*/ 114 w 114"/>
                  <a:gd name="T13" fmla="*/ 57 h 171"/>
                  <a:gd name="T14" fmla="*/ 57 w 114"/>
                  <a:gd name="T15" fmla="*/ 0 h 171"/>
                  <a:gd name="T16" fmla="*/ 57 w 114"/>
                  <a:gd name="T17" fmla="*/ 72 h 171"/>
                  <a:gd name="T18" fmla="*/ 57 w 114"/>
                  <a:gd name="T19" fmla="*/ 72 h 171"/>
                  <a:gd name="T20" fmla="*/ 43 w 114"/>
                  <a:gd name="T21" fmla="*/ 57 h 171"/>
                  <a:gd name="T22" fmla="*/ 57 w 114"/>
                  <a:gd name="T23" fmla="*/ 43 h 171"/>
                  <a:gd name="T24" fmla="*/ 57 w 114"/>
                  <a:gd name="T25" fmla="*/ 43 h 171"/>
                  <a:gd name="T26" fmla="*/ 72 w 114"/>
                  <a:gd name="T27" fmla="*/ 57 h 171"/>
                  <a:gd name="T28" fmla="*/ 57 w 114"/>
                  <a:gd name="T29" fmla="*/ 72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4" h="171">
                    <a:moveTo>
                      <a:pt x="57" y="0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26" y="0"/>
                      <a:pt x="0" y="26"/>
                      <a:pt x="0" y="57"/>
                    </a:cubicBezTo>
                    <a:cubicBezTo>
                      <a:pt x="0" y="68"/>
                      <a:pt x="3" y="77"/>
                      <a:pt x="8" y="86"/>
                    </a:cubicBezTo>
                    <a:cubicBezTo>
                      <a:pt x="57" y="171"/>
                      <a:pt x="57" y="171"/>
                      <a:pt x="57" y="171"/>
                    </a:cubicBezTo>
                    <a:cubicBezTo>
                      <a:pt x="107" y="86"/>
                      <a:pt x="107" y="86"/>
                      <a:pt x="107" y="86"/>
                    </a:cubicBezTo>
                    <a:cubicBezTo>
                      <a:pt x="112" y="77"/>
                      <a:pt x="114" y="68"/>
                      <a:pt x="114" y="57"/>
                    </a:cubicBezTo>
                    <a:cubicBezTo>
                      <a:pt x="114" y="26"/>
                      <a:pt x="89" y="0"/>
                      <a:pt x="57" y="0"/>
                    </a:cubicBezTo>
                    <a:close/>
                    <a:moveTo>
                      <a:pt x="57" y="72"/>
                    </a:moveTo>
                    <a:cubicBezTo>
                      <a:pt x="57" y="72"/>
                      <a:pt x="57" y="72"/>
                      <a:pt x="57" y="72"/>
                    </a:cubicBezTo>
                    <a:cubicBezTo>
                      <a:pt x="50" y="72"/>
                      <a:pt x="43" y="65"/>
                      <a:pt x="43" y="57"/>
                    </a:cubicBezTo>
                    <a:cubicBezTo>
                      <a:pt x="43" y="49"/>
                      <a:pt x="50" y="43"/>
                      <a:pt x="57" y="43"/>
                    </a:cubicBezTo>
                    <a:cubicBezTo>
                      <a:pt x="57" y="43"/>
                      <a:pt x="57" y="43"/>
                      <a:pt x="57" y="43"/>
                    </a:cubicBezTo>
                    <a:cubicBezTo>
                      <a:pt x="65" y="43"/>
                      <a:pt x="72" y="49"/>
                      <a:pt x="72" y="57"/>
                    </a:cubicBezTo>
                    <a:cubicBezTo>
                      <a:pt x="72" y="65"/>
                      <a:pt x="65" y="72"/>
                      <a:pt x="57" y="72"/>
                    </a:cubicBezTo>
                    <a:close/>
                  </a:path>
                </a:pathLst>
              </a:custGeom>
              <a:solidFill>
                <a:srgbClr val="ED68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8" name="ísḷïďè"/>
              <p:cNvSpPr/>
              <p:nvPr/>
            </p:nvSpPr>
            <p:spPr bwMode="auto">
              <a:xfrm>
                <a:off x="1641" y="1701"/>
                <a:ext cx="73" cy="7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9" name="îṣľîḋê"/>
              <p:cNvSpPr/>
              <p:nvPr/>
            </p:nvSpPr>
            <p:spPr bwMode="auto">
              <a:xfrm>
                <a:off x="1531" y="3950"/>
                <a:ext cx="81" cy="50"/>
              </a:xfrm>
              <a:custGeom>
                <a:avLst/>
                <a:gdLst>
                  <a:gd name="T0" fmla="*/ 0 w 39"/>
                  <a:gd name="T1" fmla="*/ 1 h 24"/>
                  <a:gd name="T2" fmla="*/ 20 w 39"/>
                  <a:gd name="T3" fmla="*/ 23 h 24"/>
                  <a:gd name="T4" fmla="*/ 39 w 39"/>
                  <a:gd name="T5" fmla="*/ 0 h 24"/>
                  <a:gd name="T6" fmla="*/ 0 w 39"/>
                  <a:gd name="T7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24">
                    <a:moveTo>
                      <a:pt x="0" y="1"/>
                    </a:moveTo>
                    <a:cubicBezTo>
                      <a:pt x="0" y="14"/>
                      <a:pt x="9" y="24"/>
                      <a:pt x="20" y="23"/>
                    </a:cubicBezTo>
                    <a:cubicBezTo>
                      <a:pt x="31" y="23"/>
                      <a:pt x="39" y="13"/>
                      <a:pt x="39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0" name="î$lîďe"/>
              <p:cNvSpPr/>
              <p:nvPr/>
            </p:nvSpPr>
            <p:spPr bwMode="auto">
              <a:xfrm>
                <a:off x="1509" y="3125"/>
                <a:ext cx="103" cy="801"/>
              </a:xfrm>
              <a:custGeom>
                <a:avLst/>
                <a:gdLst>
                  <a:gd name="T0" fmla="*/ 103 w 103"/>
                  <a:gd name="T1" fmla="*/ 798 h 801"/>
                  <a:gd name="T2" fmla="*/ 83 w 103"/>
                  <a:gd name="T3" fmla="*/ 0 h 801"/>
                  <a:gd name="T4" fmla="*/ 0 w 103"/>
                  <a:gd name="T5" fmla="*/ 2 h 801"/>
                  <a:gd name="T6" fmla="*/ 20 w 103"/>
                  <a:gd name="T7" fmla="*/ 801 h 801"/>
                  <a:gd name="T8" fmla="*/ 103 w 103"/>
                  <a:gd name="T9" fmla="*/ 798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801">
                    <a:moveTo>
                      <a:pt x="103" y="798"/>
                    </a:moveTo>
                    <a:lnTo>
                      <a:pt x="83" y="0"/>
                    </a:lnTo>
                    <a:lnTo>
                      <a:pt x="0" y="2"/>
                    </a:lnTo>
                    <a:lnTo>
                      <a:pt x="20" y="801"/>
                    </a:lnTo>
                    <a:lnTo>
                      <a:pt x="103" y="798"/>
                    </a:lnTo>
                    <a:close/>
                  </a:path>
                </a:pathLst>
              </a:custGeom>
              <a:solidFill>
                <a:srgbClr val="EE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1" name="íŝ1ide"/>
              <p:cNvSpPr/>
              <p:nvPr/>
            </p:nvSpPr>
            <p:spPr bwMode="auto">
              <a:xfrm>
                <a:off x="1540" y="3127"/>
                <a:ext cx="41" cy="796"/>
              </a:xfrm>
              <a:custGeom>
                <a:avLst/>
                <a:gdLst>
                  <a:gd name="T0" fmla="*/ 41 w 41"/>
                  <a:gd name="T1" fmla="*/ 796 h 796"/>
                  <a:gd name="T2" fmla="*/ 20 w 41"/>
                  <a:gd name="T3" fmla="*/ 0 h 796"/>
                  <a:gd name="T4" fmla="*/ 0 w 41"/>
                  <a:gd name="T5" fmla="*/ 0 h 796"/>
                  <a:gd name="T6" fmla="*/ 20 w 41"/>
                  <a:gd name="T7" fmla="*/ 796 h 796"/>
                  <a:gd name="T8" fmla="*/ 41 w 41"/>
                  <a:gd name="T9" fmla="*/ 796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796">
                    <a:moveTo>
                      <a:pt x="41" y="796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20" y="796"/>
                    </a:lnTo>
                    <a:lnTo>
                      <a:pt x="41" y="796"/>
                    </a:lnTo>
                    <a:close/>
                  </a:path>
                </a:pathLst>
              </a:custGeom>
              <a:solidFill>
                <a:srgbClr val="F3CB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2" name="isḷíḍè"/>
              <p:cNvSpPr/>
              <p:nvPr/>
            </p:nvSpPr>
            <p:spPr bwMode="auto">
              <a:xfrm>
                <a:off x="1529" y="3901"/>
                <a:ext cx="83" cy="52"/>
              </a:xfrm>
              <a:custGeom>
                <a:avLst/>
                <a:gdLst>
                  <a:gd name="T0" fmla="*/ 83 w 83"/>
                  <a:gd name="T1" fmla="*/ 49 h 52"/>
                  <a:gd name="T2" fmla="*/ 81 w 83"/>
                  <a:gd name="T3" fmla="*/ 0 h 52"/>
                  <a:gd name="T4" fmla="*/ 0 w 83"/>
                  <a:gd name="T5" fmla="*/ 2 h 52"/>
                  <a:gd name="T6" fmla="*/ 2 w 83"/>
                  <a:gd name="T7" fmla="*/ 52 h 52"/>
                  <a:gd name="T8" fmla="*/ 83 w 83"/>
                  <a:gd name="T9" fmla="*/ 4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52">
                    <a:moveTo>
                      <a:pt x="83" y="49"/>
                    </a:moveTo>
                    <a:lnTo>
                      <a:pt x="81" y="0"/>
                    </a:lnTo>
                    <a:lnTo>
                      <a:pt x="0" y="2"/>
                    </a:lnTo>
                    <a:lnTo>
                      <a:pt x="2" y="52"/>
                    </a:lnTo>
                    <a:lnTo>
                      <a:pt x="83" y="49"/>
                    </a:lnTo>
                    <a:close/>
                  </a:path>
                </a:pathLst>
              </a:custGeom>
              <a:solidFill>
                <a:srgbClr val="1A3A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3" name="iṡľïḑe"/>
              <p:cNvSpPr/>
              <p:nvPr/>
            </p:nvSpPr>
            <p:spPr bwMode="auto">
              <a:xfrm>
                <a:off x="1509" y="3015"/>
                <a:ext cx="83" cy="112"/>
              </a:xfrm>
              <a:custGeom>
                <a:avLst/>
                <a:gdLst>
                  <a:gd name="T0" fmla="*/ 22 w 83"/>
                  <a:gd name="T1" fmla="*/ 0 h 112"/>
                  <a:gd name="T2" fmla="*/ 0 w 83"/>
                  <a:gd name="T3" fmla="*/ 112 h 112"/>
                  <a:gd name="T4" fmla="*/ 83 w 83"/>
                  <a:gd name="T5" fmla="*/ 110 h 112"/>
                  <a:gd name="T6" fmla="*/ 56 w 83"/>
                  <a:gd name="T7" fmla="*/ 0 h 112"/>
                  <a:gd name="T8" fmla="*/ 22 w 83"/>
                  <a:gd name="T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12">
                    <a:moveTo>
                      <a:pt x="22" y="0"/>
                    </a:moveTo>
                    <a:lnTo>
                      <a:pt x="0" y="112"/>
                    </a:lnTo>
                    <a:lnTo>
                      <a:pt x="83" y="110"/>
                    </a:lnTo>
                    <a:lnTo>
                      <a:pt x="56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4" name="íṣlîdè"/>
              <p:cNvSpPr/>
              <p:nvPr/>
            </p:nvSpPr>
            <p:spPr bwMode="auto">
              <a:xfrm>
                <a:off x="1531" y="2940"/>
                <a:ext cx="34" cy="77"/>
              </a:xfrm>
              <a:custGeom>
                <a:avLst/>
                <a:gdLst>
                  <a:gd name="T0" fmla="*/ 34 w 34"/>
                  <a:gd name="T1" fmla="*/ 75 h 77"/>
                  <a:gd name="T2" fmla="*/ 15 w 34"/>
                  <a:gd name="T3" fmla="*/ 0 h 77"/>
                  <a:gd name="T4" fmla="*/ 0 w 34"/>
                  <a:gd name="T5" fmla="*/ 77 h 77"/>
                  <a:gd name="T6" fmla="*/ 34 w 34"/>
                  <a:gd name="T7" fmla="*/ 7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77">
                    <a:moveTo>
                      <a:pt x="34" y="75"/>
                    </a:moveTo>
                    <a:lnTo>
                      <a:pt x="15" y="0"/>
                    </a:lnTo>
                    <a:lnTo>
                      <a:pt x="0" y="77"/>
                    </a:lnTo>
                    <a:lnTo>
                      <a:pt x="34" y="75"/>
                    </a:lnTo>
                    <a:close/>
                  </a:path>
                </a:pathLst>
              </a:custGeom>
              <a:solidFill>
                <a:srgbClr val="1A3A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5" name="iṥ1iḍê"/>
              <p:cNvSpPr/>
              <p:nvPr/>
            </p:nvSpPr>
            <p:spPr bwMode="auto">
              <a:xfrm>
                <a:off x="1330" y="2648"/>
                <a:ext cx="199" cy="1383"/>
              </a:xfrm>
              <a:custGeom>
                <a:avLst/>
                <a:gdLst>
                  <a:gd name="T0" fmla="*/ 83 w 199"/>
                  <a:gd name="T1" fmla="*/ 1383 h 1383"/>
                  <a:gd name="T2" fmla="*/ 0 w 199"/>
                  <a:gd name="T3" fmla="*/ 6 h 1383"/>
                  <a:gd name="T4" fmla="*/ 116 w 199"/>
                  <a:gd name="T5" fmla="*/ 0 h 1383"/>
                  <a:gd name="T6" fmla="*/ 199 w 199"/>
                  <a:gd name="T7" fmla="*/ 1377 h 1383"/>
                  <a:gd name="T8" fmla="*/ 83 w 199"/>
                  <a:gd name="T9" fmla="*/ 1383 h 1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9" h="1383">
                    <a:moveTo>
                      <a:pt x="83" y="1383"/>
                    </a:moveTo>
                    <a:lnTo>
                      <a:pt x="0" y="6"/>
                    </a:lnTo>
                    <a:lnTo>
                      <a:pt x="116" y="0"/>
                    </a:lnTo>
                    <a:lnTo>
                      <a:pt x="199" y="1377"/>
                    </a:lnTo>
                    <a:lnTo>
                      <a:pt x="83" y="1383"/>
                    </a:lnTo>
                    <a:close/>
                  </a:path>
                </a:pathLst>
              </a:custGeom>
              <a:solidFill>
                <a:srgbClr val="66B5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6" name="îṥḻíďé"/>
              <p:cNvSpPr/>
              <p:nvPr/>
            </p:nvSpPr>
            <p:spPr bwMode="auto">
              <a:xfrm>
                <a:off x="1415" y="2675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0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0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7" name="iś1îḓê"/>
              <p:cNvSpPr/>
              <p:nvPr/>
            </p:nvSpPr>
            <p:spPr bwMode="auto">
              <a:xfrm>
                <a:off x="1415" y="2693"/>
                <a:ext cx="33" cy="11"/>
              </a:xfrm>
              <a:custGeom>
                <a:avLst/>
                <a:gdLst>
                  <a:gd name="T0" fmla="*/ 0 w 33"/>
                  <a:gd name="T1" fmla="*/ 11 h 11"/>
                  <a:gd name="T2" fmla="*/ 0 w 33"/>
                  <a:gd name="T3" fmla="*/ 2 h 11"/>
                  <a:gd name="T4" fmla="*/ 33 w 33"/>
                  <a:gd name="T5" fmla="*/ 0 h 11"/>
                  <a:gd name="T6" fmla="*/ 33 w 33"/>
                  <a:gd name="T7" fmla="*/ 8 h 11"/>
                  <a:gd name="T8" fmla="*/ 0 w 3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1">
                    <a:moveTo>
                      <a:pt x="0" y="11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8" name="íṡliḓê"/>
              <p:cNvSpPr/>
              <p:nvPr/>
            </p:nvSpPr>
            <p:spPr bwMode="auto">
              <a:xfrm>
                <a:off x="1417" y="2714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9" name="íṥļidè"/>
              <p:cNvSpPr/>
              <p:nvPr/>
            </p:nvSpPr>
            <p:spPr bwMode="auto">
              <a:xfrm>
                <a:off x="1417" y="2735"/>
                <a:ext cx="33" cy="10"/>
              </a:xfrm>
              <a:custGeom>
                <a:avLst/>
                <a:gdLst>
                  <a:gd name="T0" fmla="*/ 2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2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2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0" name="ïŝļîdé"/>
              <p:cNvSpPr/>
              <p:nvPr/>
            </p:nvSpPr>
            <p:spPr bwMode="auto">
              <a:xfrm>
                <a:off x="1419" y="2755"/>
                <a:ext cx="33" cy="11"/>
              </a:xfrm>
              <a:custGeom>
                <a:avLst/>
                <a:gdLst>
                  <a:gd name="T0" fmla="*/ 0 w 33"/>
                  <a:gd name="T1" fmla="*/ 11 h 11"/>
                  <a:gd name="T2" fmla="*/ 0 w 33"/>
                  <a:gd name="T3" fmla="*/ 2 h 11"/>
                  <a:gd name="T4" fmla="*/ 33 w 33"/>
                  <a:gd name="T5" fmla="*/ 0 h 11"/>
                  <a:gd name="T6" fmla="*/ 33 w 33"/>
                  <a:gd name="T7" fmla="*/ 9 h 11"/>
                  <a:gd name="T8" fmla="*/ 0 w 3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1">
                    <a:moveTo>
                      <a:pt x="0" y="11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9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1" name="işḷïḓê"/>
              <p:cNvSpPr/>
              <p:nvPr/>
            </p:nvSpPr>
            <p:spPr bwMode="auto">
              <a:xfrm>
                <a:off x="1421" y="2797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8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2" name="íṧľîďè"/>
              <p:cNvSpPr/>
              <p:nvPr/>
            </p:nvSpPr>
            <p:spPr bwMode="auto">
              <a:xfrm>
                <a:off x="1423" y="2818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8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3" name="išḻíḋé"/>
              <p:cNvSpPr/>
              <p:nvPr/>
            </p:nvSpPr>
            <p:spPr bwMode="auto">
              <a:xfrm>
                <a:off x="1423" y="2838"/>
                <a:ext cx="34" cy="9"/>
              </a:xfrm>
              <a:custGeom>
                <a:avLst/>
                <a:gdLst>
                  <a:gd name="T0" fmla="*/ 0 w 34"/>
                  <a:gd name="T1" fmla="*/ 9 h 9"/>
                  <a:gd name="T2" fmla="*/ 0 w 34"/>
                  <a:gd name="T3" fmla="*/ 2 h 9"/>
                  <a:gd name="T4" fmla="*/ 34 w 34"/>
                  <a:gd name="T5" fmla="*/ 0 h 9"/>
                  <a:gd name="T6" fmla="*/ 34 w 34"/>
                  <a:gd name="T7" fmla="*/ 7 h 9"/>
                  <a:gd name="T8" fmla="*/ 0 w 34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9">
                    <a:moveTo>
                      <a:pt x="0" y="9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7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4" name="išḻiḓê"/>
              <p:cNvSpPr/>
              <p:nvPr/>
            </p:nvSpPr>
            <p:spPr bwMode="auto">
              <a:xfrm>
                <a:off x="1425" y="2859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5" name="íṥľîḍe"/>
              <p:cNvSpPr/>
              <p:nvPr/>
            </p:nvSpPr>
            <p:spPr bwMode="auto">
              <a:xfrm>
                <a:off x="1425" y="2880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6" name="iṥlîḑê"/>
              <p:cNvSpPr/>
              <p:nvPr/>
            </p:nvSpPr>
            <p:spPr bwMode="auto">
              <a:xfrm>
                <a:off x="1390" y="2776"/>
                <a:ext cx="65" cy="11"/>
              </a:xfrm>
              <a:custGeom>
                <a:avLst/>
                <a:gdLst>
                  <a:gd name="T0" fmla="*/ 0 w 65"/>
                  <a:gd name="T1" fmla="*/ 11 h 11"/>
                  <a:gd name="T2" fmla="*/ 0 w 65"/>
                  <a:gd name="T3" fmla="*/ 4 h 11"/>
                  <a:gd name="T4" fmla="*/ 62 w 65"/>
                  <a:gd name="T5" fmla="*/ 0 h 11"/>
                  <a:gd name="T6" fmla="*/ 65 w 65"/>
                  <a:gd name="T7" fmla="*/ 8 h 11"/>
                  <a:gd name="T8" fmla="*/ 0 w 65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11">
                    <a:moveTo>
                      <a:pt x="0" y="11"/>
                    </a:moveTo>
                    <a:lnTo>
                      <a:pt x="0" y="4"/>
                    </a:lnTo>
                    <a:lnTo>
                      <a:pt x="62" y="0"/>
                    </a:lnTo>
                    <a:lnTo>
                      <a:pt x="65" y="8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7" name="iṩḷíḑê"/>
              <p:cNvSpPr/>
              <p:nvPr/>
            </p:nvSpPr>
            <p:spPr bwMode="auto">
              <a:xfrm>
                <a:off x="1428" y="2921"/>
                <a:ext cx="35" cy="9"/>
              </a:xfrm>
              <a:custGeom>
                <a:avLst/>
                <a:gdLst>
                  <a:gd name="T0" fmla="*/ 2 w 35"/>
                  <a:gd name="T1" fmla="*/ 9 h 9"/>
                  <a:gd name="T2" fmla="*/ 0 w 35"/>
                  <a:gd name="T3" fmla="*/ 2 h 9"/>
                  <a:gd name="T4" fmla="*/ 33 w 35"/>
                  <a:gd name="T5" fmla="*/ 0 h 9"/>
                  <a:gd name="T6" fmla="*/ 35 w 35"/>
                  <a:gd name="T7" fmla="*/ 7 h 9"/>
                  <a:gd name="T8" fmla="*/ 2 w 35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9">
                    <a:moveTo>
                      <a:pt x="2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5" y="7"/>
                    </a:ln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8" name="îšļiďe"/>
              <p:cNvSpPr/>
              <p:nvPr/>
            </p:nvSpPr>
            <p:spPr bwMode="auto">
              <a:xfrm>
                <a:off x="1430" y="2942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9" name="íṡļïḍe"/>
              <p:cNvSpPr/>
              <p:nvPr/>
            </p:nvSpPr>
            <p:spPr bwMode="auto">
              <a:xfrm>
                <a:off x="1432" y="2963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1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1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0" name="îšlïḓe"/>
              <p:cNvSpPr/>
              <p:nvPr/>
            </p:nvSpPr>
            <p:spPr bwMode="auto">
              <a:xfrm>
                <a:off x="1432" y="2984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1" name="íšľiḍè"/>
              <p:cNvSpPr/>
              <p:nvPr/>
            </p:nvSpPr>
            <p:spPr bwMode="auto">
              <a:xfrm>
                <a:off x="1434" y="3004"/>
                <a:ext cx="33" cy="9"/>
              </a:xfrm>
              <a:custGeom>
                <a:avLst/>
                <a:gdLst>
                  <a:gd name="T0" fmla="*/ 0 w 33"/>
                  <a:gd name="T1" fmla="*/ 9 h 9"/>
                  <a:gd name="T2" fmla="*/ 0 w 33"/>
                  <a:gd name="T3" fmla="*/ 2 h 9"/>
                  <a:gd name="T4" fmla="*/ 33 w 33"/>
                  <a:gd name="T5" fmla="*/ 0 h 9"/>
                  <a:gd name="T6" fmla="*/ 33 w 33"/>
                  <a:gd name="T7" fmla="*/ 7 h 9"/>
                  <a:gd name="T8" fmla="*/ 0 w 3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">
                    <a:moveTo>
                      <a:pt x="0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7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2" name="iṣliḍé"/>
              <p:cNvSpPr/>
              <p:nvPr/>
            </p:nvSpPr>
            <p:spPr bwMode="auto">
              <a:xfrm>
                <a:off x="1398" y="2901"/>
                <a:ext cx="63" cy="10"/>
              </a:xfrm>
              <a:custGeom>
                <a:avLst/>
                <a:gdLst>
                  <a:gd name="T0" fmla="*/ 0 w 63"/>
                  <a:gd name="T1" fmla="*/ 10 h 10"/>
                  <a:gd name="T2" fmla="*/ 0 w 63"/>
                  <a:gd name="T3" fmla="*/ 4 h 10"/>
                  <a:gd name="T4" fmla="*/ 63 w 63"/>
                  <a:gd name="T5" fmla="*/ 0 h 10"/>
                  <a:gd name="T6" fmla="*/ 63 w 63"/>
                  <a:gd name="T7" fmla="*/ 6 h 10"/>
                  <a:gd name="T8" fmla="*/ 0 w 6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0">
                    <a:moveTo>
                      <a:pt x="0" y="10"/>
                    </a:moveTo>
                    <a:lnTo>
                      <a:pt x="0" y="4"/>
                    </a:lnTo>
                    <a:lnTo>
                      <a:pt x="63" y="0"/>
                    </a:lnTo>
                    <a:lnTo>
                      <a:pt x="63" y="6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3" name="ïŝlïḑê"/>
              <p:cNvSpPr/>
              <p:nvPr/>
            </p:nvSpPr>
            <p:spPr bwMode="auto">
              <a:xfrm>
                <a:off x="1384" y="2654"/>
                <a:ext cx="62" cy="10"/>
              </a:xfrm>
              <a:custGeom>
                <a:avLst/>
                <a:gdLst>
                  <a:gd name="T0" fmla="*/ 0 w 62"/>
                  <a:gd name="T1" fmla="*/ 10 h 10"/>
                  <a:gd name="T2" fmla="*/ 0 w 62"/>
                  <a:gd name="T3" fmla="*/ 2 h 10"/>
                  <a:gd name="T4" fmla="*/ 62 w 62"/>
                  <a:gd name="T5" fmla="*/ 0 h 10"/>
                  <a:gd name="T6" fmla="*/ 62 w 62"/>
                  <a:gd name="T7" fmla="*/ 6 h 10"/>
                  <a:gd name="T8" fmla="*/ 0 w 62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0">
                    <a:moveTo>
                      <a:pt x="0" y="10"/>
                    </a:moveTo>
                    <a:lnTo>
                      <a:pt x="0" y="2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4" name="isļiḋe"/>
              <p:cNvSpPr/>
              <p:nvPr/>
            </p:nvSpPr>
            <p:spPr bwMode="auto">
              <a:xfrm>
                <a:off x="1436" y="3046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0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0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5" name="îś1iďê"/>
              <p:cNvSpPr/>
              <p:nvPr/>
            </p:nvSpPr>
            <p:spPr bwMode="auto">
              <a:xfrm>
                <a:off x="1436" y="3067"/>
                <a:ext cx="33" cy="8"/>
              </a:xfrm>
              <a:custGeom>
                <a:avLst/>
                <a:gdLst>
                  <a:gd name="T0" fmla="*/ 2 w 33"/>
                  <a:gd name="T1" fmla="*/ 8 h 8"/>
                  <a:gd name="T2" fmla="*/ 0 w 33"/>
                  <a:gd name="T3" fmla="*/ 0 h 8"/>
                  <a:gd name="T4" fmla="*/ 33 w 33"/>
                  <a:gd name="T5" fmla="*/ 0 h 8"/>
                  <a:gd name="T6" fmla="*/ 33 w 33"/>
                  <a:gd name="T7" fmla="*/ 6 h 8"/>
                  <a:gd name="T8" fmla="*/ 2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2" y="8"/>
                    </a:moveTo>
                    <a:lnTo>
                      <a:pt x="0" y="0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2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6" name="îSḷîdê"/>
              <p:cNvSpPr/>
              <p:nvPr/>
            </p:nvSpPr>
            <p:spPr bwMode="auto">
              <a:xfrm>
                <a:off x="1438" y="3087"/>
                <a:ext cx="33" cy="9"/>
              </a:xfrm>
              <a:custGeom>
                <a:avLst/>
                <a:gdLst>
                  <a:gd name="T0" fmla="*/ 0 w 33"/>
                  <a:gd name="T1" fmla="*/ 9 h 9"/>
                  <a:gd name="T2" fmla="*/ 0 w 33"/>
                  <a:gd name="T3" fmla="*/ 0 h 9"/>
                  <a:gd name="T4" fmla="*/ 33 w 33"/>
                  <a:gd name="T5" fmla="*/ 0 h 9"/>
                  <a:gd name="T6" fmla="*/ 33 w 33"/>
                  <a:gd name="T7" fmla="*/ 7 h 9"/>
                  <a:gd name="T8" fmla="*/ 0 w 3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">
                    <a:moveTo>
                      <a:pt x="0" y="9"/>
                    </a:moveTo>
                    <a:lnTo>
                      <a:pt x="0" y="0"/>
                    </a:lnTo>
                    <a:lnTo>
                      <a:pt x="33" y="0"/>
                    </a:lnTo>
                    <a:lnTo>
                      <a:pt x="33" y="7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7" name="îśľidè"/>
              <p:cNvSpPr/>
              <p:nvPr/>
            </p:nvSpPr>
            <p:spPr bwMode="auto">
              <a:xfrm>
                <a:off x="1438" y="3106"/>
                <a:ext cx="35" cy="10"/>
              </a:xfrm>
              <a:custGeom>
                <a:avLst/>
                <a:gdLst>
                  <a:gd name="T0" fmla="*/ 2 w 35"/>
                  <a:gd name="T1" fmla="*/ 10 h 10"/>
                  <a:gd name="T2" fmla="*/ 0 w 35"/>
                  <a:gd name="T3" fmla="*/ 2 h 10"/>
                  <a:gd name="T4" fmla="*/ 33 w 35"/>
                  <a:gd name="T5" fmla="*/ 0 h 10"/>
                  <a:gd name="T6" fmla="*/ 35 w 35"/>
                  <a:gd name="T7" fmla="*/ 8 h 10"/>
                  <a:gd name="T8" fmla="*/ 2 w 35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0">
                    <a:moveTo>
                      <a:pt x="2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5" y="8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8" name="ï$ḻïďé"/>
              <p:cNvSpPr/>
              <p:nvPr/>
            </p:nvSpPr>
            <p:spPr bwMode="auto">
              <a:xfrm>
                <a:off x="1440" y="3127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9" name="ïŝlíḓé"/>
              <p:cNvSpPr/>
              <p:nvPr/>
            </p:nvSpPr>
            <p:spPr bwMode="auto">
              <a:xfrm>
                <a:off x="1442" y="3168"/>
                <a:ext cx="33" cy="11"/>
              </a:xfrm>
              <a:custGeom>
                <a:avLst/>
                <a:gdLst>
                  <a:gd name="T0" fmla="*/ 0 w 33"/>
                  <a:gd name="T1" fmla="*/ 11 h 11"/>
                  <a:gd name="T2" fmla="*/ 0 w 33"/>
                  <a:gd name="T3" fmla="*/ 2 h 11"/>
                  <a:gd name="T4" fmla="*/ 33 w 33"/>
                  <a:gd name="T5" fmla="*/ 0 h 11"/>
                  <a:gd name="T6" fmla="*/ 33 w 33"/>
                  <a:gd name="T7" fmla="*/ 9 h 11"/>
                  <a:gd name="T8" fmla="*/ 0 w 3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1">
                    <a:moveTo>
                      <a:pt x="0" y="11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9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0" name="í$ļíḑe"/>
              <p:cNvSpPr/>
              <p:nvPr/>
            </p:nvSpPr>
            <p:spPr bwMode="auto">
              <a:xfrm>
                <a:off x="1444" y="3189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8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1" name="íşḷíḑè"/>
              <p:cNvSpPr/>
              <p:nvPr/>
            </p:nvSpPr>
            <p:spPr bwMode="auto">
              <a:xfrm>
                <a:off x="1444" y="3210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8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2" name="ïśļíḋè"/>
              <p:cNvSpPr/>
              <p:nvPr/>
            </p:nvSpPr>
            <p:spPr bwMode="auto">
              <a:xfrm>
                <a:off x="1446" y="3231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3" name="íş1íḋe"/>
              <p:cNvSpPr/>
              <p:nvPr/>
            </p:nvSpPr>
            <p:spPr bwMode="auto">
              <a:xfrm>
                <a:off x="1446" y="3251"/>
                <a:ext cx="36" cy="9"/>
              </a:xfrm>
              <a:custGeom>
                <a:avLst/>
                <a:gdLst>
                  <a:gd name="T0" fmla="*/ 2 w 36"/>
                  <a:gd name="T1" fmla="*/ 9 h 9"/>
                  <a:gd name="T2" fmla="*/ 0 w 36"/>
                  <a:gd name="T3" fmla="*/ 2 h 9"/>
                  <a:gd name="T4" fmla="*/ 33 w 36"/>
                  <a:gd name="T5" fmla="*/ 0 h 9"/>
                  <a:gd name="T6" fmla="*/ 36 w 36"/>
                  <a:gd name="T7" fmla="*/ 7 h 9"/>
                  <a:gd name="T8" fmla="*/ 2 w 36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9">
                    <a:moveTo>
                      <a:pt x="2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6" y="7"/>
                    </a:ln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4" name="işlíḋe"/>
              <p:cNvSpPr/>
              <p:nvPr/>
            </p:nvSpPr>
            <p:spPr bwMode="auto">
              <a:xfrm>
                <a:off x="1411" y="3148"/>
                <a:ext cx="64" cy="10"/>
              </a:xfrm>
              <a:custGeom>
                <a:avLst/>
                <a:gdLst>
                  <a:gd name="T0" fmla="*/ 0 w 64"/>
                  <a:gd name="T1" fmla="*/ 10 h 10"/>
                  <a:gd name="T2" fmla="*/ 0 w 64"/>
                  <a:gd name="T3" fmla="*/ 4 h 10"/>
                  <a:gd name="T4" fmla="*/ 64 w 64"/>
                  <a:gd name="T5" fmla="*/ 0 h 10"/>
                  <a:gd name="T6" fmla="*/ 64 w 64"/>
                  <a:gd name="T7" fmla="*/ 8 h 10"/>
                  <a:gd name="T8" fmla="*/ 0 w 64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10">
                    <a:moveTo>
                      <a:pt x="0" y="10"/>
                    </a:moveTo>
                    <a:lnTo>
                      <a:pt x="0" y="4"/>
                    </a:lnTo>
                    <a:lnTo>
                      <a:pt x="64" y="0"/>
                    </a:lnTo>
                    <a:lnTo>
                      <a:pt x="64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5" name="íśľidê"/>
              <p:cNvSpPr/>
              <p:nvPr/>
            </p:nvSpPr>
            <p:spPr bwMode="auto">
              <a:xfrm>
                <a:off x="1450" y="3293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2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2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6" name="iśḷíďe"/>
              <p:cNvSpPr/>
              <p:nvPr/>
            </p:nvSpPr>
            <p:spPr bwMode="auto">
              <a:xfrm>
                <a:off x="1450" y="3314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7" name="îṥļíďé"/>
              <p:cNvSpPr/>
              <p:nvPr/>
            </p:nvSpPr>
            <p:spPr bwMode="auto">
              <a:xfrm>
                <a:off x="1452" y="3334"/>
                <a:ext cx="34" cy="9"/>
              </a:xfrm>
              <a:custGeom>
                <a:avLst/>
                <a:gdLst>
                  <a:gd name="T0" fmla="*/ 0 w 34"/>
                  <a:gd name="T1" fmla="*/ 9 h 9"/>
                  <a:gd name="T2" fmla="*/ 0 w 34"/>
                  <a:gd name="T3" fmla="*/ 2 h 9"/>
                  <a:gd name="T4" fmla="*/ 34 w 34"/>
                  <a:gd name="T5" fmla="*/ 0 h 9"/>
                  <a:gd name="T6" fmla="*/ 34 w 34"/>
                  <a:gd name="T7" fmla="*/ 6 h 9"/>
                  <a:gd name="T8" fmla="*/ 0 w 34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9">
                    <a:moveTo>
                      <a:pt x="0" y="9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8" name="iṡľïḓé"/>
              <p:cNvSpPr/>
              <p:nvPr/>
            </p:nvSpPr>
            <p:spPr bwMode="auto">
              <a:xfrm>
                <a:off x="1452" y="3355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9" name="î$1îdé"/>
              <p:cNvSpPr/>
              <p:nvPr/>
            </p:nvSpPr>
            <p:spPr bwMode="auto">
              <a:xfrm>
                <a:off x="1455" y="3376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0" name="ïşḷîďe"/>
              <p:cNvSpPr/>
              <p:nvPr/>
            </p:nvSpPr>
            <p:spPr bwMode="auto">
              <a:xfrm>
                <a:off x="1419" y="3272"/>
                <a:ext cx="63" cy="10"/>
              </a:xfrm>
              <a:custGeom>
                <a:avLst/>
                <a:gdLst>
                  <a:gd name="T0" fmla="*/ 0 w 63"/>
                  <a:gd name="T1" fmla="*/ 10 h 10"/>
                  <a:gd name="T2" fmla="*/ 0 w 63"/>
                  <a:gd name="T3" fmla="*/ 4 h 10"/>
                  <a:gd name="T4" fmla="*/ 63 w 63"/>
                  <a:gd name="T5" fmla="*/ 0 h 10"/>
                  <a:gd name="T6" fmla="*/ 63 w 63"/>
                  <a:gd name="T7" fmla="*/ 6 h 10"/>
                  <a:gd name="T8" fmla="*/ 0 w 6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0">
                    <a:moveTo>
                      <a:pt x="0" y="10"/>
                    </a:moveTo>
                    <a:lnTo>
                      <a:pt x="0" y="4"/>
                    </a:lnTo>
                    <a:lnTo>
                      <a:pt x="63" y="0"/>
                    </a:lnTo>
                    <a:lnTo>
                      <a:pt x="63" y="6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1" name="iŝlïḋe"/>
              <p:cNvSpPr/>
              <p:nvPr/>
            </p:nvSpPr>
            <p:spPr bwMode="auto">
              <a:xfrm>
                <a:off x="1405" y="3025"/>
                <a:ext cx="62" cy="11"/>
              </a:xfrm>
              <a:custGeom>
                <a:avLst/>
                <a:gdLst>
                  <a:gd name="T0" fmla="*/ 0 w 62"/>
                  <a:gd name="T1" fmla="*/ 11 h 11"/>
                  <a:gd name="T2" fmla="*/ 0 w 62"/>
                  <a:gd name="T3" fmla="*/ 2 h 11"/>
                  <a:gd name="T4" fmla="*/ 62 w 62"/>
                  <a:gd name="T5" fmla="*/ 0 h 11"/>
                  <a:gd name="T6" fmla="*/ 62 w 62"/>
                  <a:gd name="T7" fmla="*/ 6 h 11"/>
                  <a:gd name="T8" fmla="*/ 0 w 62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1">
                    <a:moveTo>
                      <a:pt x="0" y="11"/>
                    </a:moveTo>
                    <a:lnTo>
                      <a:pt x="0" y="2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2" name="î$1ïḓé"/>
              <p:cNvSpPr/>
              <p:nvPr/>
            </p:nvSpPr>
            <p:spPr bwMode="auto">
              <a:xfrm>
                <a:off x="1457" y="3415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0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0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3" name="íṣ1îḋê"/>
              <p:cNvSpPr/>
              <p:nvPr/>
            </p:nvSpPr>
            <p:spPr bwMode="auto">
              <a:xfrm>
                <a:off x="1457" y="3434"/>
                <a:ext cx="35" cy="10"/>
              </a:xfrm>
              <a:custGeom>
                <a:avLst/>
                <a:gdLst>
                  <a:gd name="T0" fmla="*/ 2 w 35"/>
                  <a:gd name="T1" fmla="*/ 10 h 10"/>
                  <a:gd name="T2" fmla="*/ 0 w 35"/>
                  <a:gd name="T3" fmla="*/ 2 h 10"/>
                  <a:gd name="T4" fmla="*/ 33 w 35"/>
                  <a:gd name="T5" fmla="*/ 0 h 10"/>
                  <a:gd name="T6" fmla="*/ 35 w 35"/>
                  <a:gd name="T7" fmla="*/ 8 h 10"/>
                  <a:gd name="T8" fmla="*/ 2 w 35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0">
                    <a:moveTo>
                      <a:pt x="2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5" y="8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4" name="îṥľîḓê"/>
              <p:cNvSpPr/>
              <p:nvPr/>
            </p:nvSpPr>
            <p:spPr bwMode="auto">
              <a:xfrm>
                <a:off x="1459" y="3455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5" name="ïṥ1iḍê"/>
              <p:cNvSpPr/>
              <p:nvPr/>
            </p:nvSpPr>
            <p:spPr bwMode="auto">
              <a:xfrm>
                <a:off x="1461" y="3475"/>
                <a:ext cx="33" cy="11"/>
              </a:xfrm>
              <a:custGeom>
                <a:avLst/>
                <a:gdLst>
                  <a:gd name="T0" fmla="*/ 0 w 33"/>
                  <a:gd name="T1" fmla="*/ 11 h 11"/>
                  <a:gd name="T2" fmla="*/ 0 w 33"/>
                  <a:gd name="T3" fmla="*/ 2 h 11"/>
                  <a:gd name="T4" fmla="*/ 31 w 33"/>
                  <a:gd name="T5" fmla="*/ 0 h 11"/>
                  <a:gd name="T6" fmla="*/ 33 w 33"/>
                  <a:gd name="T7" fmla="*/ 9 h 11"/>
                  <a:gd name="T8" fmla="*/ 0 w 3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1">
                    <a:moveTo>
                      <a:pt x="0" y="11"/>
                    </a:moveTo>
                    <a:lnTo>
                      <a:pt x="0" y="2"/>
                    </a:lnTo>
                    <a:lnTo>
                      <a:pt x="31" y="0"/>
                    </a:lnTo>
                    <a:lnTo>
                      <a:pt x="33" y="9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6" name="íşļíḍe"/>
              <p:cNvSpPr/>
              <p:nvPr/>
            </p:nvSpPr>
            <p:spPr bwMode="auto">
              <a:xfrm>
                <a:off x="1461" y="3496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7" name="íṡ1íḍé"/>
              <p:cNvSpPr/>
              <p:nvPr/>
            </p:nvSpPr>
            <p:spPr bwMode="auto">
              <a:xfrm>
                <a:off x="1463" y="3538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8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8" name="îŝļíḋè"/>
              <p:cNvSpPr/>
              <p:nvPr/>
            </p:nvSpPr>
            <p:spPr bwMode="auto">
              <a:xfrm>
                <a:off x="1465" y="3558"/>
                <a:ext cx="33" cy="9"/>
              </a:xfrm>
              <a:custGeom>
                <a:avLst/>
                <a:gdLst>
                  <a:gd name="T0" fmla="*/ 0 w 33"/>
                  <a:gd name="T1" fmla="*/ 9 h 9"/>
                  <a:gd name="T2" fmla="*/ 0 w 33"/>
                  <a:gd name="T3" fmla="*/ 2 h 9"/>
                  <a:gd name="T4" fmla="*/ 33 w 33"/>
                  <a:gd name="T5" fmla="*/ 0 h 9"/>
                  <a:gd name="T6" fmla="*/ 33 w 33"/>
                  <a:gd name="T7" fmla="*/ 9 h 9"/>
                  <a:gd name="T8" fmla="*/ 0 w 3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">
                    <a:moveTo>
                      <a:pt x="0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9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9" name="îsḷïďè"/>
              <p:cNvSpPr/>
              <p:nvPr/>
            </p:nvSpPr>
            <p:spPr bwMode="auto">
              <a:xfrm>
                <a:off x="1465" y="3579"/>
                <a:ext cx="33" cy="8"/>
              </a:xfrm>
              <a:custGeom>
                <a:avLst/>
                <a:gdLst>
                  <a:gd name="T0" fmla="*/ 2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2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2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2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0" name="îṩḻíďé"/>
              <p:cNvSpPr/>
              <p:nvPr/>
            </p:nvSpPr>
            <p:spPr bwMode="auto">
              <a:xfrm>
                <a:off x="1467" y="3600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1" name="ïṩḷiḍé"/>
              <p:cNvSpPr/>
              <p:nvPr/>
            </p:nvSpPr>
            <p:spPr bwMode="auto">
              <a:xfrm>
                <a:off x="1467" y="3621"/>
                <a:ext cx="35" cy="8"/>
              </a:xfrm>
              <a:custGeom>
                <a:avLst/>
                <a:gdLst>
                  <a:gd name="T0" fmla="*/ 2 w 35"/>
                  <a:gd name="T1" fmla="*/ 8 h 8"/>
                  <a:gd name="T2" fmla="*/ 0 w 35"/>
                  <a:gd name="T3" fmla="*/ 2 h 8"/>
                  <a:gd name="T4" fmla="*/ 33 w 35"/>
                  <a:gd name="T5" fmla="*/ 0 h 8"/>
                  <a:gd name="T6" fmla="*/ 35 w 35"/>
                  <a:gd name="T7" fmla="*/ 6 h 8"/>
                  <a:gd name="T8" fmla="*/ 2 w 3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8">
                    <a:moveTo>
                      <a:pt x="2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5" y="6"/>
                    </a:lnTo>
                    <a:lnTo>
                      <a:pt x="2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2" name="işlïḋê"/>
              <p:cNvSpPr/>
              <p:nvPr/>
            </p:nvSpPr>
            <p:spPr bwMode="auto">
              <a:xfrm>
                <a:off x="1432" y="3517"/>
                <a:ext cx="64" cy="10"/>
              </a:xfrm>
              <a:custGeom>
                <a:avLst/>
                <a:gdLst>
                  <a:gd name="T0" fmla="*/ 2 w 64"/>
                  <a:gd name="T1" fmla="*/ 10 h 10"/>
                  <a:gd name="T2" fmla="*/ 0 w 64"/>
                  <a:gd name="T3" fmla="*/ 4 h 10"/>
                  <a:gd name="T4" fmla="*/ 64 w 64"/>
                  <a:gd name="T5" fmla="*/ 0 h 10"/>
                  <a:gd name="T6" fmla="*/ 64 w 64"/>
                  <a:gd name="T7" fmla="*/ 8 h 10"/>
                  <a:gd name="T8" fmla="*/ 2 w 64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10">
                    <a:moveTo>
                      <a:pt x="2" y="10"/>
                    </a:moveTo>
                    <a:lnTo>
                      <a:pt x="0" y="4"/>
                    </a:lnTo>
                    <a:lnTo>
                      <a:pt x="64" y="0"/>
                    </a:lnTo>
                    <a:lnTo>
                      <a:pt x="64" y="8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3" name="ïś1ïďe"/>
              <p:cNvSpPr/>
              <p:nvPr/>
            </p:nvSpPr>
            <p:spPr bwMode="auto">
              <a:xfrm>
                <a:off x="1471" y="3662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4" name="íṥľîḑè"/>
              <p:cNvSpPr/>
              <p:nvPr/>
            </p:nvSpPr>
            <p:spPr bwMode="auto">
              <a:xfrm>
                <a:off x="1471" y="3683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5" name="iṣ1iḑê"/>
              <p:cNvSpPr/>
              <p:nvPr/>
            </p:nvSpPr>
            <p:spPr bwMode="auto">
              <a:xfrm>
                <a:off x="1473" y="3704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6" name="i$ľíḑê"/>
              <p:cNvSpPr/>
              <p:nvPr/>
            </p:nvSpPr>
            <p:spPr bwMode="auto">
              <a:xfrm>
                <a:off x="1473" y="3724"/>
                <a:ext cx="33" cy="9"/>
              </a:xfrm>
              <a:custGeom>
                <a:avLst/>
                <a:gdLst>
                  <a:gd name="T0" fmla="*/ 0 w 33"/>
                  <a:gd name="T1" fmla="*/ 9 h 9"/>
                  <a:gd name="T2" fmla="*/ 0 w 33"/>
                  <a:gd name="T3" fmla="*/ 2 h 9"/>
                  <a:gd name="T4" fmla="*/ 33 w 33"/>
                  <a:gd name="T5" fmla="*/ 0 h 9"/>
                  <a:gd name="T6" fmla="*/ 33 w 33"/>
                  <a:gd name="T7" fmla="*/ 7 h 9"/>
                  <a:gd name="T8" fmla="*/ 0 w 3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">
                    <a:moveTo>
                      <a:pt x="0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7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7" name="ïṥlïde"/>
              <p:cNvSpPr/>
              <p:nvPr/>
            </p:nvSpPr>
            <p:spPr bwMode="auto">
              <a:xfrm>
                <a:off x="1475" y="3745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8" name="iṣḻïdé"/>
              <p:cNvSpPr/>
              <p:nvPr/>
            </p:nvSpPr>
            <p:spPr bwMode="auto">
              <a:xfrm>
                <a:off x="1440" y="3641"/>
                <a:ext cx="62" cy="11"/>
              </a:xfrm>
              <a:custGeom>
                <a:avLst/>
                <a:gdLst>
                  <a:gd name="T0" fmla="*/ 0 w 62"/>
                  <a:gd name="T1" fmla="*/ 11 h 11"/>
                  <a:gd name="T2" fmla="*/ 0 w 62"/>
                  <a:gd name="T3" fmla="*/ 4 h 11"/>
                  <a:gd name="T4" fmla="*/ 62 w 62"/>
                  <a:gd name="T5" fmla="*/ 0 h 11"/>
                  <a:gd name="T6" fmla="*/ 62 w 62"/>
                  <a:gd name="T7" fmla="*/ 7 h 11"/>
                  <a:gd name="T8" fmla="*/ 0 w 62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1">
                    <a:moveTo>
                      <a:pt x="0" y="11"/>
                    </a:moveTo>
                    <a:lnTo>
                      <a:pt x="0" y="4"/>
                    </a:lnTo>
                    <a:lnTo>
                      <a:pt x="62" y="0"/>
                    </a:lnTo>
                    <a:lnTo>
                      <a:pt x="62" y="7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9" name="íšļïďè"/>
              <p:cNvSpPr/>
              <p:nvPr/>
            </p:nvSpPr>
            <p:spPr bwMode="auto">
              <a:xfrm>
                <a:off x="1425" y="3394"/>
                <a:ext cx="63" cy="11"/>
              </a:xfrm>
              <a:custGeom>
                <a:avLst/>
                <a:gdLst>
                  <a:gd name="T0" fmla="*/ 0 w 63"/>
                  <a:gd name="T1" fmla="*/ 11 h 11"/>
                  <a:gd name="T2" fmla="*/ 0 w 63"/>
                  <a:gd name="T3" fmla="*/ 3 h 11"/>
                  <a:gd name="T4" fmla="*/ 63 w 63"/>
                  <a:gd name="T5" fmla="*/ 0 h 11"/>
                  <a:gd name="T6" fmla="*/ 63 w 63"/>
                  <a:gd name="T7" fmla="*/ 7 h 11"/>
                  <a:gd name="T8" fmla="*/ 0 w 6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1">
                    <a:moveTo>
                      <a:pt x="0" y="11"/>
                    </a:moveTo>
                    <a:lnTo>
                      <a:pt x="0" y="3"/>
                    </a:lnTo>
                    <a:lnTo>
                      <a:pt x="63" y="0"/>
                    </a:lnTo>
                    <a:lnTo>
                      <a:pt x="63" y="7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0" name="í$ḻíďê"/>
              <p:cNvSpPr/>
              <p:nvPr/>
            </p:nvSpPr>
            <p:spPr bwMode="auto">
              <a:xfrm>
                <a:off x="1477" y="3787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2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2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1" name="îsľíḓe"/>
              <p:cNvSpPr/>
              <p:nvPr/>
            </p:nvSpPr>
            <p:spPr bwMode="auto">
              <a:xfrm>
                <a:off x="1479" y="3807"/>
                <a:ext cx="34" cy="9"/>
              </a:xfrm>
              <a:custGeom>
                <a:avLst/>
                <a:gdLst>
                  <a:gd name="T0" fmla="*/ 0 w 34"/>
                  <a:gd name="T1" fmla="*/ 9 h 9"/>
                  <a:gd name="T2" fmla="*/ 0 w 34"/>
                  <a:gd name="T3" fmla="*/ 0 h 9"/>
                  <a:gd name="T4" fmla="*/ 32 w 34"/>
                  <a:gd name="T5" fmla="*/ 0 h 9"/>
                  <a:gd name="T6" fmla="*/ 34 w 34"/>
                  <a:gd name="T7" fmla="*/ 7 h 9"/>
                  <a:gd name="T8" fmla="*/ 0 w 34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9">
                    <a:moveTo>
                      <a:pt x="0" y="9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34" y="7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2" name="íṡḷiďè"/>
              <p:cNvSpPr/>
              <p:nvPr/>
            </p:nvSpPr>
            <p:spPr bwMode="auto">
              <a:xfrm>
                <a:off x="1479" y="3828"/>
                <a:ext cx="34" cy="8"/>
              </a:xfrm>
              <a:custGeom>
                <a:avLst/>
                <a:gdLst>
                  <a:gd name="T0" fmla="*/ 0 w 34"/>
                  <a:gd name="T1" fmla="*/ 8 h 8"/>
                  <a:gd name="T2" fmla="*/ 0 w 34"/>
                  <a:gd name="T3" fmla="*/ 0 h 8"/>
                  <a:gd name="T4" fmla="*/ 34 w 34"/>
                  <a:gd name="T5" fmla="*/ 0 h 8"/>
                  <a:gd name="T6" fmla="*/ 34 w 34"/>
                  <a:gd name="T7" fmla="*/ 6 h 8"/>
                  <a:gd name="T8" fmla="*/ 0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0" y="8"/>
                    </a:moveTo>
                    <a:lnTo>
                      <a:pt x="0" y="0"/>
                    </a:lnTo>
                    <a:lnTo>
                      <a:pt x="34" y="0"/>
                    </a:lnTo>
                    <a:lnTo>
                      <a:pt x="34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3" name="ïṥľiḍê"/>
              <p:cNvSpPr/>
              <p:nvPr/>
            </p:nvSpPr>
            <p:spPr bwMode="auto">
              <a:xfrm>
                <a:off x="1482" y="3847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4" name="íṡļîḓê"/>
              <p:cNvSpPr/>
              <p:nvPr/>
            </p:nvSpPr>
            <p:spPr bwMode="auto">
              <a:xfrm>
                <a:off x="1482" y="3867"/>
                <a:ext cx="33" cy="11"/>
              </a:xfrm>
              <a:custGeom>
                <a:avLst/>
                <a:gdLst>
                  <a:gd name="T0" fmla="*/ 0 w 33"/>
                  <a:gd name="T1" fmla="*/ 11 h 11"/>
                  <a:gd name="T2" fmla="*/ 0 w 33"/>
                  <a:gd name="T3" fmla="*/ 3 h 11"/>
                  <a:gd name="T4" fmla="*/ 33 w 33"/>
                  <a:gd name="T5" fmla="*/ 0 h 11"/>
                  <a:gd name="T6" fmla="*/ 33 w 33"/>
                  <a:gd name="T7" fmla="*/ 9 h 11"/>
                  <a:gd name="T8" fmla="*/ 0 w 3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1">
                    <a:moveTo>
                      <a:pt x="0" y="11"/>
                    </a:moveTo>
                    <a:lnTo>
                      <a:pt x="0" y="3"/>
                    </a:lnTo>
                    <a:lnTo>
                      <a:pt x="33" y="0"/>
                    </a:lnTo>
                    <a:lnTo>
                      <a:pt x="33" y="9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5" name="í$lidè"/>
              <p:cNvSpPr/>
              <p:nvPr/>
            </p:nvSpPr>
            <p:spPr bwMode="auto">
              <a:xfrm>
                <a:off x="1484" y="3909"/>
                <a:ext cx="33" cy="10"/>
              </a:xfrm>
              <a:custGeom>
                <a:avLst/>
                <a:gdLst>
                  <a:gd name="T0" fmla="*/ 2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2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2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2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6" name="ïṩḷíḋê"/>
              <p:cNvSpPr/>
              <p:nvPr/>
            </p:nvSpPr>
            <p:spPr bwMode="auto">
              <a:xfrm>
                <a:off x="1486" y="3930"/>
                <a:ext cx="33" cy="10"/>
              </a:xfrm>
              <a:custGeom>
                <a:avLst/>
                <a:gdLst>
                  <a:gd name="T0" fmla="*/ 0 w 33"/>
                  <a:gd name="T1" fmla="*/ 10 h 10"/>
                  <a:gd name="T2" fmla="*/ 0 w 33"/>
                  <a:gd name="T3" fmla="*/ 2 h 10"/>
                  <a:gd name="T4" fmla="*/ 33 w 33"/>
                  <a:gd name="T5" fmla="*/ 0 h 10"/>
                  <a:gd name="T6" fmla="*/ 33 w 33"/>
                  <a:gd name="T7" fmla="*/ 8 h 10"/>
                  <a:gd name="T8" fmla="*/ 0 w 33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0" y="10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7" name="ïşḻïḍé"/>
              <p:cNvSpPr/>
              <p:nvPr/>
            </p:nvSpPr>
            <p:spPr bwMode="auto">
              <a:xfrm>
                <a:off x="1486" y="3950"/>
                <a:ext cx="35" cy="9"/>
              </a:xfrm>
              <a:custGeom>
                <a:avLst/>
                <a:gdLst>
                  <a:gd name="T0" fmla="*/ 2 w 35"/>
                  <a:gd name="T1" fmla="*/ 9 h 9"/>
                  <a:gd name="T2" fmla="*/ 0 w 35"/>
                  <a:gd name="T3" fmla="*/ 3 h 9"/>
                  <a:gd name="T4" fmla="*/ 33 w 35"/>
                  <a:gd name="T5" fmla="*/ 0 h 9"/>
                  <a:gd name="T6" fmla="*/ 35 w 35"/>
                  <a:gd name="T7" fmla="*/ 9 h 9"/>
                  <a:gd name="T8" fmla="*/ 2 w 35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9">
                    <a:moveTo>
                      <a:pt x="2" y="9"/>
                    </a:moveTo>
                    <a:lnTo>
                      <a:pt x="0" y="3"/>
                    </a:lnTo>
                    <a:lnTo>
                      <a:pt x="33" y="0"/>
                    </a:lnTo>
                    <a:lnTo>
                      <a:pt x="35" y="9"/>
                    </a:lnTo>
                    <a:lnTo>
                      <a:pt x="2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8" name="ïSḻiḋè"/>
              <p:cNvSpPr/>
              <p:nvPr/>
            </p:nvSpPr>
            <p:spPr bwMode="auto">
              <a:xfrm>
                <a:off x="1488" y="3971"/>
                <a:ext cx="33" cy="9"/>
              </a:xfrm>
              <a:custGeom>
                <a:avLst/>
                <a:gdLst>
                  <a:gd name="T0" fmla="*/ 0 w 33"/>
                  <a:gd name="T1" fmla="*/ 9 h 9"/>
                  <a:gd name="T2" fmla="*/ 0 w 33"/>
                  <a:gd name="T3" fmla="*/ 2 h 9"/>
                  <a:gd name="T4" fmla="*/ 33 w 33"/>
                  <a:gd name="T5" fmla="*/ 0 h 9"/>
                  <a:gd name="T6" fmla="*/ 33 w 33"/>
                  <a:gd name="T7" fmla="*/ 9 h 9"/>
                  <a:gd name="T8" fmla="*/ 0 w 33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9">
                    <a:moveTo>
                      <a:pt x="0" y="9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9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9" name="ïsḷïdé"/>
              <p:cNvSpPr/>
              <p:nvPr/>
            </p:nvSpPr>
            <p:spPr bwMode="auto">
              <a:xfrm>
                <a:off x="1490" y="3992"/>
                <a:ext cx="33" cy="8"/>
              </a:xfrm>
              <a:custGeom>
                <a:avLst/>
                <a:gdLst>
                  <a:gd name="T0" fmla="*/ 0 w 33"/>
                  <a:gd name="T1" fmla="*/ 8 h 8"/>
                  <a:gd name="T2" fmla="*/ 0 w 33"/>
                  <a:gd name="T3" fmla="*/ 2 h 8"/>
                  <a:gd name="T4" fmla="*/ 33 w 33"/>
                  <a:gd name="T5" fmla="*/ 0 h 8"/>
                  <a:gd name="T6" fmla="*/ 33 w 33"/>
                  <a:gd name="T7" fmla="*/ 6 h 8"/>
                  <a:gd name="T8" fmla="*/ 0 w 33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8">
                    <a:moveTo>
                      <a:pt x="0" y="8"/>
                    </a:moveTo>
                    <a:lnTo>
                      <a:pt x="0" y="2"/>
                    </a:lnTo>
                    <a:lnTo>
                      <a:pt x="33" y="0"/>
                    </a:lnTo>
                    <a:lnTo>
                      <a:pt x="33" y="6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0" name="ísľîďé"/>
              <p:cNvSpPr/>
              <p:nvPr/>
            </p:nvSpPr>
            <p:spPr bwMode="auto">
              <a:xfrm>
                <a:off x="1452" y="3888"/>
                <a:ext cx="65" cy="11"/>
              </a:xfrm>
              <a:custGeom>
                <a:avLst/>
                <a:gdLst>
                  <a:gd name="T0" fmla="*/ 3 w 65"/>
                  <a:gd name="T1" fmla="*/ 11 h 11"/>
                  <a:gd name="T2" fmla="*/ 0 w 65"/>
                  <a:gd name="T3" fmla="*/ 4 h 11"/>
                  <a:gd name="T4" fmla="*/ 65 w 65"/>
                  <a:gd name="T5" fmla="*/ 0 h 11"/>
                  <a:gd name="T6" fmla="*/ 65 w 65"/>
                  <a:gd name="T7" fmla="*/ 9 h 11"/>
                  <a:gd name="T8" fmla="*/ 3 w 65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11">
                    <a:moveTo>
                      <a:pt x="3" y="11"/>
                    </a:moveTo>
                    <a:lnTo>
                      <a:pt x="0" y="4"/>
                    </a:lnTo>
                    <a:lnTo>
                      <a:pt x="65" y="0"/>
                    </a:lnTo>
                    <a:lnTo>
                      <a:pt x="65" y="9"/>
                    </a:lnTo>
                    <a:lnTo>
                      <a:pt x="3" y="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1" name="îṡľîḋé"/>
              <p:cNvSpPr/>
              <p:nvPr/>
            </p:nvSpPr>
            <p:spPr bwMode="auto">
              <a:xfrm>
                <a:off x="1461" y="4013"/>
                <a:ext cx="62" cy="10"/>
              </a:xfrm>
              <a:custGeom>
                <a:avLst/>
                <a:gdLst>
                  <a:gd name="T0" fmla="*/ 0 w 62"/>
                  <a:gd name="T1" fmla="*/ 10 h 10"/>
                  <a:gd name="T2" fmla="*/ 0 w 62"/>
                  <a:gd name="T3" fmla="*/ 4 h 10"/>
                  <a:gd name="T4" fmla="*/ 62 w 62"/>
                  <a:gd name="T5" fmla="*/ 0 h 10"/>
                  <a:gd name="T6" fmla="*/ 62 w 62"/>
                  <a:gd name="T7" fmla="*/ 6 h 10"/>
                  <a:gd name="T8" fmla="*/ 0 w 62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10">
                    <a:moveTo>
                      <a:pt x="0" y="10"/>
                    </a:moveTo>
                    <a:lnTo>
                      <a:pt x="0" y="4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2" name="îṩlíḍé"/>
              <p:cNvSpPr/>
              <p:nvPr/>
            </p:nvSpPr>
            <p:spPr bwMode="auto">
              <a:xfrm>
                <a:off x="1446" y="3766"/>
                <a:ext cx="65" cy="10"/>
              </a:xfrm>
              <a:custGeom>
                <a:avLst/>
                <a:gdLst>
                  <a:gd name="T0" fmla="*/ 0 w 65"/>
                  <a:gd name="T1" fmla="*/ 10 h 10"/>
                  <a:gd name="T2" fmla="*/ 0 w 65"/>
                  <a:gd name="T3" fmla="*/ 2 h 10"/>
                  <a:gd name="T4" fmla="*/ 63 w 65"/>
                  <a:gd name="T5" fmla="*/ 0 h 10"/>
                  <a:gd name="T6" fmla="*/ 65 w 65"/>
                  <a:gd name="T7" fmla="*/ 6 h 10"/>
                  <a:gd name="T8" fmla="*/ 0 w 65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10">
                    <a:moveTo>
                      <a:pt x="0" y="10"/>
                    </a:moveTo>
                    <a:lnTo>
                      <a:pt x="0" y="2"/>
                    </a:lnTo>
                    <a:lnTo>
                      <a:pt x="63" y="0"/>
                    </a:lnTo>
                    <a:lnTo>
                      <a:pt x="65" y="6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3" name="iṩḻïḓé"/>
              <p:cNvSpPr/>
              <p:nvPr/>
            </p:nvSpPr>
            <p:spPr bwMode="auto">
              <a:xfrm>
                <a:off x="1604" y="3714"/>
                <a:ext cx="69" cy="39"/>
              </a:xfrm>
              <a:custGeom>
                <a:avLst/>
                <a:gdLst>
                  <a:gd name="T0" fmla="*/ 0 w 33"/>
                  <a:gd name="T1" fmla="*/ 0 h 19"/>
                  <a:gd name="T2" fmla="*/ 16 w 33"/>
                  <a:gd name="T3" fmla="*/ 19 h 19"/>
                  <a:gd name="T4" fmla="*/ 33 w 33"/>
                  <a:gd name="T5" fmla="*/ 0 h 19"/>
                  <a:gd name="T6" fmla="*/ 0 w 33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19">
                    <a:moveTo>
                      <a:pt x="0" y="0"/>
                    </a:moveTo>
                    <a:cubicBezTo>
                      <a:pt x="0" y="10"/>
                      <a:pt x="7" y="19"/>
                      <a:pt x="16" y="19"/>
                    </a:cubicBezTo>
                    <a:cubicBezTo>
                      <a:pt x="25" y="19"/>
                      <a:pt x="33" y="10"/>
                      <a:pt x="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68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4" name="ï$ḻïdê"/>
              <p:cNvSpPr/>
              <p:nvPr/>
            </p:nvSpPr>
            <p:spPr bwMode="auto">
              <a:xfrm>
                <a:off x="1604" y="3015"/>
                <a:ext cx="69" cy="674"/>
              </a:xfrm>
              <a:prstGeom prst="rect">
                <a:avLst/>
              </a:prstGeom>
              <a:solidFill>
                <a:srgbClr val="FAC7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5" name="îşľide"/>
              <p:cNvSpPr/>
              <p:nvPr/>
            </p:nvSpPr>
            <p:spPr bwMode="auto">
              <a:xfrm>
                <a:off x="1629" y="3015"/>
                <a:ext cx="17" cy="674"/>
              </a:xfrm>
              <a:prstGeom prst="rect">
                <a:avLst/>
              </a:prstGeom>
              <a:solidFill>
                <a:srgbClr val="EE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6" name="îś1iḋe"/>
              <p:cNvSpPr/>
              <p:nvPr/>
            </p:nvSpPr>
            <p:spPr bwMode="auto">
              <a:xfrm>
                <a:off x="1604" y="3670"/>
                <a:ext cx="69" cy="4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7" name="í$ḷíḑé"/>
              <p:cNvSpPr/>
              <p:nvPr/>
            </p:nvSpPr>
            <p:spPr bwMode="auto">
              <a:xfrm>
                <a:off x="1602" y="2921"/>
                <a:ext cx="71" cy="94"/>
              </a:xfrm>
              <a:custGeom>
                <a:avLst/>
                <a:gdLst>
                  <a:gd name="T0" fmla="*/ 21 w 71"/>
                  <a:gd name="T1" fmla="*/ 0 h 94"/>
                  <a:gd name="T2" fmla="*/ 0 w 71"/>
                  <a:gd name="T3" fmla="*/ 94 h 94"/>
                  <a:gd name="T4" fmla="*/ 71 w 71"/>
                  <a:gd name="T5" fmla="*/ 94 h 94"/>
                  <a:gd name="T6" fmla="*/ 50 w 71"/>
                  <a:gd name="T7" fmla="*/ 0 h 94"/>
                  <a:gd name="T8" fmla="*/ 21 w 71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4">
                    <a:moveTo>
                      <a:pt x="21" y="0"/>
                    </a:moveTo>
                    <a:lnTo>
                      <a:pt x="0" y="94"/>
                    </a:lnTo>
                    <a:lnTo>
                      <a:pt x="71" y="94"/>
                    </a:lnTo>
                    <a:lnTo>
                      <a:pt x="50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8" name="iṥḷíďé"/>
              <p:cNvSpPr/>
              <p:nvPr/>
            </p:nvSpPr>
            <p:spPr bwMode="auto">
              <a:xfrm>
                <a:off x="1623" y="2857"/>
                <a:ext cx="29" cy="64"/>
              </a:xfrm>
              <a:custGeom>
                <a:avLst/>
                <a:gdLst>
                  <a:gd name="T0" fmla="*/ 29 w 29"/>
                  <a:gd name="T1" fmla="*/ 64 h 64"/>
                  <a:gd name="T2" fmla="*/ 14 w 29"/>
                  <a:gd name="T3" fmla="*/ 0 h 64"/>
                  <a:gd name="T4" fmla="*/ 0 w 29"/>
                  <a:gd name="T5" fmla="*/ 64 h 64"/>
                  <a:gd name="T6" fmla="*/ 29 w 29"/>
                  <a:gd name="T7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64">
                    <a:moveTo>
                      <a:pt x="29" y="64"/>
                    </a:moveTo>
                    <a:lnTo>
                      <a:pt x="14" y="0"/>
                    </a:lnTo>
                    <a:lnTo>
                      <a:pt x="0" y="64"/>
                    </a:lnTo>
                    <a:lnTo>
                      <a:pt x="29" y="64"/>
                    </a:lnTo>
                    <a:close/>
                  </a:path>
                </a:pathLst>
              </a:custGeom>
              <a:solidFill>
                <a:srgbClr val="1A3A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9" name="îṡlîḑé"/>
              <p:cNvSpPr/>
              <p:nvPr/>
            </p:nvSpPr>
            <p:spPr bwMode="auto">
              <a:xfrm>
                <a:off x="1718" y="3803"/>
                <a:ext cx="69" cy="40"/>
              </a:xfrm>
              <a:custGeom>
                <a:avLst/>
                <a:gdLst>
                  <a:gd name="T0" fmla="*/ 0 w 33"/>
                  <a:gd name="T1" fmla="*/ 0 h 19"/>
                  <a:gd name="T2" fmla="*/ 16 w 33"/>
                  <a:gd name="T3" fmla="*/ 19 h 19"/>
                  <a:gd name="T4" fmla="*/ 33 w 33"/>
                  <a:gd name="T5" fmla="*/ 0 h 19"/>
                  <a:gd name="T6" fmla="*/ 0 w 33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19">
                    <a:moveTo>
                      <a:pt x="0" y="0"/>
                    </a:moveTo>
                    <a:cubicBezTo>
                      <a:pt x="0" y="11"/>
                      <a:pt x="7" y="19"/>
                      <a:pt x="16" y="19"/>
                    </a:cubicBezTo>
                    <a:cubicBezTo>
                      <a:pt x="25" y="19"/>
                      <a:pt x="33" y="10"/>
                      <a:pt x="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68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0" name="îŝlíďè"/>
              <p:cNvSpPr/>
              <p:nvPr/>
            </p:nvSpPr>
            <p:spPr bwMode="auto">
              <a:xfrm>
                <a:off x="1710" y="3104"/>
                <a:ext cx="77" cy="676"/>
              </a:xfrm>
              <a:custGeom>
                <a:avLst/>
                <a:gdLst>
                  <a:gd name="T0" fmla="*/ 77 w 77"/>
                  <a:gd name="T1" fmla="*/ 674 h 676"/>
                  <a:gd name="T2" fmla="*/ 69 w 77"/>
                  <a:gd name="T3" fmla="*/ 0 h 676"/>
                  <a:gd name="T4" fmla="*/ 0 w 77"/>
                  <a:gd name="T5" fmla="*/ 2 h 676"/>
                  <a:gd name="T6" fmla="*/ 6 w 77"/>
                  <a:gd name="T7" fmla="*/ 676 h 676"/>
                  <a:gd name="T8" fmla="*/ 77 w 77"/>
                  <a:gd name="T9" fmla="*/ 674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676">
                    <a:moveTo>
                      <a:pt x="77" y="674"/>
                    </a:moveTo>
                    <a:lnTo>
                      <a:pt x="69" y="0"/>
                    </a:lnTo>
                    <a:lnTo>
                      <a:pt x="0" y="2"/>
                    </a:lnTo>
                    <a:lnTo>
                      <a:pt x="6" y="676"/>
                    </a:lnTo>
                    <a:lnTo>
                      <a:pt x="77" y="674"/>
                    </a:lnTo>
                    <a:close/>
                  </a:path>
                </a:pathLst>
              </a:custGeom>
              <a:solidFill>
                <a:srgbClr val="1C9E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1" name="iṩľiḓe"/>
              <p:cNvSpPr/>
              <p:nvPr/>
            </p:nvSpPr>
            <p:spPr bwMode="auto">
              <a:xfrm>
                <a:off x="1735" y="3106"/>
                <a:ext cx="25" cy="674"/>
              </a:xfrm>
              <a:custGeom>
                <a:avLst/>
                <a:gdLst>
                  <a:gd name="T0" fmla="*/ 25 w 25"/>
                  <a:gd name="T1" fmla="*/ 674 h 674"/>
                  <a:gd name="T2" fmla="*/ 19 w 25"/>
                  <a:gd name="T3" fmla="*/ 0 h 674"/>
                  <a:gd name="T4" fmla="*/ 0 w 25"/>
                  <a:gd name="T5" fmla="*/ 0 h 674"/>
                  <a:gd name="T6" fmla="*/ 8 w 25"/>
                  <a:gd name="T7" fmla="*/ 674 h 674"/>
                  <a:gd name="T8" fmla="*/ 25 w 25"/>
                  <a:gd name="T9" fmla="*/ 674 h 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674">
                    <a:moveTo>
                      <a:pt x="25" y="674"/>
                    </a:moveTo>
                    <a:lnTo>
                      <a:pt x="19" y="0"/>
                    </a:lnTo>
                    <a:lnTo>
                      <a:pt x="0" y="0"/>
                    </a:lnTo>
                    <a:lnTo>
                      <a:pt x="8" y="674"/>
                    </a:lnTo>
                    <a:lnTo>
                      <a:pt x="25" y="674"/>
                    </a:lnTo>
                    <a:close/>
                  </a:path>
                </a:pathLst>
              </a:custGeom>
              <a:solidFill>
                <a:srgbClr val="EE6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2" name="íšlïḓé"/>
              <p:cNvSpPr/>
              <p:nvPr/>
            </p:nvSpPr>
            <p:spPr bwMode="auto">
              <a:xfrm>
                <a:off x="1716" y="3762"/>
                <a:ext cx="71" cy="41"/>
              </a:xfrm>
              <a:custGeom>
                <a:avLst/>
                <a:gdLst>
                  <a:gd name="T0" fmla="*/ 71 w 71"/>
                  <a:gd name="T1" fmla="*/ 41 h 41"/>
                  <a:gd name="T2" fmla="*/ 69 w 71"/>
                  <a:gd name="T3" fmla="*/ 0 h 41"/>
                  <a:gd name="T4" fmla="*/ 0 w 71"/>
                  <a:gd name="T5" fmla="*/ 0 h 41"/>
                  <a:gd name="T6" fmla="*/ 2 w 71"/>
                  <a:gd name="T7" fmla="*/ 41 h 41"/>
                  <a:gd name="T8" fmla="*/ 71 w 7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41">
                    <a:moveTo>
                      <a:pt x="71" y="41"/>
                    </a:moveTo>
                    <a:lnTo>
                      <a:pt x="69" y="0"/>
                    </a:lnTo>
                    <a:lnTo>
                      <a:pt x="0" y="0"/>
                    </a:lnTo>
                    <a:lnTo>
                      <a:pt x="2" y="41"/>
                    </a:lnTo>
                    <a:lnTo>
                      <a:pt x="71" y="4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3" name="ïṥḷíḓé"/>
              <p:cNvSpPr/>
              <p:nvPr/>
            </p:nvSpPr>
            <p:spPr bwMode="auto">
              <a:xfrm>
                <a:off x="1710" y="3011"/>
                <a:ext cx="69" cy="95"/>
              </a:xfrm>
              <a:custGeom>
                <a:avLst/>
                <a:gdLst>
                  <a:gd name="T0" fmla="*/ 21 w 69"/>
                  <a:gd name="T1" fmla="*/ 0 h 95"/>
                  <a:gd name="T2" fmla="*/ 0 w 69"/>
                  <a:gd name="T3" fmla="*/ 95 h 95"/>
                  <a:gd name="T4" fmla="*/ 69 w 69"/>
                  <a:gd name="T5" fmla="*/ 93 h 95"/>
                  <a:gd name="T6" fmla="*/ 48 w 69"/>
                  <a:gd name="T7" fmla="*/ 0 h 95"/>
                  <a:gd name="T8" fmla="*/ 21 w 69"/>
                  <a:gd name="T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95">
                    <a:moveTo>
                      <a:pt x="21" y="0"/>
                    </a:moveTo>
                    <a:lnTo>
                      <a:pt x="0" y="95"/>
                    </a:lnTo>
                    <a:lnTo>
                      <a:pt x="69" y="93"/>
                    </a:lnTo>
                    <a:lnTo>
                      <a:pt x="48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4" name="i$1ïḑé"/>
              <p:cNvSpPr/>
              <p:nvPr/>
            </p:nvSpPr>
            <p:spPr bwMode="auto">
              <a:xfrm>
                <a:off x="1731" y="2948"/>
                <a:ext cx="27" cy="65"/>
              </a:xfrm>
              <a:custGeom>
                <a:avLst/>
                <a:gdLst>
                  <a:gd name="T0" fmla="*/ 27 w 27"/>
                  <a:gd name="T1" fmla="*/ 63 h 65"/>
                  <a:gd name="T2" fmla="*/ 12 w 27"/>
                  <a:gd name="T3" fmla="*/ 0 h 65"/>
                  <a:gd name="T4" fmla="*/ 0 w 27"/>
                  <a:gd name="T5" fmla="*/ 65 h 65"/>
                  <a:gd name="T6" fmla="*/ 27 w 27"/>
                  <a:gd name="T7" fmla="*/ 6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65">
                    <a:moveTo>
                      <a:pt x="27" y="63"/>
                    </a:moveTo>
                    <a:lnTo>
                      <a:pt x="12" y="0"/>
                    </a:lnTo>
                    <a:lnTo>
                      <a:pt x="0" y="65"/>
                    </a:lnTo>
                    <a:lnTo>
                      <a:pt x="27" y="63"/>
                    </a:lnTo>
                    <a:close/>
                  </a:path>
                </a:pathLst>
              </a:custGeom>
              <a:solidFill>
                <a:srgbClr val="1A3A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5" name="ïşļíḑé"/>
              <p:cNvSpPr/>
              <p:nvPr/>
            </p:nvSpPr>
            <p:spPr bwMode="auto">
              <a:xfrm>
                <a:off x="1324" y="3479"/>
                <a:ext cx="558" cy="656"/>
              </a:xfrm>
              <a:prstGeom prst="rect">
                <a:avLst/>
              </a:prstGeom>
              <a:solidFill>
                <a:srgbClr val="1B9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6" name="ïṧlîḋe"/>
              <p:cNvSpPr/>
              <p:nvPr/>
            </p:nvSpPr>
            <p:spPr bwMode="auto">
              <a:xfrm>
                <a:off x="4954" y="1942"/>
                <a:ext cx="1878" cy="2193"/>
              </a:xfrm>
              <a:prstGeom prst="rect">
                <a:avLst/>
              </a:prstGeom>
              <a:solidFill>
                <a:srgbClr val="B3B1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7" name="íSḷîḓe"/>
              <p:cNvSpPr/>
              <p:nvPr/>
            </p:nvSpPr>
            <p:spPr bwMode="auto">
              <a:xfrm>
                <a:off x="4954" y="1942"/>
                <a:ext cx="1878" cy="2193"/>
              </a:xfrm>
              <a:prstGeom prst="rect">
                <a:avLst/>
              </a:prstGeom>
              <a:solidFill>
                <a:srgbClr val="F9F9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8" name="íŝļïḓe"/>
              <p:cNvSpPr/>
              <p:nvPr/>
            </p:nvSpPr>
            <p:spPr bwMode="auto">
              <a:xfrm>
                <a:off x="4985" y="2013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9" name="iśḻîḋé"/>
              <p:cNvSpPr/>
              <p:nvPr/>
            </p:nvSpPr>
            <p:spPr bwMode="auto">
              <a:xfrm>
                <a:off x="4898" y="2029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6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0" name="iśḻîḋê"/>
              <p:cNvSpPr/>
              <p:nvPr/>
            </p:nvSpPr>
            <p:spPr bwMode="auto">
              <a:xfrm>
                <a:off x="4985" y="2197"/>
                <a:ext cx="98" cy="98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1" name="í$lïdê"/>
              <p:cNvSpPr/>
              <p:nvPr/>
            </p:nvSpPr>
            <p:spPr bwMode="auto">
              <a:xfrm>
                <a:off x="4898" y="2212"/>
                <a:ext cx="131" cy="52"/>
              </a:xfrm>
              <a:custGeom>
                <a:avLst/>
                <a:gdLst>
                  <a:gd name="T0" fmla="*/ 63 w 63"/>
                  <a:gd name="T1" fmla="*/ 13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9 h 25"/>
                  <a:gd name="T8" fmla="*/ 53 w 63"/>
                  <a:gd name="T9" fmla="*/ 19 h 25"/>
                  <a:gd name="T10" fmla="*/ 57 w 63"/>
                  <a:gd name="T11" fmla="*/ 13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3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3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3 h 25"/>
                  <a:gd name="T38" fmla="*/ 7 w 63"/>
                  <a:gd name="T39" fmla="*/ 13 h 25"/>
                  <a:gd name="T40" fmla="*/ 10 w 63"/>
                  <a:gd name="T41" fmla="*/ 19 h 25"/>
                  <a:gd name="T42" fmla="*/ 32 w 63"/>
                  <a:gd name="T43" fmla="*/ 19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3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5" y="19"/>
                      <a:pt x="57" y="16"/>
                      <a:pt x="57" y="13"/>
                    </a:cubicBezTo>
                    <a:cubicBezTo>
                      <a:pt x="57" y="9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6"/>
                      <a:pt x="63" y="13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3"/>
                    </a:cubicBezTo>
                    <a:cubicBezTo>
                      <a:pt x="0" y="6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9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8" y="19"/>
                      <a:pt x="10" y="19"/>
                    </a:cubicBezTo>
                    <a:cubicBezTo>
                      <a:pt x="32" y="19"/>
                      <a:pt x="32" y="19"/>
                      <a:pt x="32" y="19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2" name="iṡľîdê"/>
              <p:cNvSpPr/>
              <p:nvPr/>
            </p:nvSpPr>
            <p:spPr bwMode="auto">
              <a:xfrm>
                <a:off x="4985" y="2380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3" name="ïṩľiḑê"/>
              <p:cNvSpPr/>
              <p:nvPr/>
            </p:nvSpPr>
            <p:spPr bwMode="auto">
              <a:xfrm>
                <a:off x="4898" y="2396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5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5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4" name="iS1îḋè"/>
              <p:cNvSpPr/>
              <p:nvPr/>
            </p:nvSpPr>
            <p:spPr bwMode="auto">
              <a:xfrm>
                <a:off x="4985" y="2565"/>
                <a:ext cx="98" cy="95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5" name="î$ļîḍê"/>
              <p:cNvSpPr/>
              <p:nvPr/>
            </p:nvSpPr>
            <p:spPr bwMode="auto">
              <a:xfrm>
                <a:off x="4898" y="2579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6"/>
                      <a:pt x="57" y="12"/>
                    </a:cubicBezTo>
                    <a:cubicBezTo>
                      <a:pt x="57" y="9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6" name="iṥḷïḋé"/>
              <p:cNvSpPr/>
              <p:nvPr/>
            </p:nvSpPr>
            <p:spPr bwMode="auto">
              <a:xfrm>
                <a:off x="4985" y="2747"/>
                <a:ext cx="98" cy="98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7" name="ïṥḷïḑè"/>
              <p:cNvSpPr/>
              <p:nvPr/>
            </p:nvSpPr>
            <p:spPr bwMode="auto">
              <a:xfrm>
                <a:off x="4898" y="2762"/>
                <a:ext cx="131" cy="52"/>
              </a:xfrm>
              <a:custGeom>
                <a:avLst/>
                <a:gdLst>
                  <a:gd name="T0" fmla="*/ 63 w 63"/>
                  <a:gd name="T1" fmla="*/ 13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9 h 25"/>
                  <a:gd name="T8" fmla="*/ 53 w 63"/>
                  <a:gd name="T9" fmla="*/ 19 h 25"/>
                  <a:gd name="T10" fmla="*/ 57 w 63"/>
                  <a:gd name="T11" fmla="*/ 13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3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3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3 h 25"/>
                  <a:gd name="T38" fmla="*/ 7 w 63"/>
                  <a:gd name="T39" fmla="*/ 13 h 25"/>
                  <a:gd name="T40" fmla="*/ 10 w 63"/>
                  <a:gd name="T41" fmla="*/ 19 h 25"/>
                  <a:gd name="T42" fmla="*/ 32 w 63"/>
                  <a:gd name="T43" fmla="*/ 19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3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5" y="19"/>
                      <a:pt x="57" y="16"/>
                      <a:pt x="57" y="13"/>
                    </a:cubicBezTo>
                    <a:cubicBezTo>
                      <a:pt x="57" y="10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6"/>
                      <a:pt x="63" y="13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3"/>
                    </a:cubicBezTo>
                    <a:cubicBezTo>
                      <a:pt x="0" y="6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10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8" y="19"/>
                      <a:pt x="10" y="19"/>
                    </a:cubicBezTo>
                    <a:cubicBezTo>
                      <a:pt x="32" y="19"/>
                      <a:pt x="32" y="19"/>
                      <a:pt x="32" y="19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8" name="îṡliḓê"/>
              <p:cNvSpPr/>
              <p:nvPr/>
            </p:nvSpPr>
            <p:spPr bwMode="auto">
              <a:xfrm>
                <a:off x="4985" y="2930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9" name="ísḷïḓe"/>
              <p:cNvSpPr/>
              <p:nvPr/>
            </p:nvSpPr>
            <p:spPr bwMode="auto">
              <a:xfrm>
                <a:off x="4898" y="2946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6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0" name="îšḻïḋê"/>
              <p:cNvSpPr/>
              <p:nvPr/>
            </p:nvSpPr>
            <p:spPr bwMode="auto">
              <a:xfrm>
                <a:off x="4985" y="3114"/>
                <a:ext cx="98" cy="98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1" name="íŝḻíḑè"/>
              <p:cNvSpPr/>
              <p:nvPr/>
            </p:nvSpPr>
            <p:spPr bwMode="auto">
              <a:xfrm>
                <a:off x="4898" y="3129"/>
                <a:ext cx="131" cy="52"/>
              </a:xfrm>
              <a:custGeom>
                <a:avLst/>
                <a:gdLst>
                  <a:gd name="T0" fmla="*/ 63 w 63"/>
                  <a:gd name="T1" fmla="*/ 13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9 h 25"/>
                  <a:gd name="T8" fmla="*/ 53 w 63"/>
                  <a:gd name="T9" fmla="*/ 19 h 25"/>
                  <a:gd name="T10" fmla="*/ 57 w 63"/>
                  <a:gd name="T11" fmla="*/ 13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3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3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3 h 25"/>
                  <a:gd name="T38" fmla="*/ 7 w 63"/>
                  <a:gd name="T39" fmla="*/ 13 h 25"/>
                  <a:gd name="T40" fmla="*/ 10 w 63"/>
                  <a:gd name="T41" fmla="*/ 19 h 25"/>
                  <a:gd name="T42" fmla="*/ 32 w 63"/>
                  <a:gd name="T43" fmla="*/ 19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3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5" y="19"/>
                      <a:pt x="57" y="16"/>
                      <a:pt x="57" y="13"/>
                    </a:cubicBezTo>
                    <a:cubicBezTo>
                      <a:pt x="57" y="9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6"/>
                      <a:pt x="63" y="13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3"/>
                    </a:cubicBezTo>
                    <a:cubicBezTo>
                      <a:pt x="0" y="6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9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8" y="19"/>
                      <a:pt x="10" y="19"/>
                    </a:cubicBezTo>
                    <a:cubicBezTo>
                      <a:pt x="32" y="19"/>
                      <a:pt x="32" y="19"/>
                      <a:pt x="32" y="19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2" name="ïSlïḋe"/>
              <p:cNvSpPr/>
              <p:nvPr/>
            </p:nvSpPr>
            <p:spPr bwMode="auto">
              <a:xfrm>
                <a:off x="4985" y="3297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3" name="i$ľïďê"/>
              <p:cNvSpPr/>
              <p:nvPr/>
            </p:nvSpPr>
            <p:spPr bwMode="auto">
              <a:xfrm>
                <a:off x="4898" y="3314"/>
                <a:ext cx="131" cy="51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6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4" name="ïṩľïḋe"/>
              <p:cNvSpPr/>
              <p:nvPr/>
            </p:nvSpPr>
            <p:spPr bwMode="auto">
              <a:xfrm>
                <a:off x="4985" y="3482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5" name="i$ḻîdè"/>
              <p:cNvSpPr/>
              <p:nvPr/>
            </p:nvSpPr>
            <p:spPr bwMode="auto">
              <a:xfrm>
                <a:off x="4898" y="3496"/>
                <a:ext cx="131" cy="52"/>
              </a:xfrm>
              <a:custGeom>
                <a:avLst/>
                <a:gdLst>
                  <a:gd name="T0" fmla="*/ 63 w 63"/>
                  <a:gd name="T1" fmla="*/ 13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9 h 25"/>
                  <a:gd name="T8" fmla="*/ 53 w 63"/>
                  <a:gd name="T9" fmla="*/ 19 h 25"/>
                  <a:gd name="T10" fmla="*/ 57 w 63"/>
                  <a:gd name="T11" fmla="*/ 13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3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3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3 h 25"/>
                  <a:gd name="T38" fmla="*/ 7 w 63"/>
                  <a:gd name="T39" fmla="*/ 13 h 25"/>
                  <a:gd name="T40" fmla="*/ 10 w 63"/>
                  <a:gd name="T41" fmla="*/ 19 h 25"/>
                  <a:gd name="T42" fmla="*/ 32 w 63"/>
                  <a:gd name="T43" fmla="*/ 19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3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5" y="19"/>
                      <a:pt x="57" y="16"/>
                      <a:pt x="57" y="13"/>
                    </a:cubicBezTo>
                    <a:cubicBezTo>
                      <a:pt x="57" y="9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6"/>
                      <a:pt x="63" y="13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3"/>
                    </a:cubicBezTo>
                    <a:cubicBezTo>
                      <a:pt x="0" y="6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9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8" y="19"/>
                      <a:pt x="10" y="19"/>
                    </a:cubicBezTo>
                    <a:cubicBezTo>
                      <a:pt x="32" y="19"/>
                      <a:pt x="32" y="19"/>
                      <a:pt x="32" y="19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6" name="îšľïḑê"/>
              <p:cNvSpPr/>
              <p:nvPr/>
            </p:nvSpPr>
            <p:spPr bwMode="auto">
              <a:xfrm>
                <a:off x="4985" y="3664"/>
                <a:ext cx="98" cy="98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7" name="í$ḻïḋé"/>
              <p:cNvSpPr/>
              <p:nvPr/>
            </p:nvSpPr>
            <p:spPr bwMode="auto">
              <a:xfrm>
                <a:off x="4898" y="3681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6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6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8" name="îṡḻîḓè"/>
              <p:cNvSpPr/>
              <p:nvPr/>
            </p:nvSpPr>
            <p:spPr bwMode="auto">
              <a:xfrm>
                <a:off x="4985" y="3849"/>
                <a:ext cx="98" cy="97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9" name="ïş1iďé"/>
              <p:cNvSpPr/>
              <p:nvPr/>
            </p:nvSpPr>
            <p:spPr bwMode="auto">
              <a:xfrm>
                <a:off x="4898" y="3863"/>
                <a:ext cx="131" cy="52"/>
              </a:xfrm>
              <a:custGeom>
                <a:avLst/>
                <a:gdLst>
                  <a:gd name="T0" fmla="*/ 63 w 63"/>
                  <a:gd name="T1" fmla="*/ 13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9 h 25"/>
                  <a:gd name="T8" fmla="*/ 53 w 63"/>
                  <a:gd name="T9" fmla="*/ 19 h 25"/>
                  <a:gd name="T10" fmla="*/ 57 w 63"/>
                  <a:gd name="T11" fmla="*/ 13 h 25"/>
                  <a:gd name="T12" fmla="*/ 53 w 63"/>
                  <a:gd name="T13" fmla="*/ 7 h 25"/>
                  <a:gd name="T14" fmla="*/ 32 w 63"/>
                  <a:gd name="T15" fmla="*/ 7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3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3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7 h 25"/>
                  <a:gd name="T34" fmla="*/ 10 w 63"/>
                  <a:gd name="T35" fmla="*/ 7 h 25"/>
                  <a:gd name="T36" fmla="*/ 7 w 63"/>
                  <a:gd name="T37" fmla="*/ 13 h 25"/>
                  <a:gd name="T38" fmla="*/ 7 w 63"/>
                  <a:gd name="T39" fmla="*/ 13 h 25"/>
                  <a:gd name="T40" fmla="*/ 10 w 63"/>
                  <a:gd name="T41" fmla="*/ 19 h 25"/>
                  <a:gd name="T42" fmla="*/ 32 w 63"/>
                  <a:gd name="T43" fmla="*/ 19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3"/>
                    </a:moveTo>
                    <a:cubicBezTo>
                      <a:pt x="63" y="20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53" y="19"/>
                      <a:pt x="53" y="19"/>
                      <a:pt x="53" y="19"/>
                    </a:cubicBezTo>
                    <a:cubicBezTo>
                      <a:pt x="55" y="19"/>
                      <a:pt x="57" y="16"/>
                      <a:pt x="57" y="13"/>
                    </a:cubicBezTo>
                    <a:cubicBezTo>
                      <a:pt x="57" y="9"/>
                      <a:pt x="55" y="7"/>
                      <a:pt x="5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6"/>
                      <a:pt x="63" y="13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20"/>
                      <a:pt x="0" y="13"/>
                    </a:cubicBezTo>
                    <a:cubicBezTo>
                      <a:pt x="0" y="6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7"/>
                      <a:pt x="7" y="9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6"/>
                      <a:pt x="8" y="19"/>
                      <a:pt x="10" y="19"/>
                    </a:cubicBezTo>
                    <a:cubicBezTo>
                      <a:pt x="32" y="19"/>
                      <a:pt x="32" y="19"/>
                      <a:pt x="32" y="19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0" name="íṩľïḋè"/>
              <p:cNvSpPr/>
              <p:nvPr/>
            </p:nvSpPr>
            <p:spPr bwMode="auto">
              <a:xfrm>
                <a:off x="4985" y="4031"/>
                <a:ext cx="98" cy="98"/>
              </a:xfrm>
              <a:prstGeom prst="ellipse">
                <a:avLst/>
              </a:prstGeom>
              <a:solidFill>
                <a:srgbClr val="7368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1" name="îṡḻïḋè"/>
              <p:cNvSpPr/>
              <p:nvPr/>
            </p:nvSpPr>
            <p:spPr bwMode="auto">
              <a:xfrm>
                <a:off x="4898" y="4048"/>
                <a:ext cx="131" cy="52"/>
              </a:xfrm>
              <a:custGeom>
                <a:avLst/>
                <a:gdLst>
                  <a:gd name="T0" fmla="*/ 63 w 63"/>
                  <a:gd name="T1" fmla="*/ 12 h 25"/>
                  <a:gd name="T2" fmla="*/ 53 w 63"/>
                  <a:gd name="T3" fmla="*/ 25 h 25"/>
                  <a:gd name="T4" fmla="*/ 32 w 63"/>
                  <a:gd name="T5" fmla="*/ 25 h 25"/>
                  <a:gd name="T6" fmla="*/ 32 w 63"/>
                  <a:gd name="T7" fmla="*/ 18 h 25"/>
                  <a:gd name="T8" fmla="*/ 53 w 63"/>
                  <a:gd name="T9" fmla="*/ 18 h 25"/>
                  <a:gd name="T10" fmla="*/ 57 w 63"/>
                  <a:gd name="T11" fmla="*/ 12 h 25"/>
                  <a:gd name="T12" fmla="*/ 53 w 63"/>
                  <a:gd name="T13" fmla="*/ 6 h 25"/>
                  <a:gd name="T14" fmla="*/ 32 w 63"/>
                  <a:gd name="T15" fmla="*/ 6 h 25"/>
                  <a:gd name="T16" fmla="*/ 32 w 63"/>
                  <a:gd name="T17" fmla="*/ 0 h 25"/>
                  <a:gd name="T18" fmla="*/ 53 w 63"/>
                  <a:gd name="T19" fmla="*/ 0 h 25"/>
                  <a:gd name="T20" fmla="*/ 63 w 63"/>
                  <a:gd name="T21" fmla="*/ 12 h 25"/>
                  <a:gd name="T22" fmla="*/ 32 w 63"/>
                  <a:gd name="T23" fmla="*/ 25 h 25"/>
                  <a:gd name="T24" fmla="*/ 10 w 63"/>
                  <a:gd name="T25" fmla="*/ 25 h 25"/>
                  <a:gd name="T26" fmla="*/ 0 w 63"/>
                  <a:gd name="T27" fmla="*/ 12 h 25"/>
                  <a:gd name="T28" fmla="*/ 10 w 63"/>
                  <a:gd name="T29" fmla="*/ 0 h 25"/>
                  <a:gd name="T30" fmla="*/ 32 w 63"/>
                  <a:gd name="T31" fmla="*/ 0 h 25"/>
                  <a:gd name="T32" fmla="*/ 32 w 63"/>
                  <a:gd name="T33" fmla="*/ 6 h 25"/>
                  <a:gd name="T34" fmla="*/ 10 w 63"/>
                  <a:gd name="T35" fmla="*/ 6 h 25"/>
                  <a:gd name="T36" fmla="*/ 7 w 63"/>
                  <a:gd name="T37" fmla="*/ 12 h 25"/>
                  <a:gd name="T38" fmla="*/ 7 w 63"/>
                  <a:gd name="T39" fmla="*/ 12 h 25"/>
                  <a:gd name="T40" fmla="*/ 10 w 63"/>
                  <a:gd name="T41" fmla="*/ 18 h 25"/>
                  <a:gd name="T42" fmla="*/ 32 w 63"/>
                  <a:gd name="T43" fmla="*/ 18 h 25"/>
                  <a:gd name="T44" fmla="*/ 32 w 63"/>
                  <a:gd name="T4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25">
                    <a:moveTo>
                      <a:pt x="63" y="12"/>
                    </a:moveTo>
                    <a:cubicBezTo>
                      <a:pt x="63" y="19"/>
                      <a:pt x="59" y="25"/>
                      <a:pt x="53" y="25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5" y="18"/>
                      <a:pt x="57" y="15"/>
                      <a:pt x="57" y="12"/>
                    </a:cubicBezTo>
                    <a:cubicBezTo>
                      <a:pt x="57" y="9"/>
                      <a:pt x="55" y="6"/>
                      <a:pt x="53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9" y="0"/>
                      <a:pt x="63" y="5"/>
                      <a:pt x="63" y="12"/>
                    </a:cubicBezTo>
                    <a:close/>
                    <a:moveTo>
                      <a:pt x="32" y="25"/>
                    </a:moveTo>
                    <a:cubicBezTo>
                      <a:pt x="10" y="25"/>
                      <a:pt x="10" y="25"/>
                      <a:pt x="10" y="25"/>
                    </a:cubicBezTo>
                    <a:cubicBezTo>
                      <a:pt x="4" y="25"/>
                      <a:pt x="0" y="19"/>
                      <a:pt x="0" y="12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6"/>
                      <a:pt x="7" y="9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5"/>
                      <a:pt x="8" y="18"/>
                      <a:pt x="10" y="18"/>
                    </a:cubicBezTo>
                    <a:cubicBezTo>
                      <a:pt x="32" y="18"/>
                      <a:pt x="32" y="18"/>
                      <a:pt x="32" y="18"/>
                    </a:cubicBezTo>
                    <a:lnTo>
                      <a:pt x="32" y="25"/>
                    </a:lnTo>
                    <a:close/>
                  </a:path>
                </a:pathLst>
              </a:custGeom>
              <a:solidFill>
                <a:srgbClr val="3434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2" name="îśḷîḍé"/>
              <p:cNvSpPr/>
              <p:nvPr/>
            </p:nvSpPr>
            <p:spPr bwMode="auto">
              <a:xfrm>
                <a:off x="5557" y="2137"/>
                <a:ext cx="818" cy="40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3" name="islïḋê"/>
              <p:cNvSpPr/>
              <p:nvPr/>
            </p:nvSpPr>
            <p:spPr bwMode="auto">
              <a:xfrm>
                <a:off x="5276" y="2284"/>
                <a:ext cx="1379" cy="42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4" name="íṥľíḓe"/>
              <p:cNvSpPr/>
              <p:nvPr/>
            </p:nvSpPr>
            <p:spPr bwMode="auto">
              <a:xfrm>
                <a:off x="5276" y="2355"/>
                <a:ext cx="1379" cy="41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5" name="íṥḻîḑe"/>
              <p:cNvSpPr/>
              <p:nvPr/>
            </p:nvSpPr>
            <p:spPr bwMode="auto">
              <a:xfrm>
                <a:off x="5276" y="2428"/>
                <a:ext cx="1379" cy="41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6" name="íṣḻîḋê"/>
              <p:cNvSpPr/>
              <p:nvPr/>
            </p:nvSpPr>
            <p:spPr bwMode="auto">
              <a:xfrm>
                <a:off x="5276" y="2498"/>
                <a:ext cx="1379" cy="42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7" name="îṧ1îďè"/>
              <p:cNvSpPr/>
              <p:nvPr/>
            </p:nvSpPr>
            <p:spPr bwMode="auto">
              <a:xfrm>
                <a:off x="5276" y="2571"/>
                <a:ext cx="1379" cy="39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8" name="ï$ļídê"/>
              <p:cNvSpPr/>
              <p:nvPr/>
            </p:nvSpPr>
            <p:spPr bwMode="auto">
              <a:xfrm>
                <a:off x="5276" y="2641"/>
                <a:ext cx="1379" cy="42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9" name="íṣlîḍé"/>
              <p:cNvSpPr/>
              <p:nvPr/>
            </p:nvSpPr>
            <p:spPr bwMode="auto">
              <a:xfrm>
                <a:off x="5276" y="2712"/>
                <a:ext cx="1379" cy="41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0" name="ï$ļïḍé"/>
              <p:cNvSpPr/>
              <p:nvPr/>
            </p:nvSpPr>
            <p:spPr bwMode="auto">
              <a:xfrm>
                <a:off x="5276" y="2784"/>
                <a:ext cx="1379" cy="42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1" name="ísḷîḋé"/>
              <p:cNvSpPr/>
              <p:nvPr/>
            </p:nvSpPr>
            <p:spPr bwMode="auto">
              <a:xfrm>
                <a:off x="5276" y="2855"/>
                <a:ext cx="690" cy="42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2" name="îṩḷídè"/>
              <p:cNvSpPr/>
              <p:nvPr/>
            </p:nvSpPr>
            <p:spPr bwMode="auto">
              <a:xfrm>
                <a:off x="5660" y="3648"/>
                <a:ext cx="611" cy="39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3" name="îŝļïḑé"/>
              <p:cNvSpPr/>
              <p:nvPr/>
            </p:nvSpPr>
            <p:spPr bwMode="auto">
              <a:xfrm>
                <a:off x="5276" y="3758"/>
                <a:ext cx="1379" cy="41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4" name="íSľiḋê"/>
              <p:cNvSpPr/>
              <p:nvPr/>
            </p:nvSpPr>
            <p:spPr bwMode="auto">
              <a:xfrm>
                <a:off x="5276" y="3830"/>
                <a:ext cx="1379" cy="40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5" name="ïŝliḑe"/>
              <p:cNvSpPr/>
              <p:nvPr/>
            </p:nvSpPr>
            <p:spPr bwMode="auto">
              <a:xfrm>
                <a:off x="5276" y="3901"/>
                <a:ext cx="1379" cy="41"/>
              </a:xfrm>
              <a:prstGeom prst="rect">
                <a:avLst/>
              </a:prstGeom>
              <a:solidFill>
                <a:srgbClr val="CA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6" name="išľídê"/>
              <p:cNvSpPr/>
              <p:nvPr/>
            </p:nvSpPr>
            <p:spPr bwMode="auto">
              <a:xfrm>
                <a:off x="6074" y="3270"/>
                <a:ext cx="81" cy="66"/>
              </a:xfrm>
              <a:custGeom>
                <a:avLst/>
                <a:gdLst>
                  <a:gd name="T0" fmla="*/ 37 w 39"/>
                  <a:gd name="T1" fmla="*/ 32 h 32"/>
                  <a:gd name="T2" fmla="*/ 36 w 39"/>
                  <a:gd name="T3" fmla="*/ 32 h 32"/>
                  <a:gd name="T4" fmla="*/ 1 w 39"/>
                  <a:gd name="T5" fmla="*/ 3 h 32"/>
                  <a:gd name="T6" fmla="*/ 0 w 39"/>
                  <a:gd name="T7" fmla="*/ 1 h 32"/>
                  <a:gd name="T8" fmla="*/ 2 w 39"/>
                  <a:gd name="T9" fmla="*/ 1 h 32"/>
                  <a:gd name="T10" fmla="*/ 38 w 39"/>
                  <a:gd name="T11" fmla="*/ 30 h 32"/>
                  <a:gd name="T12" fmla="*/ 38 w 39"/>
                  <a:gd name="T13" fmla="*/ 32 h 32"/>
                  <a:gd name="T14" fmla="*/ 37 w 39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32">
                    <a:moveTo>
                      <a:pt x="37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30"/>
                      <a:pt x="39" y="31"/>
                      <a:pt x="38" y="32"/>
                    </a:cubicBezTo>
                    <a:cubicBezTo>
                      <a:pt x="38" y="32"/>
                      <a:pt x="38" y="32"/>
                      <a:pt x="37" y="32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7" name="îs1ïḓé"/>
              <p:cNvSpPr/>
              <p:nvPr/>
            </p:nvSpPr>
            <p:spPr bwMode="auto">
              <a:xfrm>
                <a:off x="6149" y="3330"/>
                <a:ext cx="79" cy="112"/>
              </a:xfrm>
              <a:custGeom>
                <a:avLst/>
                <a:gdLst>
                  <a:gd name="T0" fmla="*/ 2 w 38"/>
                  <a:gd name="T1" fmla="*/ 0 h 54"/>
                  <a:gd name="T2" fmla="*/ 38 w 38"/>
                  <a:gd name="T3" fmla="*/ 54 h 54"/>
                  <a:gd name="T4" fmla="*/ 36 w 38"/>
                  <a:gd name="T5" fmla="*/ 54 h 54"/>
                  <a:gd name="T6" fmla="*/ 35 w 38"/>
                  <a:gd name="T7" fmla="*/ 54 h 54"/>
                  <a:gd name="T8" fmla="*/ 0 w 38"/>
                  <a:gd name="T9" fmla="*/ 2 h 54"/>
                  <a:gd name="T10" fmla="*/ 2 w 38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54">
                    <a:moveTo>
                      <a:pt x="2" y="0"/>
                    </a:moveTo>
                    <a:cubicBezTo>
                      <a:pt x="38" y="54"/>
                      <a:pt x="38" y="54"/>
                      <a:pt x="38" y="54"/>
                    </a:cubicBezTo>
                    <a:cubicBezTo>
                      <a:pt x="37" y="54"/>
                      <a:pt x="37" y="54"/>
                      <a:pt x="36" y="54"/>
                    </a:cubicBezTo>
                    <a:cubicBezTo>
                      <a:pt x="36" y="54"/>
                      <a:pt x="35" y="54"/>
                      <a:pt x="35" y="54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8" name="işļïdé"/>
              <p:cNvSpPr/>
              <p:nvPr/>
            </p:nvSpPr>
            <p:spPr bwMode="auto">
              <a:xfrm>
                <a:off x="6142" y="3324"/>
                <a:ext cx="19" cy="19"/>
              </a:xfrm>
              <a:prstGeom prst="rect">
                <a:avLst/>
              </a:pr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9" name="işļiḍè"/>
              <p:cNvSpPr/>
              <p:nvPr/>
            </p:nvSpPr>
            <p:spPr bwMode="auto">
              <a:xfrm>
                <a:off x="5332" y="3450"/>
                <a:ext cx="81" cy="38"/>
              </a:xfrm>
              <a:custGeom>
                <a:avLst/>
                <a:gdLst>
                  <a:gd name="T0" fmla="*/ 38 w 39"/>
                  <a:gd name="T1" fmla="*/ 18 h 18"/>
                  <a:gd name="T2" fmla="*/ 37 w 39"/>
                  <a:gd name="T3" fmla="*/ 18 h 18"/>
                  <a:gd name="T4" fmla="*/ 1 w 39"/>
                  <a:gd name="T5" fmla="*/ 3 h 18"/>
                  <a:gd name="T6" fmla="*/ 1 w 39"/>
                  <a:gd name="T7" fmla="*/ 1 h 18"/>
                  <a:gd name="T8" fmla="*/ 2 w 39"/>
                  <a:gd name="T9" fmla="*/ 1 h 18"/>
                  <a:gd name="T10" fmla="*/ 38 w 39"/>
                  <a:gd name="T11" fmla="*/ 15 h 18"/>
                  <a:gd name="T12" fmla="*/ 39 w 39"/>
                  <a:gd name="T13" fmla="*/ 17 h 18"/>
                  <a:gd name="T14" fmla="*/ 38 w 39"/>
                  <a:gd name="T1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18">
                    <a:moveTo>
                      <a:pt x="38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1"/>
                      <a:pt x="2" y="0"/>
                      <a:pt x="2" y="1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9" y="16"/>
                      <a:pt x="39" y="16"/>
                      <a:pt x="39" y="17"/>
                    </a:cubicBezTo>
                    <a:cubicBezTo>
                      <a:pt x="39" y="18"/>
                      <a:pt x="38" y="18"/>
                      <a:pt x="38" y="18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0" name="iṡḻïďé"/>
              <p:cNvSpPr/>
              <p:nvPr/>
            </p:nvSpPr>
            <p:spPr bwMode="auto">
              <a:xfrm>
                <a:off x="5407" y="3361"/>
                <a:ext cx="81" cy="127"/>
              </a:xfrm>
              <a:custGeom>
                <a:avLst/>
                <a:gdLst>
                  <a:gd name="T0" fmla="*/ 2 w 39"/>
                  <a:gd name="T1" fmla="*/ 61 h 61"/>
                  <a:gd name="T2" fmla="*/ 1 w 39"/>
                  <a:gd name="T3" fmla="*/ 61 h 61"/>
                  <a:gd name="T4" fmla="*/ 0 w 39"/>
                  <a:gd name="T5" fmla="*/ 59 h 61"/>
                  <a:gd name="T6" fmla="*/ 36 w 39"/>
                  <a:gd name="T7" fmla="*/ 1 h 61"/>
                  <a:gd name="T8" fmla="*/ 38 w 39"/>
                  <a:gd name="T9" fmla="*/ 0 h 61"/>
                  <a:gd name="T10" fmla="*/ 38 w 39"/>
                  <a:gd name="T11" fmla="*/ 2 h 61"/>
                  <a:gd name="T12" fmla="*/ 3 w 39"/>
                  <a:gd name="T13" fmla="*/ 60 h 61"/>
                  <a:gd name="T14" fmla="*/ 2 w 39"/>
                  <a:gd name="T15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61">
                    <a:moveTo>
                      <a:pt x="2" y="61"/>
                    </a:moveTo>
                    <a:cubicBezTo>
                      <a:pt x="1" y="61"/>
                      <a:pt x="1" y="61"/>
                      <a:pt x="1" y="61"/>
                    </a:cubicBezTo>
                    <a:cubicBezTo>
                      <a:pt x="0" y="60"/>
                      <a:pt x="0" y="60"/>
                      <a:pt x="0" y="59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6" y="0"/>
                      <a:pt x="37" y="0"/>
                      <a:pt x="38" y="0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1"/>
                      <a:pt x="2" y="61"/>
                      <a:pt x="2" y="61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1" name="îṩḷïḋe"/>
              <p:cNvSpPr/>
              <p:nvPr/>
            </p:nvSpPr>
            <p:spPr bwMode="auto">
              <a:xfrm>
                <a:off x="5480" y="3361"/>
                <a:ext cx="83" cy="52"/>
              </a:xfrm>
              <a:custGeom>
                <a:avLst/>
                <a:gdLst>
                  <a:gd name="T0" fmla="*/ 38 w 40"/>
                  <a:gd name="T1" fmla="*/ 25 h 25"/>
                  <a:gd name="T2" fmla="*/ 37 w 40"/>
                  <a:gd name="T3" fmla="*/ 25 h 25"/>
                  <a:gd name="T4" fmla="*/ 1 w 40"/>
                  <a:gd name="T5" fmla="*/ 3 h 25"/>
                  <a:gd name="T6" fmla="*/ 1 w 40"/>
                  <a:gd name="T7" fmla="*/ 1 h 25"/>
                  <a:gd name="T8" fmla="*/ 3 w 40"/>
                  <a:gd name="T9" fmla="*/ 0 h 25"/>
                  <a:gd name="T10" fmla="*/ 39 w 40"/>
                  <a:gd name="T11" fmla="*/ 22 h 25"/>
                  <a:gd name="T12" fmla="*/ 39 w 40"/>
                  <a:gd name="T13" fmla="*/ 24 h 25"/>
                  <a:gd name="T14" fmla="*/ 38 w 40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25">
                    <a:moveTo>
                      <a:pt x="38" y="25"/>
                    </a:moveTo>
                    <a:cubicBezTo>
                      <a:pt x="37" y="25"/>
                      <a:pt x="37" y="25"/>
                      <a:pt x="37" y="25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0" y="1"/>
                      <a:pt x="1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9" y="22"/>
                      <a:pt x="40" y="23"/>
                      <a:pt x="39" y="24"/>
                    </a:cubicBezTo>
                    <a:cubicBezTo>
                      <a:pt x="39" y="24"/>
                      <a:pt x="38" y="25"/>
                      <a:pt x="38" y="25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2" name="ï$ļïḋè"/>
              <p:cNvSpPr/>
              <p:nvPr/>
            </p:nvSpPr>
            <p:spPr bwMode="auto">
              <a:xfrm>
                <a:off x="5555" y="3407"/>
                <a:ext cx="81" cy="52"/>
              </a:xfrm>
              <a:custGeom>
                <a:avLst/>
                <a:gdLst>
                  <a:gd name="T0" fmla="*/ 38 w 39"/>
                  <a:gd name="T1" fmla="*/ 25 h 25"/>
                  <a:gd name="T2" fmla="*/ 37 w 39"/>
                  <a:gd name="T3" fmla="*/ 24 h 25"/>
                  <a:gd name="T4" fmla="*/ 1 w 39"/>
                  <a:gd name="T5" fmla="*/ 3 h 25"/>
                  <a:gd name="T6" fmla="*/ 1 w 39"/>
                  <a:gd name="T7" fmla="*/ 0 h 25"/>
                  <a:gd name="T8" fmla="*/ 3 w 39"/>
                  <a:gd name="T9" fmla="*/ 0 h 25"/>
                  <a:gd name="T10" fmla="*/ 38 w 39"/>
                  <a:gd name="T11" fmla="*/ 22 h 25"/>
                  <a:gd name="T12" fmla="*/ 39 w 39"/>
                  <a:gd name="T13" fmla="*/ 24 h 25"/>
                  <a:gd name="T14" fmla="*/ 38 w 39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25">
                    <a:moveTo>
                      <a:pt x="38" y="25"/>
                    </a:moveTo>
                    <a:cubicBezTo>
                      <a:pt x="37" y="24"/>
                      <a:pt x="37" y="24"/>
                      <a:pt x="37" y="2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9" y="22"/>
                      <a:pt x="39" y="23"/>
                      <a:pt x="39" y="24"/>
                    </a:cubicBezTo>
                    <a:cubicBezTo>
                      <a:pt x="39" y="24"/>
                      <a:pt x="38" y="25"/>
                      <a:pt x="38" y="25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3" name="îṥlïďè"/>
              <p:cNvSpPr/>
              <p:nvPr/>
            </p:nvSpPr>
            <p:spPr bwMode="auto">
              <a:xfrm>
                <a:off x="5629" y="3450"/>
                <a:ext cx="81" cy="38"/>
              </a:xfrm>
              <a:custGeom>
                <a:avLst/>
                <a:gdLst>
                  <a:gd name="T0" fmla="*/ 37 w 39"/>
                  <a:gd name="T1" fmla="*/ 18 h 18"/>
                  <a:gd name="T2" fmla="*/ 37 w 39"/>
                  <a:gd name="T3" fmla="*/ 18 h 18"/>
                  <a:gd name="T4" fmla="*/ 1 w 39"/>
                  <a:gd name="T5" fmla="*/ 3 h 18"/>
                  <a:gd name="T6" fmla="*/ 0 w 39"/>
                  <a:gd name="T7" fmla="*/ 1 h 18"/>
                  <a:gd name="T8" fmla="*/ 2 w 39"/>
                  <a:gd name="T9" fmla="*/ 1 h 18"/>
                  <a:gd name="T10" fmla="*/ 38 w 39"/>
                  <a:gd name="T11" fmla="*/ 15 h 18"/>
                  <a:gd name="T12" fmla="*/ 39 w 39"/>
                  <a:gd name="T13" fmla="*/ 17 h 18"/>
                  <a:gd name="T14" fmla="*/ 37 w 39"/>
                  <a:gd name="T1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18">
                    <a:moveTo>
                      <a:pt x="37" y="18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9" y="16"/>
                      <a:pt x="39" y="16"/>
                      <a:pt x="39" y="17"/>
                    </a:cubicBezTo>
                    <a:cubicBezTo>
                      <a:pt x="38" y="18"/>
                      <a:pt x="38" y="18"/>
                      <a:pt x="37" y="18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4" name="íšḷídé"/>
              <p:cNvSpPr/>
              <p:nvPr/>
            </p:nvSpPr>
            <p:spPr bwMode="auto">
              <a:xfrm>
                <a:off x="5702" y="3361"/>
                <a:ext cx="83" cy="127"/>
              </a:xfrm>
              <a:custGeom>
                <a:avLst/>
                <a:gdLst>
                  <a:gd name="T0" fmla="*/ 2 w 40"/>
                  <a:gd name="T1" fmla="*/ 61 h 61"/>
                  <a:gd name="T2" fmla="*/ 1 w 40"/>
                  <a:gd name="T3" fmla="*/ 61 h 61"/>
                  <a:gd name="T4" fmla="*/ 1 w 40"/>
                  <a:gd name="T5" fmla="*/ 59 h 61"/>
                  <a:gd name="T6" fmla="*/ 37 w 40"/>
                  <a:gd name="T7" fmla="*/ 1 h 61"/>
                  <a:gd name="T8" fmla="*/ 39 w 40"/>
                  <a:gd name="T9" fmla="*/ 0 h 61"/>
                  <a:gd name="T10" fmla="*/ 39 w 40"/>
                  <a:gd name="T11" fmla="*/ 2 h 61"/>
                  <a:gd name="T12" fmla="*/ 3 w 40"/>
                  <a:gd name="T13" fmla="*/ 60 h 61"/>
                  <a:gd name="T14" fmla="*/ 2 w 40"/>
                  <a:gd name="T15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61">
                    <a:moveTo>
                      <a:pt x="2" y="61"/>
                    </a:moveTo>
                    <a:cubicBezTo>
                      <a:pt x="1" y="61"/>
                      <a:pt x="1" y="61"/>
                      <a:pt x="1" y="61"/>
                    </a:cubicBezTo>
                    <a:cubicBezTo>
                      <a:pt x="1" y="60"/>
                      <a:pt x="0" y="60"/>
                      <a:pt x="1" y="59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0"/>
                      <a:pt x="38" y="0"/>
                      <a:pt x="39" y="0"/>
                    </a:cubicBezTo>
                    <a:cubicBezTo>
                      <a:pt x="39" y="1"/>
                      <a:pt x="40" y="2"/>
                      <a:pt x="39" y="2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3" y="61"/>
                      <a:pt x="3" y="61"/>
                      <a:pt x="2" y="61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5" name="í$ľiḋé"/>
              <p:cNvSpPr/>
              <p:nvPr/>
            </p:nvSpPr>
            <p:spPr bwMode="auto">
              <a:xfrm>
                <a:off x="5777" y="3361"/>
                <a:ext cx="81" cy="36"/>
              </a:xfrm>
              <a:custGeom>
                <a:avLst/>
                <a:gdLst>
                  <a:gd name="T0" fmla="*/ 37 w 39"/>
                  <a:gd name="T1" fmla="*/ 17 h 17"/>
                  <a:gd name="T2" fmla="*/ 37 w 39"/>
                  <a:gd name="T3" fmla="*/ 17 h 17"/>
                  <a:gd name="T4" fmla="*/ 1 w 39"/>
                  <a:gd name="T5" fmla="*/ 3 h 17"/>
                  <a:gd name="T6" fmla="*/ 0 w 39"/>
                  <a:gd name="T7" fmla="*/ 1 h 17"/>
                  <a:gd name="T8" fmla="*/ 2 w 39"/>
                  <a:gd name="T9" fmla="*/ 0 h 17"/>
                  <a:gd name="T10" fmla="*/ 38 w 39"/>
                  <a:gd name="T11" fmla="*/ 15 h 17"/>
                  <a:gd name="T12" fmla="*/ 39 w 39"/>
                  <a:gd name="T13" fmla="*/ 17 h 17"/>
                  <a:gd name="T14" fmla="*/ 37 w 39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17">
                    <a:moveTo>
                      <a:pt x="37" y="17"/>
                    </a:moveTo>
                    <a:cubicBezTo>
                      <a:pt x="37" y="17"/>
                      <a:pt x="37" y="17"/>
                      <a:pt x="37" y="17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9" y="15"/>
                      <a:pt x="39" y="16"/>
                      <a:pt x="39" y="17"/>
                    </a:cubicBezTo>
                    <a:cubicBezTo>
                      <a:pt x="39" y="17"/>
                      <a:pt x="38" y="17"/>
                      <a:pt x="37" y="17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6" name="ïşlîḍe"/>
              <p:cNvSpPr/>
              <p:nvPr/>
            </p:nvSpPr>
            <p:spPr bwMode="auto">
              <a:xfrm>
                <a:off x="5852" y="3270"/>
                <a:ext cx="81" cy="127"/>
              </a:xfrm>
              <a:custGeom>
                <a:avLst/>
                <a:gdLst>
                  <a:gd name="T0" fmla="*/ 1 w 39"/>
                  <a:gd name="T1" fmla="*/ 61 h 61"/>
                  <a:gd name="T2" fmla="*/ 1 w 39"/>
                  <a:gd name="T3" fmla="*/ 61 h 61"/>
                  <a:gd name="T4" fmla="*/ 0 w 39"/>
                  <a:gd name="T5" fmla="*/ 59 h 61"/>
                  <a:gd name="T6" fmla="*/ 36 w 39"/>
                  <a:gd name="T7" fmla="*/ 1 h 61"/>
                  <a:gd name="T8" fmla="*/ 38 w 39"/>
                  <a:gd name="T9" fmla="*/ 1 h 61"/>
                  <a:gd name="T10" fmla="*/ 38 w 39"/>
                  <a:gd name="T11" fmla="*/ 3 h 61"/>
                  <a:gd name="T12" fmla="*/ 3 w 39"/>
                  <a:gd name="T13" fmla="*/ 61 h 61"/>
                  <a:gd name="T14" fmla="*/ 1 w 39"/>
                  <a:gd name="T15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61">
                    <a:moveTo>
                      <a:pt x="1" y="61"/>
                    </a:moveTo>
                    <a:cubicBezTo>
                      <a:pt x="1" y="61"/>
                      <a:pt x="1" y="61"/>
                      <a:pt x="1" y="61"/>
                    </a:cubicBezTo>
                    <a:cubicBezTo>
                      <a:pt x="0" y="61"/>
                      <a:pt x="0" y="60"/>
                      <a:pt x="0" y="59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6" y="0"/>
                      <a:pt x="37" y="0"/>
                      <a:pt x="38" y="1"/>
                    </a:cubicBezTo>
                    <a:cubicBezTo>
                      <a:pt x="39" y="1"/>
                      <a:pt x="39" y="2"/>
                      <a:pt x="38" y="3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1"/>
                      <a:pt x="2" y="61"/>
                      <a:pt x="1" y="61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7" name="ï$ḷíďê"/>
              <p:cNvSpPr/>
              <p:nvPr/>
            </p:nvSpPr>
            <p:spPr bwMode="auto">
              <a:xfrm>
                <a:off x="5924" y="3210"/>
                <a:ext cx="83" cy="66"/>
              </a:xfrm>
              <a:custGeom>
                <a:avLst/>
                <a:gdLst>
                  <a:gd name="T0" fmla="*/ 2 w 40"/>
                  <a:gd name="T1" fmla="*/ 32 h 32"/>
                  <a:gd name="T2" fmla="*/ 1 w 40"/>
                  <a:gd name="T3" fmla="*/ 32 h 32"/>
                  <a:gd name="T4" fmla="*/ 1 w 40"/>
                  <a:gd name="T5" fmla="*/ 30 h 32"/>
                  <a:gd name="T6" fmla="*/ 37 w 40"/>
                  <a:gd name="T7" fmla="*/ 1 h 32"/>
                  <a:gd name="T8" fmla="*/ 39 w 40"/>
                  <a:gd name="T9" fmla="*/ 1 h 32"/>
                  <a:gd name="T10" fmla="*/ 39 w 40"/>
                  <a:gd name="T11" fmla="*/ 3 h 32"/>
                  <a:gd name="T12" fmla="*/ 3 w 40"/>
                  <a:gd name="T13" fmla="*/ 32 h 32"/>
                  <a:gd name="T14" fmla="*/ 2 w 40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32">
                    <a:moveTo>
                      <a:pt x="2" y="32"/>
                    </a:moveTo>
                    <a:cubicBezTo>
                      <a:pt x="2" y="32"/>
                      <a:pt x="1" y="32"/>
                      <a:pt x="1" y="32"/>
                    </a:cubicBezTo>
                    <a:cubicBezTo>
                      <a:pt x="0" y="31"/>
                      <a:pt x="1" y="30"/>
                      <a:pt x="1" y="30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8" y="0"/>
                      <a:pt x="38" y="0"/>
                      <a:pt x="39" y="1"/>
                    </a:cubicBezTo>
                    <a:cubicBezTo>
                      <a:pt x="40" y="1"/>
                      <a:pt x="39" y="2"/>
                      <a:pt x="39" y="3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2" y="32"/>
                      <a:pt x="2" y="32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8" name="i$ḷiḍê"/>
              <p:cNvSpPr/>
              <p:nvPr/>
            </p:nvSpPr>
            <p:spPr bwMode="auto">
              <a:xfrm>
                <a:off x="5999" y="3210"/>
                <a:ext cx="81" cy="66"/>
              </a:xfrm>
              <a:custGeom>
                <a:avLst/>
                <a:gdLst>
                  <a:gd name="T0" fmla="*/ 37 w 39"/>
                  <a:gd name="T1" fmla="*/ 32 h 32"/>
                  <a:gd name="T2" fmla="*/ 37 w 39"/>
                  <a:gd name="T3" fmla="*/ 32 h 32"/>
                  <a:gd name="T4" fmla="*/ 1 w 39"/>
                  <a:gd name="T5" fmla="*/ 3 h 32"/>
                  <a:gd name="T6" fmla="*/ 1 w 39"/>
                  <a:gd name="T7" fmla="*/ 1 h 32"/>
                  <a:gd name="T8" fmla="*/ 3 w 39"/>
                  <a:gd name="T9" fmla="*/ 1 h 32"/>
                  <a:gd name="T10" fmla="*/ 38 w 39"/>
                  <a:gd name="T11" fmla="*/ 30 h 32"/>
                  <a:gd name="T12" fmla="*/ 39 w 39"/>
                  <a:gd name="T13" fmla="*/ 32 h 32"/>
                  <a:gd name="T14" fmla="*/ 37 w 39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32">
                    <a:moveTo>
                      <a:pt x="37" y="32"/>
                    </a:moveTo>
                    <a:cubicBezTo>
                      <a:pt x="37" y="32"/>
                      <a:pt x="37" y="32"/>
                      <a:pt x="37" y="3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30"/>
                      <a:pt x="39" y="31"/>
                      <a:pt x="39" y="32"/>
                    </a:cubicBezTo>
                    <a:cubicBezTo>
                      <a:pt x="38" y="32"/>
                      <a:pt x="38" y="32"/>
                      <a:pt x="37" y="32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9" name="iṡľîḍe"/>
              <p:cNvSpPr/>
              <p:nvPr/>
            </p:nvSpPr>
            <p:spPr bwMode="auto">
              <a:xfrm>
                <a:off x="6225" y="3287"/>
                <a:ext cx="77" cy="159"/>
              </a:xfrm>
              <a:custGeom>
                <a:avLst/>
                <a:gdLst>
                  <a:gd name="T0" fmla="*/ 37 w 37"/>
                  <a:gd name="T1" fmla="*/ 1 h 77"/>
                  <a:gd name="T2" fmla="*/ 37 w 37"/>
                  <a:gd name="T3" fmla="*/ 2 h 77"/>
                  <a:gd name="T4" fmla="*/ 3 w 37"/>
                  <a:gd name="T5" fmla="*/ 76 h 77"/>
                  <a:gd name="T6" fmla="*/ 1 w 37"/>
                  <a:gd name="T7" fmla="*/ 77 h 77"/>
                  <a:gd name="T8" fmla="*/ 0 w 37"/>
                  <a:gd name="T9" fmla="*/ 75 h 77"/>
                  <a:gd name="T10" fmla="*/ 34 w 37"/>
                  <a:gd name="T11" fmla="*/ 1 h 77"/>
                  <a:gd name="T12" fmla="*/ 36 w 37"/>
                  <a:gd name="T13" fmla="*/ 0 h 77"/>
                  <a:gd name="T14" fmla="*/ 37 w 37"/>
                  <a:gd name="T15" fmla="*/ 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77">
                    <a:moveTo>
                      <a:pt x="37" y="1"/>
                    </a:moveTo>
                    <a:cubicBezTo>
                      <a:pt x="37" y="1"/>
                      <a:pt x="37" y="2"/>
                      <a:pt x="37" y="2"/>
                    </a:cubicBezTo>
                    <a:cubicBezTo>
                      <a:pt x="3" y="76"/>
                      <a:pt x="3" y="76"/>
                      <a:pt x="3" y="76"/>
                    </a:cubicBezTo>
                    <a:cubicBezTo>
                      <a:pt x="3" y="77"/>
                      <a:pt x="2" y="77"/>
                      <a:pt x="1" y="77"/>
                    </a:cubicBezTo>
                    <a:cubicBezTo>
                      <a:pt x="0" y="76"/>
                      <a:pt x="0" y="76"/>
                      <a:pt x="0" y="75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0"/>
                      <a:pt x="35" y="0"/>
                      <a:pt x="36" y="0"/>
                    </a:cubicBezTo>
                    <a:cubicBezTo>
                      <a:pt x="37" y="1"/>
                      <a:pt x="37" y="1"/>
                      <a:pt x="37" y="1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0" name="ïSľiḍe"/>
              <p:cNvSpPr/>
              <p:nvPr/>
            </p:nvSpPr>
            <p:spPr bwMode="auto">
              <a:xfrm>
                <a:off x="6296" y="3284"/>
                <a:ext cx="81" cy="52"/>
              </a:xfrm>
              <a:custGeom>
                <a:avLst/>
                <a:gdLst>
                  <a:gd name="T0" fmla="*/ 37 w 39"/>
                  <a:gd name="T1" fmla="*/ 25 h 25"/>
                  <a:gd name="T2" fmla="*/ 36 w 39"/>
                  <a:gd name="T3" fmla="*/ 25 h 25"/>
                  <a:gd name="T4" fmla="*/ 1 w 39"/>
                  <a:gd name="T5" fmla="*/ 3 h 25"/>
                  <a:gd name="T6" fmla="*/ 0 w 39"/>
                  <a:gd name="T7" fmla="*/ 1 h 25"/>
                  <a:gd name="T8" fmla="*/ 2 w 39"/>
                  <a:gd name="T9" fmla="*/ 1 h 25"/>
                  <a:gd name="T10" fmla="*/ 38 w 39"/>
                  <a:gd name="T11" fmla="*/ 23 h 25"/>
                  <a:gd name="T12" fmla="*/ 38 w 39"/>
                  <a:gd name="T13" fmla="*/ 25 h 25"/>
                  <a:gd name="T14" fmla="*/ 37 w 39"/>
                  <a:gd name="T15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25">
                    <a:moveTo>
                      <a:pt x="37" y="25"/>
                    </a:moveTo>
                    <a:cubicBezTo>
                      <a:pt x="36" y="25"/>
                      <a:pt x="36" y="25"/>
                      <a:pt x="36" y="25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1" y="1"/>
                      <a:pt x="2" y="0"/>
                      <a:pt x="2" y="1"/>
                    </a:cubicBezTo>
                    <a:cubicBezTo>
                      <a:pt x="38" y="23"/>
                      <a:pt x="38" y="23"/>
                      <a:pt x="38" y="23"/>
                    </a:cubicBezTo>
                    <a:cubicBezTo>
                      <a:pt x="39" y="23"/>
                      <a:pt x="39" y="24"/>
                      <a:pt x="38" y="25"/>
                    </a:cubicBezTo>
                    <a:cubicBezTo>
                      <a:pt x="38" y="25"/>
                      <a:pt x="38" y="25"/>
                      <a:pt x="37" y="25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1" name="îŝḻïďe"/>
              <p:cNvSpPr/>
              <p:nvPr/>
            </p:nvSpPr>
            <p:spPr bwMode="auto">
              <a:xfrm>
                <a:off x="6369" y="3075"/>
                <a:ext cx="81" cy="261"/>
              </a:xfrm>
              <a:custGeom>
                <a:avLst/>
                <a:gdLst>
                  <a:gd name="T0" fmla="*/ 2 w 39"/>
                  <a:gd name="T1" fmla="*/ 126 h 126"/>
                  <a:gd name="T2" fmla="*/ 2 w 39"/>
                  <a:gd name="T3" fmla="*/ 126 h 126"/>
                  <a:gd name="T4" fmla="*/ 1 w 39"/>
                  <a:gd name="T5" fmla="*/ 124 h 126"/>
                  <a:gd name="T6" fmla="*/ 36 w 39"/>
                  <a:gd name="T7" fmla="*/ 1 h 126"/>
                  <a:gd name="T8" fmla="*/ 38 w 39"/>
                  <a:gd name="T9" fmla="*/ 0 h 126"/>
                  <a:gd name="T10" fmla="*/ 39 w 39"/>
                  <a:gd name="T11" fmla="*/ 2 h 126"/>
                  <a:gd name="T12" fmla="*/ 4 w 39"/>
                  <a:gd name="T13" fmla="*/ 125 h 126"/>
                  <a:gd name="T14" fmla="*/ 2 w 39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125">
                    <a:moveTo>
                      <a:pt x="2" y="126"/>
                    </a:moveTo>
                    <a:cubicBezTo>
                      <a:pt x="2" y="126"/>
                      <a:pt x="2" y="126"/>
                      <a:pt x="2" y="126"/>
                    </a:cubicBezTo>
                    <a:cubicBezTo>
                      <a:pt x="1" y="126"/>
                      <a:pt x="0" y="125"/>
                      <a:pt x="1" y="124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7" y="0"/>
                      <a:pt x="37" y="0"/>
                      <a:pt x="38" y="0"/>
                    </a:cubicBezTo>
                    <a:cubicBezTo>
                      <a:pt x="39" y="0"/>
                      <a:pt x="39" y="1"/>
                      <a:pt x="39" y="2"/>
                    </a:cubicBezTo>
                    <a:cubicBezTo>
                      <a:pt x="4" y="125"/>
                      <a:pt x="4" y="125"/>
                      <a:pt x="4" y="125"/>
                    </a:cubicBezTo>
                    <a:cubicBezTo>
                      <a:pt x="3" y="126"/>
                      <a:pt x="3" y="126"/>
                      <a:pt x="2" y="126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2" name="iS1iďê"/>
              <p:cNvSpPr/>
              <p:nvPr/>
            </p:nvSpPr>
            <p:spPr bwMode="auto">
              <a:xfrm>
                <a:off x="6444" y="3075"/>
                <a:ext cx="81" cy="21"/>
              </a:xfrm>
              <a:custGeom>
                <a:avLst/>
                <a:gdLst>
                  <a:gd name="T0" fmla="*/ 37 w 39"/>
                  <a:gd name="T1" fmla="*/ 10 h 10"/>
                  <a:gd name="T2" fmla="*/ 37 w 39"/>
                  <a:gd name="T3" fmla="*/ 10 h 10"/>
                  <a:gd name="T4" fmla="*/ 1 w 39"/>
                  <a:gd name="T5" fmla="*/ 3 h 10"/>
                  <a:gd name="T6" fmla="*/ 0 w 39"/>
                  <a:gd name="T7" fmla="*/ 1 h 10"/>
                  <a:gd name="T8" fmla="*/ 2 w 39"/>
                  <a:gd name="T9" fmla="*/ 0 h 10"/>
                  <a:gd name="T10" fmla="*/ 38 w 39"/>
                  <a:gd name="T11" fmla="*/ 7 h 10"/>
                  <a:gd name="T12" fmla="*/ 39 w 39"/>
                  <a:gd name="T13" fmla="*/ 9 h 10"/>
                  <a:gd name="T14" fmla="*/ 37 w 39"/>
                  <a:gd name="T1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10">
                    <a:moveTo>
                      <a:pt x="37" y="10"/>
                    </a:moveTo>
                    <a:cubicBezTo>
                      <a:pt x="37" y="10"/>
                      <a:pt x="37" y="10"/>
                      <a:pt x="37" y="1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9" y="7"/>
                      <a:pt x="39" y="8"/>
                      <a:pt x="39" y="9"/>
                    </a:cubicBezTo>
                    <a:cubicBezTo>
                      <a:pt x="39" y="10"/>
                      <a:pt x="38" y="10"/>
                      <a:pt x="37" y="10"/>
                    </a:cubicBezTo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3" name="îSḻïḍê"/>
              <p:cNvSpPr/>
              <p:nvPr/>
            </p:nvSpPr>
            <p:spPr bwMode="auto">
              <a:xfrm>
                <a:off x="6518" y="3089"/>
                <a:ext cx="81" cy="108"/>
              </a:xfrm>
              <a:custGeom>
                <a:avLst/>
                <a:gdLst>
                  <a:gd name="T0" fmla="*/ 2 w 39"/>
                  <a:gd name="T1" fmla="*/ 0 h 52"/>
                  <a:gd name="T2" fmla="*/ 38 w 39"/>
                  <a:gd name="T3" fmla="*/ 50 h 52"/>
                  <a:gd name="T4" fmla="*/ 38 w 39"/>
                  <a:gd name="T5" fmla="*/ 52 h 52"/>
                  <a:gd name="T6" fmla="*/ 36 w 39"/>
                  <a:gd name="T7" fmla="*/ 51 h 52"/>
                  <a:gd name="T8" fmla="*/ 0 w 39"/>
                  <a:gd name="T9" fmla="*/ 2 h 52"/>
                  <a:gd name="T10" fmla="*/ 2 w 39"/>
                  <a:gd name="T1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52">
                    <a:moveTo>
                      <a:pt x="2" y="0"/>
                    </a:moveTo>
                    <a:cubicBezTo>
                      <a:pt x="38" y="50"/>
                      <a:pt x="38" y="50"/>
                      <a:pt x="38" y="50"/>
                    </a:cubicBezTo>
                    <a:cubicBezTo>
                      <a:pt x="39" y="50"/>
                      <a:pt x="38" y="51"/>
                      <a:pt x="38" y="52"/>
                    </a:cubicBezTo>
                    <a:cubicBezTo>
                      <a:pt x="37" y="52"/>
                      <a:pt x="36" y="52"/>
                      <a:pt x="36" y="5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4" name="isḷîdê"/>
              <p:cNvSpPr/>
              <p:nvPr/>
            </p:nvSpPr>
            <p:spPr bwMode="auto">
              <a:xfrm>
                <a:off x="5326" y="3446"/>
                <a:ext cx="19" cy="19"/>
              </a:xfrm>
              <a:prstGeom prst="rect">
                <a:avLst/>
              </a:pr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5" name="íṡļiḓè"/>
              <p:cNvSpPr/>
              <p:nvPr/>
            </p:nvSpPr>
            <p:spPr bwMode="auto">
              <a:xfrm>
                <a:off x="5401" y="3475"/>
                <a:ext cx="19" cy="19"/>
              </a:xfrm>
              <a:prstGeom prst="rect">
                <a:avLst/>
              </a:pr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6" name="ïṧḷîḓè"/>
              <p:cNvSpPr/>
              <p:nvPr/>
            </p:nvSpPr>
            <p:spPr bwMode="auto">
              <a:xfrm>
                <a:off x="5476" y="3355"/>
                <a:ext cx="18" cy="19"/>
              </a:xfrm>
              <a:prstGeom prst="rect">
                <a:avLst/>
              </a:pr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7" name="ïślídè"/>
              <p:cNvSpPr/>
              <p:nvPr/>
            </p:nvSpPr>
            <p:spPr bwMode="auto">
              <a:xfrm>
                <a:off x="5548" y="3401"/>
                <a:ext cx="19" cy="18"/>
              </a:xfrm>
              <a:prstGeom prst="rect">
                <a:avLst/>
              </a:prstGeom>
              <a:solidFill>
                <a:srgbClr val="19AC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6" name="îşľîďè"/>
            <p:cNvSpPr/>
            <p:nvPr/>
          </p:nvSpPr>
          <p:spPr bwMode="auto">
            <a:xfrm>
              <a:off x="8047377" y="4832679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" name="işļíďè"/>
            <p:cNvSpPr/>
            <p:nvPr/>
          </p:nvSpPr>
          <p:spPr bwMode="auto">
            <a:xfrm>
              <a:off x="8129368" y="4864383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işļiḍé"/>
            <p:cNvSpPr/>
            <p:nvPr/>
          </p:nvSpPr>
          <p:spPr bwMode="auto">
            <a:xfrm>
              <a:off x="8209172" y="4733198"/>
              <a:ext cx="19678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" name="îSľîḋe"/>
            <p:cNvSpPr/>
            <p:nvPr/>
          </p:nvSpPr>
          <p:spPr bwMode="auto">
            <a:xfrm>
              <a:off x="8290069" y="4764901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ïşlîde"/>
            <p:cNvSpPr/>
            <p:nvPr/>
          </p:nvSpPr>
          <p:spPr bwMode="auto">
            <a:xfrm>
              <a:off x="8372060" y="4633716"/>
              <a:ext cx="20771" cy="19678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îṣ1íďe"/>
            <p:cNvSpPr/>
            <p:nvPr/>
          </p:nvSpPr>
          <p:spPr bwMode="auto">
            <a:xfrm>
              <a:off x="8451864" y="4568123"/>
              <a:ext cx="20771" cy="19678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íŝľídé"/>
            <p:cNvSpPr/>
            <p:nvPr/>
          </p:nvSpPr>
          <p:spPr bwMode="auto">
            <a:xfrm>
              <a:off x="8533855" y="4633716"/>
              <a:ext cx="19678" cy="19678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ïṡḷîḍé"/>
            <p:cNvSpPr/>
            <p:nvPr/>
          </p:nvSpPr>
          <p:spPr bwMode="auto">
            <a:xfrm>
              <a:off x="8694557" y="4821747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îṣḷïďê"/>
            <p:cNvSpPr/>
            <p:nvPr/>
          </p:nvSpPr>
          <p:spPr bwMode="auto">
            <a:xfrm>
              <a:off x="8776547" y="4651207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işḷiḓe"/>
            <p:cNvSpPr/>
            <p:nvPr/>
          </p:nvSpPr>
          <p:spPr bwMode="auto">
            <a:xfrm>
              <a:off x="8858538" y="4699308"/>
              <a:ext cx="19678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ïṥḻîďè"/>
            <p:cNvSpPr/>
            <p:nvPr/>
          </p:nvSpPr>
          <p:spPr bwMode="auto">
            <a:xfrm>
              <a:off x="8937249" y="4420540"/>
              <a:ext cx="20771" cy="19678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išḻíḓê"/>
            <p:cNvSpPr/>
            <p:nvPr/>
          </p:nvSpPr>
          <p:spPr bwMode="auto">
            <a:xfrm>
              <a:off x="9019239" y="4435845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i$ḻîďê"/>
            <p:cNvSpPr/>
            <p:nvPr/>
          </p:nvSpPr>
          <p:spPr bwMode="auto">
            <a:xfrm>
              <a:off x="9101230" y="4542979"/>
              <a:ext cx="20771" cy="19678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ṩľîďè"/>
            <p:cNvSpPr/>
            <p:nvPr/>
          </p:nvSpPr>
          <p:spPr bwMode="auto">
            <a:xfrm>
              <a:off x="8776547" y="4764901"/>
              <a:ext cx="20771" cy="20771"/>
            </a:xfrm>
            <a:prstGeom prst="rect">
              <a:avLst/>
            </a:prstGeom>
            <a:solidFill>
              <a:srgbClr val="19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íṧḷiḋê"/>
            <p:cNvSpPr/>
            <p:nvPr/>
          </p:nvSpPr>
          <p:spPr bwMode="auto">
            <a:xfrm>
              <a:off x="7768609" y="4821747"/>
              <a:ext cx="88550" cy="56847"/>
            </a:xfrm>
            <a:custGeom>
              <a:avLst/>
              <a:gdLst>
                <a:gd name="T0" fmla="*/ 2 w 39"/>
                <a:gd name="T1" fmla="*/ 25 h 25"/>
                <a:gd name="T2" fmla="*/ 1 w 39"/>
                <a:gd name="T3" fmla="*/ 24 h 25"/>
                <a:gd name="T4" fmla="*/ 1 w 39"/>
                <a:gd name="T5" fmla="*/ 22 h 25"/>
                <a:gd name="T6" fmla="*/ 37 w 39"/>
                <a:gd name="T7" fmla="*/ 0 h 25"/>
                <a:gd name="T8" fmla="*/ 39 w 39"/>
                <a:gd name="T9" fmla="*/ 1 h 25"/>
                <a:gd name="T10" fmla="*/ 39 w 39"/>
                <a:gd name="T11" fmla="*/ 3 h 25"/>
                <a:gd name="T12" fmla="*/ 3 w 39"/>
                <a:gd name="T13" fmla="*/ 25 h 25"/>
                <a:gd name="T14" fmla="*/ 2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2" y="25"/>
                  </a:moveTo>
                  <a:cubicBezTo>
                    <a:pt x="2" y="25"/>
                    <a:pt x="1" y="25"/>
                    <a:pt x="1" y="24"/>
                  </a:cubicBezTo>
                  <a:cubicBezTo>
                    <a:pt x="0" y="24"/>
                    <a:pt x="1" y="23"/>
                    <a:pt x="1" y="2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9" y="0"/>
                    <a:pt x="39" y="1"/>
                  </a:cubicBezTo>
                  <a:cubicBezTo>
                    <a:pt x="39" y="2"/>
                    <a:pt x="39" y="3"/>
                    <a:pt x="39" y="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5"/>
                    <a:pt x="2" y="25"/>
                    <a:pt x="2" y="25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îsḻíḍè"/>
            <p:cNvSpPr/>
            <p:nvPr/>
          </p:nvSpPr>
          <p:spPr bwMode="auto">
            <a:xfrm>
              <a:off x="7849507" y="4771460"/>
              <a:ext cx="88550" cy="56847"/>
            </a:xfrm>
            <a:custGeom>
              <a:avLst/>
              <a:gdLst>
                <a:gd name="T0" fmla="*/ 2 w 39"/>
                <a:gd name="T1" fmla="*/ 25 h 25"/>
                <a:gd name="T2" fmla="*/ 0 w 39"/>
                <a:gd name="T3" fmla="*/ 25 h 25"/>
                <a:gd name="T4" fmla="*/ 1 w 39"/>
                <a:gd name="T5" fmla="*/ 22 h 25"/>
                <a:gd name="T6" fmla="*/ 37 w 39"/>
                <a:gd name="T7" fmla="*/ 1 h 25"/>
                <a:gd name="T8" fmla="*/ 39 w 39"/>
                <a:gd name="T9" fmla="*/ 1 h 25"/>
                <a:gd name="T10" fmla="*/ 38 w 39"/>
                <a:gd name="T11" fmla="*/ 3 h 25"/>
                <a:gd name="T12" fmla="*/ 3 w 39"/>
                <a:gd name="T13" fmla="*/ 25 h 25"/>
                <a:gd name="T14" fmla="*/ 2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2" y="25"/>
                  </a:moveTo>
                  <a:cubicBezTo>
                    <a:pt x="1" y="25"/>
                    <a:pt x="1" y="25"/>
                    <a:pt x="0" y="25"/>
                  </a:cubicBezTo>
                  <a:cubicBezTo>
                    <a:pt x="0" y="24"/>
                    <a:pt x="0" y="23"/>
                    <a:pt x="1" y="22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0"/>
                    <a:pt x="38" y="0"/>
                    <a:pt x="39" y="1"/>
                  </a:cubicBezTo>
                  <a:cubicBezTo>
                    <a:pt x="39" y="2"/>
                    <a:pt x="39" y="3"/>
                    <a:pt x="38" y="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5"/>
                    <a:pt x="2" y="25"/>
                    <a:pt x="2" y="25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ïśľíḍé"/>
            <p:cNvSpPr/>
            <p:nvPr/>
          </p:nvSpPr>
          <p:spPr bwMode="auto">
            <a:xfrm>
              <a:off x="7943522" y="4667605"/>
              <a:ext cx="61220" cy="111507"/>
            </a:xfrm>
            <a:custGeom>
              <a:avLst/>
              <a:gdLst>
                <a:gd name="T0" fmla="*/ 26 w 27"/>
                <a:gd name="T1" fmla="*/ 2 h 49"/>
                <a:gd name="T2" fmla="*/ 26 w 27"/>
                <a:gd name="T3" fmla="*/ 3 h 49"/>
                <a:gd name="T4" fmla="*/ 3 w 27"/>
                <a:gd name="T5" fmla="*/ 48 h 49"/>
                <a:gd name="T6" fmla="*/ 1 w 27"/>
                <a:gd name="T7" fmla="*/ 49 h 49"/>
                <a:gd name="T8" fmla="*/ 0 w 27"/>
                <a:gd name="T9" fmla="*/ 47 h 49"/>
                <a:gd name="T10" fmla="*/ 24 w 27"/>
                <a:gd name="T11" fmla="*/ 1 h 49"/>
                <a:gd name="T12" fmla="*/ 26 w 27"/>
                <a:gd name="T13" fmla="*/ 1 h 49"/>
                <a:gd name="T14" fmla="*/ 26 w 27"/>
                <a:gd name="T15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9">
                  <a:moveTo>
                    <a:pt x="26" y="2"/>
                  </a:moveTo>
                  <a:cubicBezTo>
                    <a:pt x="27" y="2"/>
                    <a:pt x="27" y="3"/>
                    <a:pt x="26" y="3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2" y="49"/>
                    <a:pt x="1" y="49"/>
                  </a:cubicBezTo>
                  <a:cubicBezTo>
                    <a:pt x="0" y="48"/>
                    <a:pt x="0" y="47"/>
                    <a:pt x="0" y="47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5" y="0"/>
                    <a:pt x="26" y="1"/>
                  </a:cubicBezTo>
                  <a:cubicBezTo>
                    <a:pt x="26" y="1"/>
                    <a:pt x="26" y="1"/>
                    <a:pt x="26" y="2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îśḻïḓé"/>
            <p:cNvSpPr/>
            <p:nvPr/>
          </p:nvSpPr>
          <p:spPr bwMode="auto">
            <a:xfrm>
              <a:off x="7988344" y="4676351"/>
              <a:ext cx="113694" cy="52474"/>
            </a:xfrm>
            <a:custGeom>
              <a:avLst/>
              <a:gdLst>
                <a:gd name="T0" fmla="*/ 3 w 50"/>
                <a:gd name="T1" fmla="*/ 0 h 23"/>
                <a:gd name="T2" fmla="*/ 49 w 50"/>
                <a:gd name="T3" fmla="*/ 20 h 23"/>
                <a:gd name="T4" fmla="*/ 50 w 50"/>
                <a:gd name="T5" fmla="*/ 22 h 23"/>
                <a:gd name="T6" fmla="*/ 48 w 50"/>
                <a:gd name="T7" fmla="*/ 23 h 23"/>
                <a:gd name="T8" fmla="*/ 0 w 50"/>
                <a:gd name="T9" fmla="*/ 2 h 23"/>
                <a:gd name="T10" fmla="*/ 3 w 50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23">
                  <a:moveTo>
                    <a:pt x="3" y="0"/>
                  </a:moveTo>
                  <a:cubicBezTo>
                    <a:pt x="49" y="20"/>
                    <a:pt x="49" y="20"/>
                    <a:pt x="49" y="20"/>
                  </a:cubicBezTo>
                  <a:cubicBezTo>
                    <a:pt x="50" y="20"/>
                    <a:pt x="50" y="21"/>
                    <a:pt x="50" y="22"/>
                  </a:cubicBezTo>
                  <a:cubicBezTo>
                    <a:pt x="50" y="23"/>
                    <a:pt x="49" y="23"/>
                    <a:pt x="48" y="2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iṩ1ïďè"/>
            <p:cNvSpPr/>
            <p:nvPr/>
          </p:nvSpPr>
          <p:spPr bwMode="auto">
            <a:xfrm>
              <a:off x="8093292" y="4722265"/>
              <a:ext cx="88550" cy="74338"/>
            </a:xfrm>
            <a:custGeom>
              <a:avLst/>
              <a:gdLst>
                <a:gd name="T0" fmla="*/ 37 w 39"/>
                <a:gd name="T1" fmla="*/ 33 h 33"/>
                <a:gd name="T2" fmla="*/ 36 w 39"/>
                <a:gd name="T3" fmla="*/ 32 h 33"/>
                <a:gd name="T4" fmla="*/ 1 w 39"/>
                <a:gd name="T5" fmla="*/ 3 h 33"/>
                <a:gd name="T6" fmla="*/ 1 w 39"/>
                <a:gd name="T7" fmla="*/ 1 h 33"/>
                <a:gd name="T8" fmla="*/ 3 w 39"/>
                <a:gd name="T9" fmla="*/ 1 h 33"/>
                <a:gd name="T10" fmla="*/ 38 w 39"/>
                <a:gd name="T11" fmla="*/ 30 h 33"/>
                <a:gd name="T12" fmla="*/ 39 w 39"/>
                <a:gd name="T13" fmla="*/ 32 h 33"/>
                <a:gd name="T14" fmla="*/ 37 w 39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3">
                  <a:moveTo>
                    <a:pt x="37" y="33"/>
                  </a:moveTo>
                  <a:cubicBezTo>
                    <a:pt x="36" y="32"/>
                    <a:pt x="36" y="32"/>
                    <a:pt x="36" y="3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8" y="33"/>
                    <a:pt x="38" y="33"/>
                    <a:pt x="37" y="33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îṡļîde"/>
            <p:cNvSpPr/>
            <p:nvPr/>
          </p:nvSpPr>
          <p:spPr bwMode="auto">
            <a:xfrm>
              <a:off x="8174189" y="4674164"/>
              <a:ext cx="88550" cy="122439"/>
            </a:xfrm>
            <a:custGeom>
              <a:avLst/>
              <a:gdLst>
                <a:gd name="T0" fmla="*/ 1 w 39"/>
                <a:gd name="T1" fmla="*/ 54 h 54"/>
                <a:gd name="T2" fmla="*/ 0 w 39"/>
                <a:gd name="T3" fmla="*/ 53 h 54"/>
                <a:gd name="T4" fmla="*/ 0 w 39"/>
                <a:gd name="T5" fmla="*/ 51 h 54"/>
                <a:gd name="T6" fmla="*/ 36 w 39"/>
                <a:gd name="T7" fmla="*/ 0 h 54"/>
                <a:gd name="T8" fmla="*/ 38 w 39"/>
                <a:gd name="T9" fmla="*/ 0 h 54"/>
                <a:gd name="T10" fmla="*/ 38 w 39"/>
                <a:gd name="T11" fmla="*/ 2 h 54"/>
                <a:gd name="T12" fmla="*/ 3 w 39"/>
                <a:gd name="T13" fmla="*/ 53 h 54"/>
                <a:gd name="T14" fmla="*/ 1 w 39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4">
                  <a:moveTo>
                    <a:pt x="1" y="54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2"/>
                    <a:pt x="0" y="5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39" y="1"/>
                    <a:pt x="39" y="2"/>
                    <a:pt x="38" y="2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" y="54"/>
                    <a:pt x="2" y="54"/>
                    <a:pt x="1" y="54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îSļïďé"/>
            <p:cNvSpPr/>
            <p:nvPr/>
          </p:nvSpPr>
          <p:spPr bwMode="auto">
            <a:xfrm>
              <a:off x="8253994" y="4640275"/>
              <a:ext cx="88550" cy="40449"/>
            </a:xfrm>
            <a:custGeom>
              <a:avLst/>
              <a:gdLst>
                <a:gd name="T0" fmla="*/ 2 w 39"/>
                <a:gd name="T1" fmla="*/ 18 h 18"/>
                <a:gd name="T2" fmla="*/ 1 w 39"/>
                <a:gd name="T3" fmla="*/ 17 h 18"/>
                <a:gd name="T4" fmla="*/ 1 w 39"/>
                <a:gd name="T5" fmla="*/ 15 h 18"/>
                <a:gd name="T6" fmla="*/ 37 w 39"/>
                <a:gd name="T7" fmla="*/ 0 h 18"/>
                <a:gd name="T8" fmla="*/ 39 w 39"/>
                <a:gd name="T9" fmla="*/ 1 h 18"/>
                <a:gd name="T10" fmla="*/ 38 w 39"/>
                <a:gd name="T11" fmla="*/ 3 h 18"/>
                <a:gd name="T12" fmla="*/ 3 w 39"/>
                <a:gd name="T13" fmla="*/ 18 h 18"/>
                <a:gd name="T14" fmla="*/ 2 w 39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8">
                  <a:moveTo>
                    <a:pt x="2" y="18"/>
                  </a:moveTo>
                  <a:cubicBezTo>
                    <a:pt x="1" y="18"/>
                    <a:pt x="1" y="18"/>
                    <a:pt x="1" y="17"/>
                  </a:cubicBezTo>
                  <a:cubicBezTo>
                    <a:pt x="0" y="16"/>
                    <a:pt x="1" y="15"/>
                    <a:pt x="1" y="15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9" y="0"/>
                    <a:pt x="39" y="1"/>
                  </a:cubicBezTo>
                  <a:cubicBezTo>
                    <a:pt x="39" y="2"/>
                    <a:pt x="39" y="3"/>
                    <a:pt x="38" y="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8"/>
                    <a:pt x="2" y="18"/>
                    <a:pt x="2" y="18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ïṣḻîḓé"/>
            <p:cNvSpPr/>
            <p:nvPr/>
          </p:nvSpPr>
          <p:spPr bwMode="auto">
            <a:xfrm>
              <a:off x="8335984" y="4640275"/>
              <a:ext cx="88550" cy="72152"/>
            </a:xfrm>
            <a:custGeom>
              <a:avLst/>
              <a:gdLst>
                <a:gd name="T0" fmla="*/ 37 w 39"/>
                <a:gd name="T1" fmla="*/ 32 h 32"/>
                <a:gd name="T2" fmla="*/ 36 w 39"/>
                <a:gd name="T3" fmla="*/ 32 h 32"/>
                <a:gd name="T4" fmla="*/ 1 w 39"/>
                <a:gd name="T5" fmla="*/ 3 h 32"/>
                <a:gd name="T6" fmla="*/ 0 w 39"/>
                <a:gd name="T7" fmla="*/ 1 h 32"/>
                <a:gd name="T8" fmla="*/ 3 w 39"/>
                <a:gd name="T9" fmla="*/ 1 h 32"/>
                <a:gd name="T10" fmla="*/ 38 w 39"/>
                <a:gd name="T11" fmla="*/ 30 h 32"/>
                <a:gd name="T12" fmla="*/ 38 w 39"/>
                <a:gd name="T13" fmla="*/ 32 h 32"/>
                <a:gd name="T14" fmla="*/ 37 w 39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2">
                  <a:moveTo>
                    <a:pt x="37" y="32"/>
                  </a:moveTo>
                  <a:cubicBezTo>
                    <a:pt x="36" y="32"/>
                    <a:pt x="36" y="32"/>
                    <a:pt x="36" y="3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30"/>
                    <a:pt x="39" y="31"/>
                    <a:pt x="38" y="32"/>
                  </a:cubicBezTo>
                  <a:cubicBezTo>
                    <a:pt x="38" y="32"/>
                    <a:pt x="38" y="32"/>
                    <a:pt x="37" y="32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íş1ïďé"/>
            <p:cNvSpPr/>
            <p:nvPr/>
          </p:nvSpPr>
          <p:spPr bwMode="auto">
            <a:xfrm>
              <a:off x="8417975" y="4674164"/>
              <a:ext cx="88550" cy="38262"/>
            </a:xfrm>
            <a:custGeom>
              <a:avLst/>
              <a:gdLst>
                <a:gd name="T0" fmla="*/ 1 w 39"/>
                <a:gd name="T1" fmla="*/ 17 h 17"/>
                <a:gd name="T2" fmla="*/ 0 w 39"/>
                <a:gd name="T3" fmla="*/ 16 h 17"/>
                <a:gd name="T4" fmla="*/ 1 w 39"/>
                <a:gd name="T5" fmla="*/ 14 h 17"/>
                <a:gd name="T6" fmla="*/ 36 w 39"/>
                <a:gd name="T7" fmla="*/ 0 h 17"/>
                <a:gd name="T8" fmla="*/ 38 w 39"/>
                <a:gd name="T9" fmla="*/ 1 h 17"/>
                <a:gd name="T10" fmla="*/ 38 w 39"/>
                <a:gd name="T11" fmla="*/ 3 h 17"/>
                <a:gd name="T12" fmla="*/ 2 w 39"/>
                <a:gd name="T13" fmla="*/ 17 h 17"/>
                <a:gd name="T14" fmla="*/ 1 w 39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7">
                  <a:moveTo>
                    <a:pt x="1" y="17"/>
                  </a:moveTo>
                  <a:cubicBezTo>
                    <a:pt x="1" y="17"/>
                    <a:pt x="0" y="17"/>
                    <a:pt x="0" y="16"/>
                  </a:cubicBezTo>
                  <a:cubicBezTo>
                    <a:pt x="0" y="16"/>
                    <a:pt x="0" y="15"/>
                    <a:pt x="1" y="1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7" y="0"/>
                    <a:pt x="38" y="0"/>
                    <a:pt x="38" y="1"/>
                  </a:cubicBezTo>
                  <a:cubicBezTo>
                    <a:pt x="39" y="2"/>
                    <a:pt x="38" y="2"/>
                    <a:pt x="38" y="3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1" y="17"/>
                    <a:pt x="1" y="17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îṡ1idê"/>
            <p:cNvSpPr/>
            <p:nvPr/>
          </p:nvSpPr>
          <p:spPr bwMode="auto">
            <a:xfrm>
              <a:off x="8496686" y="4674164"/>
              <a:ext cx="88550" cy="104948"/>
            </a:xfrm>
            <a:custGeom>
              <a:avLst/>
              <a:gdLst>
                <a:gd name="T0" fmla="*/ 38 w 39"/>
                <a:gd name="T1" fmla="*/ 46 h 46"/>
                <a:gd name="T2" fmla="*/ 36 w 39"/>
                <a:gd name="T3" fmla="*/ 46 h 46"/>
                <a:gd name="T4" fmla="*/ 1 w 39"/>
                <a:gd name="T5" fmla="*/ 2 h 46"/>
                <a:gd name="T6" fmla="*/ 1 w 39"/>
                <a:gd name="T7" fmla="*/ 0 h 46"/>
                <a:gd name="T8" fmla="*/ 3 w 39"/>
                <a:gd name="T9" fmla="*/ 0 h 46"/>
                <a:gd name="T10" fmla="*/ 39 w 39"/>
                <a:gd name="T11" fmla="*/ 44 h 46"/>
                <a:gd name="T12" fmla="*/ 39 w 39"/>
                <a:gd name="T13" fmla="*/ 46 h 46"/>
                <a:gd name="T14" fmla="*/ 38 w 39"/>
                <a:gd name="T1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6">
                  <a:moveTo>
                    <a:pt x="38" y="46"/>
                  </a:moveTo>
                  <a:cubicBezTo>
                    <a:pt x="37" y="46"/>
                    <a:pt x="37" y="46"/>
                    <a:pt x="36" y="46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9" y="45"/>
                    <a:pt x="39" y="46"/>
                    <a:pt x="39" y="46"/>
                  </a:cubicBezTo>
                  <a:cubicBezTo>
                    <a:pt x="38" y="46"/>
                    <a:pt x="38" y="46"/>
                    <a:pt x="38" y="46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ïŝlîďê"/>
            <p:cNvSpPr/>
            <p:nvPr/>
          </p:nvSpPr>
          <p:spPr bwMode="auto">
            <a:xfrm>
              <a:off x="8578676" y="4739757"/>
              <a:ext cx="88550" cy="39355"/>
            </a:xfrm>
            <a:custGeom>
              <a:avLst/>
              <a:gdLst>
                <a:gd name="T0" fmla="*/ 2 w 39"/>
                <a:gd name="T1" fmla="*/ 17 h 17"/>
                <a:gd name="T2" fmla="*/ 0 w 39"/>
                <a:gd name="T3" fmla="*/ 17 h 17"/>
                <a:gd name="T4" fmla="*/ 1 w 39"/>
                <a:gd name="T5" fmla="*/ 15 h 17"/>
                <a:gd name="T6" fmla="*/ 37 w 39"/>
                <a:gd name="T7" fmla="*/ 0 h 17"/>
                <a:gd name="T8" fmla="*/ 39 w 39"/>
                <a:gd name="T9" fmla="*/ 1 h 17"/>
                <a:gd name="T10" fmla="*/ 38 w 39"/>
                <a:gd name="T11" fmla="*/ 3 h 17"/>
                <a:gd name="T12" fmla="*/ 2 w 39"/>
                <a:gd name="T13" fmla="*/ 17 h 17"/>
                <a:gd name="T14" fmla="*/ 2 w 39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7">
                  <a:moveTo>
                    <a:pt x="2" y="17"/>
                  </a:moveTo>
                  <a:cubicBezTo>
                    <a:pt x="1" y="17"/>
                    <a:pt x="0" y="17"/>
                    <a:pt x="0" y="17"/>
                  </a:cubicBezTo>
                  <a:cubicBezTo>
                    <a:pt x="0" y="16"/>
                    <a:pt x="0" y="15"/>
                    <a:pt x="1" y="15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1"/>
                  </a:cubicBezTo>
                  <a:cubicBezTo>
                    <a:pt x="39" y="2"/>
                    <a:pt x="39" y="3"/>
                    <a:pt x="38" y="3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ïś1íḓè"/>
            <p:cNvSpPr/>
            <p:nvPr/>
          </p:nvSpPr>
          <p:spPr bwMode="auto">
            <a:xfrm>
              <a:off x="8660667" y="4558284"/>
              <a:ext cx="88550" cy="188032"/>
            </a:xfrm>
            <a:custGeom>
              <a:avLst/>
              <a:gdLst>
                <a:gd name="T0" fmla="*/ 1 w 39"/>
                <a:gd name="T1" fmla="*/ 83 h 83"/>
                <a:gd name="T2" fmla="*/ 1 w 39"/>
                <a:gd name="T3" fmla="*/ 83 h 83"/>
                <a:gd name="T4" fmla="*/ 0 w 39"/>
                <a:gd name="T5" fmla="*/ 81 h 83"/>
                <a:gd name="T6" fmla="*/ 36 w 39"/>
                <a:gd name="T7" fmla="*/ 1 h 83"/>
                <a:gd name="T8" fmla="*/ 38 w 39"/>
                <a:gd name="T9" fmla="*/ 0 h 83"/>
                <a:gd name="T10" fmla="*/ 38 w 39"/>
                <a:gd name="T11" fmla="*/ 2 h 83"/>
                <a:gd name="T12" fmla="*/ 3 w 39"/>
                <a:gd name="T13" fmla="*/ 82 h 83"/>
                <a:gd name="T14" fmla="*/ 1 w 39"/>
                <a:gd name="T1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83">
                  <a:moveTo>
                    <a:pt x="1" y="83"/>
                  </a:moveTo>
                  <a:cubicBezTo>
                    <a:pt x="1" y="83"/>
                    <a:pt x="1" y="83"/>
                    <a:pt x="1" y="83"/>
                  </a:cubicBezTo>
                  <a:cubicBezTo>
                    <a:pt x="0" y="82"/>
                    <a:pt x="0" y="82"/>
                    <a:pt x="0" y="8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0"/>
                    <a:pt x="37" y="0"/>
                    <a:pt x="38" y="0"/>
                  </a:cubicBezTo>
                  <a:cubicBezTo>
                    <a:pt x="38" y="0"/>
                    <a:pt x="39" y="1"/>
                    <a:pt x="38" y="2"/>
                  </a:cubicBezTo>
                  <a:cubicBezTo>
                    <a:pt x="3" y="82"/>
                    <a:pt x="3" y="82"/>
                    <a:pt x="3" y="82"/>
                  </a:cubicBezTo>
                  <a:cubicBezTo>
                    <a:pt x="2" y="83"/>
                    <a:pt x="2" y="83"/>
                    <a:pt x="1" y="83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iŝľide"/>
            <p:cNvSpPr/>
            <p:nvPr/>
          </p:nvSpPr>
          <p:spPr bwMode="auto">
            <a:xfrm>
              <a:off x="8740471" y="4558284"/>
              <a:ext cx="88550" cy="220828"/>
            </a:xfrm>
            <a:custGeom>
              <a:avLst/>
              <a:gdLst>
                <a:gd name="T0" fmla="*/ 38 w 39"/>
                <a:gd name="T1" fmla="*/ 97 h 97"/>
                <a:gd name="T2" fmla="*/ 36 w 39"/>
                <a:gd name="T3" fmla="*/ 96 h 97"/>
                <a:gd name="T4" fmla="*/ 1 w 39"/>
                <a:gd name="T5" fmla="*/ 2 h 97"/>
                <a:gd name="T6" fmla="*/ 1 w 39"/>
                <a:gd name="T7" fmla="*/ 0 h 97"/>
                <a:gd name="T8" fmla="*/ 3 w 39"/>
                <a:gd name="T9" fmla="*/ 1 h 97"/>
                <a:gd name="T10" fmla="*/ 39 w 39"/>
                <a:gd name="T11" fmla="*/ 95 h 97"/>
                <a:gd name="T12" fmla="*/ 38 w 39"/>
                <a:gd name="T13" fmla="*/ 97 h 97"/>
                <a:gd name="T14" fmla="*/ 38 w 39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97">
                  <a:moveTo>
                    <a:pt x="38" y="97"/>
                  </a:moveTo>
                  <a:cubicBezTo>
                    <a:pt x="37" y="97"/>
                    <a:pt x="36" y="97"/>
                    <a:pt x="36" y="96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39" y="96"/>
                    <a:pt x="39" y="97"/>
                    <a:pt x="38" y="97"/>
                  </a:cubicBezTo>
                  <a:cubicBezTo>
                    <a:pt x="38" y="97"/>
                    <a:pt x="38" y="97"/>
                    <a:pt x="38" y="97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îṩḷíḍê"/>
            <p:cNvSpPr/>
            <p:nvPr/>
          </p:nvSpPr>
          <p:spPr bwMode="auto">
            <a:xfrm>
              <a:off x="8821369" y="4540793"/>
              <a:ext cx="88550" cy="238319"/>
            </a:xfrm>
            <a:custGeom>
              <a:avLst/>
              <a:gdLst>
                <a:gd name="T0" fmla="*/ 2 w 39"/>
                <a:gd name="T1" fmla="*/ 105 h 105"/>
                <a:gd name="T2" fmla="*/ 1 w 39"/>
                <a:gd name="T3" fmla="*/ 105 h 105"/>
                <a:gd name="T4" fmla="*/ 0 w 39"/>
                <a:gd name="T5" fmla="*/ 103 h 105"/>
                <a:gd name="T6" fmla="*/ 36 w 39"/>
                <a:gd name="T7" fmla="*/ 2 h 105"/>
                <a:gd name="T8" fmla="*/ 38 w 39"/>
                <a:gd name="T9" fmla="*/ 1 h 105"/>
                <a:gd name="T10" fmla="*/ 39 w 39"/>
                <a:gd name="T11" fmla="*/ 3 h 105"/>
                <a:gd name="T12" fmla="*/ 3 w 39"/>
                <a:gd name="T13" fmla="*/ 104 h 105"/>
                <a:gd name="T14" fmla="*/ 2 w 39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05">
                  <a:moveTo>
                    <a:pt x="2" y="105"/>
                  </a:moveTo>
                  <a:cubicBezTo>
                    <a:pt x="1" y="105"/>
                    <a:pt x="1" y="105"/>
                    <a:pt x="1" y="105"/>
                  </a:cubicBezTo>
                  <a:cubicBezTo>
                    <a:pt x="0" y="105"/>
                    <a:pt x="0" y="104"/>
                    <a:pt x="0" y="103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1"/>
                    <a:pt x="37" y="0"/>
                    <a:pt x="38" y="1"/>
                  </a:cubicBezTo>
                  <a:cubicBezTo>
                    <a:pt x="39" y="1"/>
                    <a:pt x="39" y="2"/>
                    <a:pt x="39" y="3"/>
                  </a:cubicBezTo>
                  <a:cubicBezTo>
                    <a:pt x="3" y="104"/>
                    <a:pt x="3" y="104"/>
                    <a:pt x="3" y="104"/>
                  </a:cubicBezTo>
                  <a:cubicBezTo>
                    <a:pt x="3" y="105"/>
                    <a:pt x="2" y="105"/>
                    <a:pt x="2" y="105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iṣļïďé"/>
            <p:cNvSpPr/>
            <p:nvPr/>
          </p:nvSpPr>
          <p:spPr bwMode="auto">
            <a:xfrm>
              <a:off x="8905546" y="4545166"/>
              <a:ext cx="124626" cy="63406"/>
            </a:xfrm>
            <a:custGeom>
              <a:avLst/>
              <a:gdLst>
                <a:gd name="T0" fmla="*/ 0 w 55"/>
                <a:gd name="T1" fmla="*/ 2 h 28"/>
                <a:gd name="T2" fmla="*/ 0 w 55"/>
                <a:gd name="T3" fmla="*/ 1 h 28"/>
                <a:gd name="T4" fmla="*/ 2 w 55"/>
                <a:gd name="T5" fmla="*/ 1 h 28"/>
                <a:gd name="T6" fmla="*/ 53 w 55"/>
                <a:gd name="T7" fmla="*/ 24 h 28"/>
                <a:gd name="T8" fmla="*/ 54 w 55"/>
                <a:gd name="T9" fmla="*/ 26 h 28"/>
                <a:gd name="T10" fmla="*/ 52 w 55"/>
                <a:gd name="T11" fmla="*/ 27 h 28"/>
                <a:gd name="T12" fmla="*/ 1 w 55"/>
                <a:gd name="T13" fmla="*/ 3 h 28"/>
                <a:gd name="T14" fmla="*/ 0 w 55"/>
                <a:gd name="T15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8">
                  <a:moveTo>
                    <a:pt x="0" y="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5"/>
                    <a:pt x="55" y="26"/>
                    <a:pt x="54" y="26"/>
                  </a:cubicBezTo>
                  <a:cubicBezTo>
                    <a:pt x="54" y="27"/>
                    <a:pt x="53" y="28"/>
                    <a:pt x="52" y="27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ïṩḻîde"/>
            <p:cNvSpPr/>
            <p:nvPr/>
          </p:nvSpPr>
          <p:spPr bwMode="auto">
            <a:xfrm>
              <a:off x="9025799" y="4606385"/>
              <a:ext cx="88550" cy="74338"/>
            </a:xfrm>
            <a:custGeom>
              <a:avLst/>
              <a:gdLst>
                <a:gd name="T0" fmla="*/ 37 w 39"/>
                <a:gd name="T1" fmla="*/ 33 h 33"/>
                <a:gd name="T2" fmla="*/ 36 w 39"/>
                <a:gd name="T3" fmla="*/ 32 h 33"/>
                <a:gd name="T4" fmla="*/ 0 w 39"/>
                <a:gd name="T5" fmla="*/ 3 h 33"/>
                <a:gd name="T6" fmla="*/ 0 w 39"/>
                <a:gd name="T7" fmla="*/ 1 h 33"/>
                <a:gd name="T8" fmla="*/ 2 w 39"/>
                <a:gd name="T9" fmla="*/ 1 h 33"/>
                <a:gd name="T10" fmla="*/ 38 w 39"/>
                <a:gd name="T11" fmla="*/ 30 h 33"/>
                <a:gd name="T12" fmla="*/ 38 w 39"/>
                <a:gd name="T13" fmla="*/ 32 h 33"/>
                <a:gd name="T14" fmla="*/ 37 w 39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3">
                  <a:moveTo>
                    <a:pt x="37" y="33"/>
                  </a:moveTo>
                  <a:cubicBezTo>
                    <a:pt x="36" y="32"/>
                    <a:pt x="36" y="32"/>
                    <a:pt x="36" y="3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2" y="0"/>
                    <a:pt x="2" y="1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31"/>
                    <a:pt x="39" y="32"/>
                    <a:pt x="38" y="32"/>
                  </a:cubicBezTo>
                  <a:cubicBezTo>
                    <a:pt x="38" y="33"/>
                    <a:pt x="37" y="33"/>
                    <a:pt x="37" y="33"/>
                  </a:cubicBezTo>
                </a:path>
              </a:pathLst>
            </a:cu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ísḷïḓè"/>
            <p:cNvSpPr/>
            <p:nvPr/>
          </p:nvSpPr>
          <p:spPr bwMode="auto">
            <a:xfrm>
              <a:off x="7763143" y="4864383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íş1ïďe"/>
            <p:cNvSpPr/>
            <p:nvPr/>
          </p:nvSpPr>
          <p:spPr bwMode="auto">
            <a:xfrm>
              <a:off x="7842947" y="4815188"/>
              <a:ext cx="20771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iṡliḍé"/>
            <p:cNvSpPr/>
            <p:nvPr/>
          </p:nvSpPr>
          <p:spPr bwMode="auto">
            <a:xfrm>
              <a:off x="7924938" y="4764901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iṩlíḑè"/>
            <p:cNvSpPr/>
            <p:nvPr/>
          </p:nvSpPr>
          <p:spPr bwMode="auto">
            <a:xfrm>
              <a:off x="7986158" y="4665419"/>
              <a:ext cx="20771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íšľíḍè"/>
            <p:cNvSpPr/>
            <p:nvPr/>
          </p:nvSpPr>
          <p:spPr bwMode="auto">
            <a:xfrm>
              <a:off x="8085640" y="4716799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íṡļiḓe"/>
            <p:cNvSpPr/>
            <p:nvPr/>
          </p:nvSpPr>
          <p:spPr bwMode="auto">
            <a:xfrm>
              <a:off x="8167630" y="4783485"/>
              <a:ext cx="20771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íṧḷídè"/>
            <p:cNvSpPr/>
            <p:nvPr/>
          </p:nvSpPr>
          <p:spPr bwMode="auto">
            <a:xfrm>
              <a:off x="8247434" y="4667605"/>
              <a:ext cx="22957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ïṩḷíḓé"/>
            <p:cNvSpPr/>
            <p:nvPr/>
          </p:nvSpPr>
          <p:spPr bwMode="auto">
            <a:xfrm>
              <a:off x="8329425" y="4633716"/>
              <a:ext cx="19678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íş1íḑé"/>
            <p:cNvSpPr/>
            <p:nvPr/>
          </p:nvSpPr>
          <p:spPr bwMode="auto">
            <a:xfrm>
              <a:off x="8410322" y="4699308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ïsļíḍê"/>
            <p:cNvSpPr/>
            <p:nvPr/>
          </p:nvSpPr>
          <p:spPr bwMode="auto">
            <a:xfrm>
              <a:off x="8490127" y="4667605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iSļîḍè"/>
            <p:cNvSpPr/>
            <p:nvPr/>
          </p:nvSpPr>
          <p:spPr bwMode="auto">
            <a:xfrm>
              <a:off x="8572117" y="4764901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íşļiḓé"/>
            <p:cNvSpPr/>
            <p:nvPr/>
          </p:nvSpPr>
          <p:spPr bwMode="auto">
            <a:xfrm>
              <a:off x="8654108" y="4733198"/>
              <a:ext cx="19678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ïṧľïḍe"/>
            <p:cNvSpPr/>
            <p:nvPr/>
          </p:nvSpPr>
          <p:spPr bwMode="auto">
            <a:xfrm>
              <a:off x="8732819" y="4551725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îS1îďé"/>
            <p:cNvSpPr/>
            <p:nvPr/>
          </p:nvSpPr>
          <p:spPr bwMode="auto">
            <a:xfrm>
              <a:off x="8896800" y="4536420"/>
              <a:ext cx="20771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ísḷïḋé"/>
            <p:cNvSpPr/>
            <p:nvPr/>
          </p:nvSpPr>
          <p:spPr bwMode="auto">
            <a:xfrm>
              <a:off x="9021426" y="4597640"/>
              <a:ext cx="20771" cy="19678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íşľïḋê"/>
            <p:cNvSpPr/>
            <p:nvPr/>
          </p:nvSpPr>
          <p:spPr bwMode="auto">
            <a:xfrm>
              <a:off x="9101230" y="4667605"/>
              <a:ext cx="20771" cy="20771"/>
            </a:xfrm>
            <a:prstGeom prst="rect">
              <a:avLst/>
            </a:prstGeom>
            <a:solidFill>
              <a:srgbClr val="C2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ïs1íďê"/>
            <p:cNvSpPr/>
            <p:nvPr/>
          </p:nvSpPr>
          <p:spPr bwMode="auto">
            <a:xfrm>
              <a:off x="9025799" y="4855637"/>
              <a:ext cx="88550" cy="38262"/>
            </a:xfrm>
            <a:custGeom>
              <a:avLst/>
              <a:gdLst>
                <a:gd name="T0" fmla="*/ 37 w 39"/>
                <a:gd name="T1" fmla="*/ 17 h 17"/>
                <a:gd name="T2" fmla="*/ 38 w 39"/>
                <a:gd name="T3" fmla="*/ 16 h 17"/>
                <a:gd name="T4" fmla="*/ 38 w 39"/>
                <a:gd name="T5" fmla="*/ 14 h 17"/>
                <a:gd name="T6" fmla="*/ 2 w 39"/>
                <a:gd name="T7" fmla="*/ 0 h 17"/>
                <a:gd name="T8" fmla="*/ 0 w 39"/>
                <a:gd name="T9" fmla="*/ 1 h 17"/>
                <a:gd name="T10" fmla="*/ 1 w 39"/>
                <a:gd name="T11" fmla="*/ 3 h 17"/>
                <a:gd name="T12" fmla="*/ 36 w 39"/>
                <a:gd name="T13" fmla="*/ 17 h 17"/>
                <a:gd name="T14" fmla="*/ 37 w 39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7">
                  <a:moveTo>
                    <a:pt x="37" y="17"/>
                  </a:moveTo>
                  <a:cubicBezTo>
                    <a:pt x="38" y="17"/>
                    <a:pt x="38" y="17"/>
                    <a:pt x="38" y="16"/>
                  </a:cubicBezTo>
                  <a:cubicBezTo>
                    <a:pt x="39" y="16"/>
                    <a:pt x="38" y="15"/>
                    <a:pt x="38" y="1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7" y="17"/>
                    <a:pt x="37" y="17"/>
                    <a:pt x="37" y="17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i$líḍé"/>
            <p:cNvSpPr/>
            <p:nvPr/>
          </p:nvSpPr>
          <p:spPr bwMode="auto">
            <a:xfrm>
              <a:off x="8944901" y="4837052"/>
              <a:ext cx="88550" cy="25144"/>
            </a:xfrm>
            <a:custGeom>
              <a:avLst/>
              <a:gdLst>
                <a:gd name="T0" fmla="*/ 37 w 39"/>
                <a:gd name="T1" fmla="*/ 11 h 11"/>
                <a:gd name="T2" fmla="*/ 39 w 39"/>
                <a:gd name="T3" fmla="*/ 10 h 11"/>
                <a:gd name="T4" fmla="*/ 38 w 39"/>
                <a:gd name="T5" fmla="*/ 8 h 11"/>
                <a:gd name="T6" fmla="*/ 2 w 39"/>
                <a:gd name="T7" fmla="*/ 1 h 11"/>
                <a:gd name="T8" fmla="*/ 0 w 39"/>
                <a:gd name="T9" fmla="*/ 2 h 11"/>
                <a:gd name="T10" fmla="*/ 1 w 39"/>
                <a:gd name="T11" fmla="*/ 4 h 11"/>
                <a:gd name="T12" fmla="*/ 37 w 39"/>
                <a:gd name="T13" fmla="*/ 11 h 11"/>
                <a:gd name="T14" fmla="*/ 37 w 39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1">
                  <a:moveTo>
                    <a:pt x="37" y="11"/>
                  </a:moveTo>
                  <a:cubicBezTo>
                    <a:pt x="38" y="11"/>
                    <a:pt x="39" y="10"/>
                    <a:pt x="39" y="10"/>
                  </a:cubicBezTo>
                  <a:cubicBezTo>
                    <a:pt x="39" y="9"/>
                    <a:pt x="38" y="8"/>
                    <a:pt x="38" y="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ísḷíḓè"/>
            <p:cNvSpPr/>
            <p:nvPr/>
          </p:nvSpPr>
          <p:spPr bwMode="auto">
            <a:xfrm>
              <a:off x="8862911" y="4821747"/>
              <a:ext cx="88550" cy="25144"/>
            </a:xfrm>
            <a:custGeom>
              <a:avLst/>
              <a:gdLst>
                <a:gd name="T0" fmla="*/ 38 w 39"/>
                <a:gd name="T1" fmla="*/ 11 h 11"/>
                <a:gd name="T2" fmla="*/ 39 w 39"/>
                <a:gd name="T3" fmla="*/ 9 h 11"/>
                <a:gd name="T4" fmla="*/ 38 w 39"/>
                <a:gd name="T5" fmla="*/ 8 h 11"/>
                <a:gd name="T6" fmla="*/ 2 w 39"/>
                <a:gd name="T7" fmla="*/ 0 h 11"/>
                <a:gd name="T8" fmla="*/ 1 w 39"/>
                <a:gd name="T9" fmla="*/ 1 h 11"/>
                <a:gd name="T10" fmla="*/ 2 w 39"/>
                <a:gd name="T11" fmla="*/ 3 h 11"/>
                <a:gd name="T12" fmla="*/ 37 w 39"/>
                <a:gd name="T13" fmla="*/ 11 h 11"/>
                <a:gd name="T14" fmla="*/ 38 w 39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1">
                  <a:moveTo>
                    <a:pt x="38" y="11"/>
                  </a:moveTo>
                  <a:cubicBezTo>
                    <a:pt x="38" y="11"/>
                    <a:pt x="39" y="10"/>
                    <a:pt x="39" y="9"/>
                  </a:cubicBezTo>
                  <a:cubicBezTo>
                    <a:pt x="39" y="9"/>
                    <a:pt x="39" y="8"/>
                    <a:pt x="38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ïṡ1iḍe"/>
            <p:cNvSpPr/>
            <p:nvPr/>
          </p:nvSpPr>
          <p:spPr bwMode="auto">
            <a:xfrm>
              <a:off x="8783106" y="4771460"/>
              <a:ext cx="88550" cy="56847"/>
            </a:xfrm>
            <a:custGeom>
              <a:avLst/>
              <a:gdLst>
                <a:gd name="T0" fmla="*/ 37 w 39"/>
                <a:gd name="T1" fmla="*/ 25 h 25"/>
                <a:gd name="T2" fmla="*/ 38 w 39"/>
                <a:gd name="T3" fmla="*/ 25 h 25"/>
                <a:gd name="T4" fmla="*/ 38 w 39"/>
                <a:gd name="T5" fmla="*/ 22 h 25"/>
                <a:gd name="T6" fmla="*/ 2 w 39"/>
                <a:gd name="T7" fmla="*/ 1 h 25"/>
                <a:gd name="T8" fmla="*/ 0 w 39"/>
                <a:gd name="T9" fmla="*/ 1 h 25"/>
                <a:gd name="T10" fmla="*/ 1 w 39"/>
                <a:gd name="T11" fmla="*/ 3 h 25"/>
                <a:gd name="T12" fmla="*/ 36 w 39"/>
                <a:gd name="T13" fmla="*/ 25 h 25"/>
                <a:gd name="T14" fmla="*/ 37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37" y="25"/>
                  </a:moveTo>
                  <a:cubicBezTo>
                    <a:pt x="38" y="25"/>
                    <a:pt x="38" y="25"/>
                    <a:pt x="38" y="25"/>
                  </a:cubicBezTo>
                  <a:cubicBezTo>
                    <a:pt x="39" y="24"/>
                    <a:pt x="39" y="23"/>
                    <a:pt x="38" y="2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7" y="25"/>
                    <a:pt x="37" y="25"/>
                    <a:pt x="37" y="25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îṩḷiḓê"/>
            <p:cNvSpPr/>
            <p:nvPr/>
          </p:nvSpPr>
          <p:spPr bwMode="auto">
            <a:xfrm>
              <a:off x="8701116" y="4722265"/>
              <a:ext cx="88550" cy="56847"/>
            </a:xfrm>
            <a:custGeom>
              <a:avLst/>
              <a:gdLst>
                <a:gd name="T0" fmla="*/ 37 w 39"/>
                <a:gd name="T1" fmla="*/ 25 h 25"/>
                <a:gd name="T2" fmla="*/ 39 w 39"/>
                <a:gd name="T3" fmla="*/ 25 h 25"/>
                <a:gd name="T4" fmla="*/ 38 w 39"/>
                <a:gd name="T5" fmla="*/ 23 h 25"/>
                <a:gd name="T6" fmla="*/ 3 w 39"/>
                <a:gd name="T7" fmla="*/ 1 h 25"/>
                <a:gd name="T8" fmla="*/ 0 w 39"/>
                <a:gd name="T9" fmla="*/ 1 h 25"/>
                <a:gd name="T10" fmla="*/ 1 w 39"/>
                <a:gd name="T11" fmla="*/ 3 h 25"/>
                <a:gd name="T12" fmla="*/ 37 w 39"/>
                <a:gd name="T13" fmla="*/ 25 h 25"/>
                <a:gd name="T14" fmla="*/ 37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37" y="25"/>
                  </a:moveTo>
                  <a:cubicBezTo>
                    <a:pt x="38" y="25"/>
                    <a:pt x="38" y="25"/>
                    <a:pt x="39" y="25"/>
                  </a:cubicBezTo>
                  <a:cubicBezTo>
                    <a:pt x="39" y="24"/>
                    <a:pt x="39" y="23"/>
                    <a:pt x="38" y="2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išļíďè"/>
            <p:cNvSpPr/>
            <p:nvPr/>
          </p:nvSpPr>
          <p:spPr bwMode="auto">
            <a:xfrm>
              <a:off x="8620218" y="4623877"/>
              <a:ext cx="88550" cy="107134"/>
            </a:xfrm>
            <a:custGeom>
              <a:avLst/>
              <a:gdLst>
                <a:gd name="T0" fmla="*/ 38 w 39"/>
                <a:gd name="T1" fmla="*/ 47 h 47"/>
                <a:gd name="T2" fmla="*/ 39 w 39"/>
                <a:gd name="T3" fmla="*/ 46 h 47"/>
                <a:gd name="T4" fmla="*/ 39 w 39"/>
                <a:gd name="T5" fmla="*/ 44 h 47"/>
                <a:gd name="T6" fmla="*/ 3 w 39"/>
                <a:gd name="T7" fmla="*/ 1 h 47"/>
                <a:gd name="T8" fmla="*/ 1 w 39"/>
                <a:gd name="T9" fmla="*/ 0 h 47"/>
                <a:gd name="T10" fmla="*/ 1 w 39"/>
                <a:gd name="T11" fmla="*/ 2 h 47"/>
                <a:gd name="T12" fmla="*/ 37 w 39"/>
                <a:gd name="T13" fmla="*/ 46 h 47"/>
                <a:gd name="T14" fmla="*/ 38 w 39"/>
                <a:gd name="T1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7">
                  <a:moveTo>
                    <a:pt x="38" y="47"/>
                  </a:moveTo>
                  <a:cubicBezTo>
                    <a:pt x="39" y="46"/>
                    <a:pt x="39" y="46"/>
                    <a:pt x="39" y="46"/>
                  </a:cubicBezTo>
                  <a:cubicBezTo>
                    <a:pt x="39" y="46"/>
                    <a:pt x="39" y="45"/>
                    <a:pt x="39" y="4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7" y="46"/>
                    <a:pt x="37" y="47"/>
                    <a:pt x="38" y="47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iś1íḑé"/>
            <p:cNvSpPr/>
            <p:nvPr/>
          </p:nvSpPr>
          <p:spPr bwMode="auto">
            <a:xfrm>
              <a:off x="8540414" y="4623877"/>
              <a:ext cx="88550" cy="56847"/>
            </a:xfrm>
            <a:custGeom>
              <a:avLst/>
              <a:gdLst>
                <a:gd name="T0" fmla="*/ 1 w 39"/>
                <a:gd name="T1" fmla="*/ 25 h 25"/>
                <a:gd name="T2" fmla="*/ 2 w 39"/>
                <a:gd name="T3" fmla="*/ 25 h 25"/>
                <a:gd name="T4" fmla="*/ 38 w 39"/>
                <a:gd name="T5" fmla="*/ 3 h 25"/>
                <a:gd name="T6" fmla="*/ 38 w 39"/>
                <a:gd name="T7" fmla="*/ 1 h 25"/>
                <a:gd name="T8" fmla="*/ 36 w 39"/>
                <a:gd name="T9" fmla="*/ 0 h 25"/>
                <a:gd name="T10" fmla="*/ 1 w 39"/>
                <a:gd name="T11" fmla="*/ 22 h 25"/>
                <a:gd name="T12" fmla="*/ 0 w 39"/>
                <a:gd name="T13" fmla="*/ 24 h 25"/>
                <a:gd name="T14" fmla="*/ 1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1" y="25"/>
                  </a:moveTo>
                  <a:cubicBezTo>
                    <a:pt x="2" y="25"/>
                    <a:pt x="2" y="25"/>
                    <a:pt x="2" y="25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2"/>
                    <a:pt x="39" y="1"/>
                    <a:pt x="38" y="1"/>
                  </a:cubicBezTo>
                  <a:cubicBezTo>
                    <a:pt x="38" y="0"/>
                    <a:pt x="37" y="0"/>
                    <a:pt x="36" y="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3"/>
                    <a:pt x="0" y="23"/>
                    <a:pt x="0" y="24"/>
                  </a:cubicBezTo>
                  <a:cubicBezTo>
                    <a:pt x="0" y="25"/>
                    <a:pt x="1" y="25"/>
                    <a:pt x="1" y="25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íşḷiḓe"/>
            <p:cNvSpPr/>
            <p:nvPr/>
          </p:nvSpPr>
          <p:spPr bwMode="auto">
            <a:xfrm>
              <a:off x="8458424" y="4674164"/>
              <a:ext cx="88550" cy="72152"/>
            </a:xfrm>
            <a:custGeom>
              <a:avLst/>
              <a:gdLst>
                <a:gd name="T0" fmla="*/ 2 w 39"/>
                <a:gd name="T1" fmla="*/ 32 h 32"/>
                <a:gd name="T2" fmla="*/ 3 w 39"/>
                <a:gd name="T3" fmla="*/ 32 h 32"/>
                <a:gd name="T4" fmla="*/ 38 w 39"/>
                <a:gd name="T5" fmla="*/ 3 h 32"/>
                <a:gd name="T6" fmla="*/ 39 w 39"/>
                <a:gd name="T7" fmla="*/ 0 h 32"/>
                <a:gd name="T8" fmla="*/ 36 w 39"/>
                <a:gd name="T9" fmla="*/ 0 h 32"/>
                <a:gd name="T10" fmla="*/ 1 w 39"/>
                <a:gd name="T11" fmla="*/ 29 h 32"/>
                <a:gd name="T12" fmla="*/ 1 w 39"/>
                <a:gd name="T13" fmla="*/ 31 h 32"/>
                <a:gd name="T14" fmla="*/ 2 w 39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2">
                  <a:moveTo>
                    <a:pt x="2" y="32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2"/>
                    <a:pt x="39" y="1"/>
                    <a:pt x="39" y="0"/>
                  </a:cubicBezTo>
                  <a:cubicBezTo>
                    <a:pt x="38" y="0"/>
                    <a:pt x="37" y="0"/>
                    <a:pt x="36" y="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30"/>
                    <a:pt x="0" y="31"/>
                    <a:pt x="1" y="31"/>
                  </a:cubicBezTo>
                  <a:cubicBezTo>
                    <a:pt x="1" y="32"/>
                    <a:pt x="1" y="32"/>
                    <a:pt x="2" y="32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ïş1iḋê"/>
            <p:cNvSpPr/>
            <p:nvPr/>
          </p:nvSpPr>
          <p:spPr bwMode="auto">
            <a:xfrm>
              <a:off x="8376433" y="4739757"/>
              <a:ext cx="88550" cy="39355"/>
            </a:xfrm>
            <a:custGeom>
              <a:avLst/>
              <a:gdLst>
                <a:gd name="T0" fmla="*/ 2 w 39"/>
                <a:gd name="T1" fmla="*/ 17 h 17"/>
                <a:gd name="T2" fmla="*/ 3 w 39"/>
                <a:gd name="T3" fmla="*/ 17 h 17"/>
                <a:gd name="T4" fmla="*/ 38 w 39"/>
                <a:gd name="T5" fmla="*/ 3 h 17"/>
                <a:gd name="T6" fmla="*/ 39 w 39"/>
                <a:gd name="T7" fmla="*/ 1 h 17"/>
                <a:gd name="T8" fmla="*/ 37 w 39"/>
                <a:gd name="T9" fmla="*/ 0 h 17"/>
                <a:gd name="T10" fmla="*/ 2 w 39"/>
                <a:gd name="T11" fmla="*/ 15 h 17"/>
                <a:gd name="T12" fmla="*/ 1 w 39"/>
                <a:gd name="T13" fmla="*/ 17 h 17"/>
                <a:gd name="T14" fmla="*/ 2 w 39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17">
                  <a:moveTo>
                    <a:pt x="2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2"/>
                    <a:pt x="39" y="1"/>
                  </a:cubicBezTo>
                  <a:cubicBezTo>
                    <a:pt x="39" y="0"/>
                    <a:pt x="38" y="0"/>
                    <a:pt x="37" y="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1" y="17"/>
                  </a:cubicBezTo>
                  <a:cubicBezTo>
                    <a:pt x="1" y="17"/>
                    <a:pt x="2" y="17"/>
                    <a:pt x="2" y="17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ïšḷïḑè"/>
            <p:cNvSpPr/>
            <p:nvPr/>
          </p:nvSpPr>
          <p:spPr bwMode="auto">
            <a:xfrm>
              <a:off x="8297722" y="4705867"/>
              <a:ext cx="88550" cy="73245"/>
            </a:xfrm>
            <a:custGeom>
              <a:avLst/>
              <a:gdLst>
                <a:gd name="T0" fmla="*/ 37 w 39"/>
                <a:gd name="T1" fmla="*/ 32 h 32"/>
                <a:gd name="T2" fmla="*/ 38 w 39"/>
                <a:gd name="T3" fmla="*/ 32 h 32"/>
                <a:gd name="T4" fmla="*/ 38 w 39"/>
                <a:gd name="T5" fmla="*/ 30 h 32"/>
                <a:gd name="T6" fmla="*/ 2 w 39"/>
                <a:gd name="T7" fmla="*/ 1 h 32"/>
                <a:gd name="T8" fmla="*/ 0 w 39"/>
                <a:gd name="T9" fmla="*/ 1 h 32"/>
                <a:gd name="T10" fmla="*/ 1 w 39"/>
                <a:gd name="T11" fmla="*/ 3 h 32"/>
                <a:gd name="T12" fmla="*/ 36 w 39"/>
                <a:gd name="T13" fmla="*/ 32 h 32"/>
                <a:gd name="T14" fmla="*/ 37 w 39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2">
                  <a:moveTo>
                    <a:pt x="37" y="32"/>
                  </a:moveTo>
                  <a:cubicBezTo>
                    <a:pt x="38" y="32"/>
                    <a:pt x="38" y="32"/>
                    <a:pt x="38" y="32"/>
                  </a:cubicBezTo>
                  <a:cubicBezTo>
                    <a:pt x="39" y="31"/>
                    <a:pt x="39" y="30"/>
                    <a:pt x="38" y="3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iSľíḋé"/>
            <p:cNvSpPr/>
            <p:nvPr/>
          </p:nvSpPr>
          <p:spPr bwMode="auto">
            <a:xfrm>
              <a:off x="8215731" y="4655580"/>
              <a:ext cx="88550" cy="56847"/>
            </a:xfrm>
            <a:custGeom>
              <a:avLst/>
              <a:gdLst>
                <a:gd name="T0" fmla="*/ 37 w 39"/>
                <a:gd name="T1" fmla="*/ 25 h 25"/>
                <a:gd name="T2" fmla="*/ 39 w 39"/>
                <a:gd name="T3" fmla="*/ 25 h 25"/>
                <a:gd name="T4" fmla="*/ 38 w 39"/>
                <a:gd name="T5" fmla="*/ 23 h 25"/>
                <a:gd name="T6" fmla="*/ 3 w 39"/>
                <a:gd name="T7" fmla="*/ 1 h 25"/>
                <a:gd name="T8" fmla="*/ 1 w 39"/>
                <a:gd name="T9" fmla="*/ 1 h 25"/>
                <a:gd name="T10" fmla="*/ 1 w 39"/>
                <a:gd name="T11" fmla="*/ 3 h 25"/>
                <a:gd name="T12" fmla="*/ 37 w 39"/>
                <a:gd name="T13" fmla="*/ 25 h 25"/>
                <a:gd name="T14" fmla="*/ 37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37" y="25"/>
                  </a:moveTo>
                  <a:cubicBezTo>
                    <a:pt x="38" y="25"/>
                    <a:pt x="38" y="25"/>
                    <a:pt x="39" y="25"/>
                  </a:cubicBezTo>
                  <a:cubicBezTo>
                    <a:pt x="39" y="24"/>
                    <a:pt x="39" y="23"/>
                    <a:pt x="38" y="2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iṧlíḍè"/>
            <p:cNvSpPr/>
            <p:nvPr/>
          </p:nvSpPr>
          <p:spPr bwMode="auto">
            <a:xfrm>
              <a:off x="8133741" y="4623877"/>
              <a:ext cx="90736" cy="41542"/>
            </a:xfrm>
            <a:custGeom>
              <a:avLst/>
              <a:gdLst>
                <a:gd name="T0" fmla="*/ 38 w 40"/>
                <a:gd name="T1" fmla="*/ 18 h 18"/>
                <a:gd name="T2" fmla="*/ 39 w 40"/>
                <a:gd name="T3" fmla="*/ 17 h 18"/>
                <a:gd name="T4" fmla="*/ 38 w 40"/>
                <a:gd name="T5" fmla="*/ 15 h 18"/>
                <a:gd name="T6" fmla="*/ 3 w 40"/>
                <a:gd name="T7" fmla="*/ 0 h 18"/>
                <a:gd name="T8" fmla="*/ 1 w 40"/>
                <a:gd name="T9" fmla="*/ 1 h 18"/>
                <a:gd name="T10" fmla="*/ 2 w 40"/>
                <a:gd name="T11" fmla="*/ 3 h 18"/>
                <a:gd name="T12" fmla="*/ 37 w 40"/>
                <a:gd name="T13" fmla="*/ 17 h 18"/>
                <a:gd name="T14" fmla="*/ 38 w 40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8">
                  <a:moveTo>
                    <a:pt x="38" y="18"/>
                  </a:moveTo>
                  <a:cubicBezTo>
                    <a:pt x="38" y="18"/>
                    <a:pt x="39" y="17"/>
                    <a:pt x="39" y="17"/>
                  </a:cubicBezTo>
                  <a:cubicBezTo>
                    <a:pt x="40" y="16"/>
                    <a:pt x="39" y="15"/>
                    <a:pt x="38" y="1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8"/>
                    <a:pt x="38" y="18"/>
                    <a:pt x="38" y="18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íṩḷíḓè"/>
            <p:cNvSpPr/>
            <p:nvPr/>
          </p:nvSpPr>
          <p:spPr bwMode="auto">
            <a:xfrm>
              <a:off x="8053936" y="4558284"/>
              <a:ext cx="88550" cy="73245"/>
            </a:xfrm>
            <a:custGeom>
              <a:avLst/>
              <a:gdLst>
                <a:gd name="T0" fmla="*/ 37 w 39"/>
                <a:gd name="T1" fmla="*/ 32 h 32"/>
                <a:gd name="T2" fmla="*/ 38 w 39"/>
                <a:gd name="T3" fmla="*/ 31 h 32"/>
                <a:gd name="T4" fmla="*/ 38 w 39"/>
                <a:gd name="T5" fmla="*/ 29 h 32"/>
                <a:gd name="T6" fmla="*/ 2 w 39"/>
                <a:gd name="T7" fmla="*/ 0 h 32"/>
                <a:gd name="T8" fmla="*/ 0 w 39"/>
                <a:gd name="T9" fmla="*/ 0 h 32"/>
                <a:gd name="T10" fmla="*/ 1 w 39"/>
                <a:gd name="T11" fmla="*/ 3 h 32"/>
                <a:gd name="T12" fmla="*/ 36 w 39"/>
                <a:gd name="T13" fmla="*/ 32 h 32"/>
                <a:gd name="T14" fmla="*/ 37 w 39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2">
                  <a:moveTo>
                    <a:pt x="37" y="32"/>
                  </a:moveTo>
                  <a:cubicBezTo>
                    <a:pt x="38" y="32"/>
                    <a:pt x="38" y="32"/>
                    <a:pt x="38" y="31"/>
                  </a:cubicBezTo>
                  <a:cubicBezTo>
                    <a:pt x="39" y="31"/>
                    <a:pt x="39" y="30"/>
                    <a:pt x="38" y="29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7" y="32"/>
                    <a:pt x="37" y="32"/>
                    <a:pt x="37" y="32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îṣḷîdê"/>
            <p:cNvSpPr/>
            <p:nvPr/>
          </p:nvSpPr>
          <p:spPr bwMode="auto">
            <a:xfrm>
              <a:off x="7973039" y="4408515"/>
              <a:ext cx="88550" cy="156329"/>
            </a:xfrm>
            <a:custGeom>
              <a:avLst/>
              <a:gdLst>
                <a:gd name="T0" fmla="*/ 38 w 39"/>
                <a:gd name="T1" fmla="*/ 69 h 69"/>
                <a:gd name="T2" fmla="*/ 38 w 39"/>
                <a:gd name="T3" fmla="*/ 69 h 69"/>
                <a:gd name="T4" fmla="*/ 39 w 39"/>
                <a:gd name="T5" fmla="*/ 67 h 69"/>
                <a:gd name="T6" fmla="*/ 3 w 39"/>
                <a:gd name="T7" fmla="*/ 1 h 69"/>
                <a:gd name="T8" fmla="*/ 1 w 39"/>
                <a:gd name="T9" fmla="*/ 1 h 69"/>
                <a:gd name="T10" fmla="*/ 1 w 39"/>
                <a:gd name="T11" fmla="*/ 3 h 69"/>
                <a:gd name="T12" fmla="*/ 36 w 39"/>
                <a:gd name="T13" fmla="*/ 68 h 69"/>
                <a:gd name="T14" fmla="*/ 38 w 39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69">
                  <a:moveTo>
                    <a:pt x="38" y="69"/>
                  </a:moveTo>
                  <a:cubicBezTo>
                    <a:pt x="38" y="69"/>
                    <a:pt x="38" y="69"/>
                    <a:pt x="38" y="69"/>
                  </a:cubicBezTo>
                  <a:cubicBezTo>
                    <a:pt x="39" y="68"/>
                    <a:pt x="39" y="67"/>
                    <a:pt x="39" y="67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6" y="69"/>
                    <a:pt x="37" y="69"/>
                    <a:pt x="38" y="69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î$ļïḑe"/>
            <p:cNvSpPr/>
            <p:nvPr/>
          </p:nvSpPr>
          <p:spPr bwMode="auto">
            <a:xfrm>
              <a:off x="7893235" y="4408515"/>
              <a:ext cx="88550" cy="90736"/>
            </a:xfrm>
            <a:custGeom>
              <a:avLst/>
              <a:gdLst>
                <a:gd name="T0" fmla="*/ 1 w 39"/>
                <a:gd name="T1" fmla="*/ 40 h 40"/>
                <a:gd name="T2" fmla="*/ 2 w 39"/>
                <a:gd name="T3" fmla="*/ 39 h 40"/>
                <a:gd name="T4" fmla="*/ 38 w 39"/>
                <a:gd name="T5" fmla="*/ 3 h 40"/>
                <a:gd name="T6" fmla="*/ 38 w 39"/>
                <a:gd name="T7" fmla="*/ 1 h 40"/>
                <a:gd name="T8" fmla="*/ 36 w 39"/>
                <a:gd name="T9" fmla="*/ 1 h 40"/>
                <a:gd name="T10" fmla="*/ 0 w 39"/>
                <a:gd name="T11" fmla="*/ 37 h 40"/>
                <a:gd name="T12" fmla="*/ 0 w 39"/>
                <a:gd name="T13" fmla="*/ 39 h 40"/>
                <a:gd name="T14" fmla="*/ 1 w 39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0">
                  <a:moveTo>
                    <a:pt x="1" y="40"/>
                  </a:moveTo>
                  <a:cubicBezTo>
                    <a:pt x="2" y="40"/>
                    <a:pt x="2" y="40"/>
                    <a:pt x="2" y="39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2"/>
                    <a:pt x="38" y="2"/>
                    <a:pt x="38" y="1"/>
                  </a:cubicBezTo>
                  <a:cubicBezTo>
                    <a:pt x="37" y="0"/>
                    <a:pt x="36" y="0"/>
                    <a:pt x="36" y="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8"/>
                    <a:pt x="0" y="39"/>
                    <a:pt x="0" y="39"/>
                  </a:cubicBezTo>
                  <a:cubicBezTo>
                    <a:pt x="0" y="40"/>
                    <a:pt x="1" y="40"/>
                    <a:pt x="1" y="40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î$ḷîdé"/>
            <p:cNvSpPr/>
            <p:nvPr/>
          </p:nvSpPr>
          <p:spPr bwMode="auto">
            <a:xfrm>
              <a:off x="7811244" y="4376812"/>
              <a:ext cx="88550" cy="122439"/>
            </a:xfrm>
            <a:custGeom>
              <a:avLst/>
              <a:gdLst>
                <a:gd name="T0" fmla="*/ 37 w 39"/>
                <a:gd name="T1" fmla="*/ 54 h 54"/>
                <a:gd name="T2" fmla="*/ 38 w 39"/>
                <a:gd name="T3" fmla="*/ 54 h 54"/>
                <a:gd name="T4" fmla="*/ 38 w 39"/>
                <a:gd name="T5" fmla="*/ 52 h 54"/>
                <a:gd name="T6" fmla="*/ 3 w 39"/>
                <a:gd name="T7" fmla="*/ 1 h 54"/>
                <a:gd name="T8" fmla="*/ 1 w 39"/>
                <a:gd name="T9" fmla="*/ 0 h 54"/>
                <a:gd name="T10" fmla="*/ 0 w 39"/>
                <a:gd name="T11" fmla="*/ 2 h 54"/>
                <a:gd name="T12" fmla="*/ 36 w 39"/>
                <a:gd name="T13" fmla="*/ 53 h 54"/>
                <a:gd name="T14" fmla="*/ 37 w 39"/>
                <a:gd name="T1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4">
                  <a:moveTo>
                    <a:pt x="37" y="54"/>
                  </a:moveTo>
                  <a:cubicBezTo>
                    <a:pt x="38" y="54"/>
                    <a:pt x="38" y="54"/>
                    <a:pt x="38" y="54"/>
                  </a:cubicBezTo>
                  <a:cubicBezTo>
                    <a:pt x="39" y="53"/>
                    <a:pt x="39" y="52"/>
                    <a:pt x="38" y="5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išḷiďê"/>
            <p:cNvSpPr/>
            <p:nvPr/>
          </p:nvSpPr>
          <p:spPr bwMode="auto">
            <a:xfrm>
              <a:off x="7729254" y="4327617"/>
              <a:ext cx="88550" cy="56847"/>
            </a:xfrm>
            <a:custGeom>
              <a:avLst/>
              <a:gdLst>
                <a:gd name="T0" fmla="*/ 38 w 39"/>
                <a:gd name="T1" fmla="*/ 25 h 25"/>
                <a:gd name="T2" fmla="*/ 39 w 39"/>
                <a:gd name="T3" fmla="*/ 24 h 25"/>
                <a:gd name="T4" fmla="*/ 38 w 39"/>
                <a:gd name="T5" fmla="*/ 22 h 25"/>
                <a:gd name="T6" fmla="*/ 3 w 39"/>
                <a:gd name="T7" fmla="*/ 0 h 25"/>
                <a:gd name="T8" fmla="*/ 1 w 39"/>
                <a:gd name="T9" fmla="*/ 1 h 25"/>
                <a:gd name="T10" fmla="*/ 1 w 39"/>
                <a:gd name="T11" fmla="*/ 3 h 25"/>
                <a:gd name="T12" fmla="*/ 37 w 39"/>
                <a:gd name="T13" fmla="*/ 25 h 25"/>
                <a:gd name="T14" fmla="*/ 38 w 39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25">
                  <a:moveTo>
                    <a:pt x="38" y="25"/>
                  </a:moveTo>
                  <a:cubicBezTo>
                    <a:pt x="38" y="25"/>
                    <a:pt x="39" y="25"/>
                    <a:pt x="39" y="24"/>
                  </a:cubicBezTo>
                  <a:cubicBezTo>
                    <a:pt x="39" y="24"/>
                    <a:pt x="39" y="23"/>
                    <a:pt x="38" y="2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8" y="25"/>
                    <a:pt x="38" y="25"/>
                    <a:pt x="38" y="25"/>
                  </a:cubicBezTo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ïṩļîḓé"/>
            <p:cNvSpPr/>
            <p:nvPr/>
          </p:nvSpPr>
          <p:spPr bwMode="auto">
            <a:xfrm>
              <a:off x="9101230" y="4880781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iṡ1íḋê"/>
            <p:cNvSpPr/>
            <p:nvPr/>
          </p:nvSpPr>
          <p:spPr bwMode="auto">
            <a:xfrm>
              <a:off x="9019239" y="4849078"/>
              <a:ext cx="20771" cy="19678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îṥḻîḓê"/>
            <p:cNvSpPr/>
            <p:nvPr/>
          </p:nvSpPr>
          <p:spPr bwMode="auto">
            <a:xfrm>
              <a:off x="8937249" y="4832679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ïṡ1iďè"/>
            <p:cNvSpPr/>
            <p:nvPr/>
          </p:nvSpPr>
          <p:spPr bwMode="auto">
            <a:xfrm>
              <a:off x="8858538" y="4815188"/>
              <a:ext cx="19678" cy="19678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îṣľiḋê"/>
            <p:cNvSpPr/>
            <p:nvPr/>
          </p:nvSpPr>
          <p:spPr bwMode="auto">
            <a:xfrm>
              <a:off x="8776547" y="4764901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îṩḷïḓé"/>
            <p:cNvSpPr/>
            <p:nvPr/>
          </p:nvSpPr>
          <p:spPr bwMode="auto">
            <a:xfrm>
              <a:off x="8694557" y="4716799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íşľïḑe"/>
            <p:cNvSpPr/>
            <p:nvPr/>
          </p:nvSpPr>
          <p:spPr bwMode="auto">
            <a:xfrm>
              <a:off x="8614752" y="4617317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ï$ḻïďé"/>
            <p:cNvSpPr/>
            <p:nvPr/>
          </p:nvSpPr>
          <p:spPr bwMode="auto">
            <a:xfrm>
              <a:off x="8533855" y="4667605"/>
              <a:ext cx="19678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îṥ1ïdé"/>
            <p:cNvSpPr/>
            <p:nvPr/>
          </p:nvSpPr>
          <p:spPr bwMode="auto">
            <a:xfrm>
              <a:off x="8451864" y="4733198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ïṣļíďe"/>
            <p:cNvSpPr/>
            <p:nvPr/>
          </p:nvSpPr>
          <p:spPr bwMode="auto">
            <a:xfrm>
              <a:off x="8372060" y="4764901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íS1iḓê"/>
            <p:cNvSpPr/>
            <p:nvPr/>
          </p:nvSpPr>
          <p:spPr bwMode="auto">
            <a:xfrm>
              <a:off x="8290069" y="4699308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iṧḻíḍê"/>
            <p:cNvSpPr/>
            <p:nvPr/>
          </p:nvSpPr>
          <p:spPr bwMode="auto">
            <a:xfrm>
              <a:off x="8209172" y="4651207"/>
              <a:ext cx="19678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îSḷïḋé"/>
            <p:cNvSpPr/>
            <p:nvPr/>
          </p:nvSpPr>
          <p:spPr bwMode="auto">
            <a:xfrm>
              <a:off x="8129368" y="4617317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íšļïḍé"/>
            <p:cNvSpPr/>
            <p:nvPr/>
          </p:nvSpPr>
          <p:spPr bwMode="auto">
            <a:xfrm>
              <a:off x="8047377" y="4551725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ïṧľide"/>
            <p:cNvSpPr/>
            <p:nvPr/>
          </p:nvSpPr>
          <p:spPr bwMode="auto">
            <a:xfrm>
              <a:off x="7965387" y="4401955"/>
              <a:ext cx="20771" cy="22957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ïS1íḑé"/>
            <p:cNvSpPr/>
            <p:nvPr/>
          </p:nvSpPr>
          <p:spPr bwMode="auto">
            <a:xfrm>
              <a:off x="7886676" y="4486132"/>
              <a:ext cx="19678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iŝľïḓe"/>
            <p:cNvSpPr/>
            <p:nvPr/>
          </p:nvSpPr>
          <p:spPr bwMode="auto">
            <a:xfrm>
              <a:off x="7804685" y="4370252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îṡ1íḋe"/>
            <p:cNvSpPr/>
            <p:nvPr/>
          </p:nvSpPr>
          <p:spPr bwMode="auto">
            <a:xfrm>
              <a:off x="7722694" y="4319965"/>
              <a:ext cx="20771" cy="20771"/>
            </a:xfrm>
            <a:prstGeom prst="rect">
              <a:avLst/>
            </a:pr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ïšlïḓe"/>
            <p:cNvSpPr/>
            <p:nvPr/>
          </p:nvSpPr>
          <p:spPr bwMode="auto">
            <a:xfrm>
              <a:off x="6818611" y="4121001"/>
              <a:ext cx="1028709" cy="1464899"/>
            </a:xfrm>
            <a:custGeom>
              <a:avLst/>
              <a:gdLst>
                <a:gd name="T0" fmla="*/ 399 w 453"/>
                <a:gd name="T1" fmla="*/ 0 h 646"/>
                <a:gd name="T2" fmla="*/ 63 w 453"/>
                <a:gd name="T3" fmla="*/ 0 h 646"/>
                <a:gd name="T4" fmla="*/ 33 w 453"/>
                <a:gd name="T5" fmla="*/ 0 h 646"/>
                <a:gd name="T6" fmla="*/ 21 w 453"/>
                <a:gd name="T7" fmla="*/ 0 h 646"/>
                <a:gd name="T8" fmla="*/ 0 w 453"/>
                <a:gd name="T9" fmla="*/ 0 h 646"/>
                <a:gd name="T10" fmla="*/ 0 w 453"/>
                <a:gd name="T11" fmla="*/ 646 h 646"/>
                <a:gd name="T12" fmla="*/ 21 w 453"/>
                <a:gd name="T13" fmla="*/ 646 h 646"/>
                <a:gd name="T14" fmla="*/ 33 w 453"/>
                <a:gd name="T15" fmla="*/ 646 h 646"/>
                <a:gd name="T16" fmla="*/ 63 w 453"/>
                <a:gd name="T17" fmla="*/ 646 h 646"/>
                <a:gd name="T18" fmla="*/ 399 w 453"/>
                <a:gd name="T19" fmla="*/ 646 h 646"/>
                <a:gd name="T20" fmla="*/ 453 w 453"/>
                <a:gd name="T21" fmla="*/ 592 h 646"/>
                <a:gd name="T22" fmla="*/ 453 w 453"/>
                <a:gd name="T23" fmla="*/ 54 h 646"/>
                <a:gd name="T24" fmla="*/ 399 w 453"/>
                <a:gd name="T2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2" h="646">
                  <a:moveTo>
                    <a:pt x="399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6"/>
                    <a:pt x="0" y="646"/>
                    <a:pt x="0" y="646"/>
                  </a:cubicBezTo>
                  <a:cubicBezTo>
                    <a:pt x="21" y="646"/>
                    <a:pt x="21" y="646"/>
                    <a:pt x="21" y="646"/>
                  </a:cubicBezTo>
                  <a:cubicBezTo>
                    <a:pt x="33" y="646"/>
                    <a:pt x="33" y="646"/>
                    <a:pt x="33" y="646"/>
                  </a:cubicBezTo>
                  <a:cubicBezTo>
                    <a:pt x="63" y="646"/>
                    <a:pt x="63" y="646"/>
                    <a:pt x="63" y="646"/>
                  </a:cubicBezTo>
                  <a:cubicBezTo>
                    <a:pt x="399" y="646"/>
                    <a:pt x="399" y="646"/>
                    <a:pt x="399" y="646"/>
                  </a:cubicBezTo>
                  <a:cubicBezTo>
                    <a:pt x="429" y="646"/>
                    <a:pt x="453" y="622"/>
                    <a:pt x="453" y="592"/>
                  </a:cubicBezTo>
                  <a:cubicBezTo>
                    <a:pt x="453" y="54"/>
                    <a:pt x="453" y="54"/>
                    <a:pt x="453" y="54"/>
                  </a:cubicBezTo>
                  <a:cubicBezTo>
                    <a:pt x="453" y="24"/>
                    <a:pt x="429" y="0"/>
                    <a:pt x="399" y="0"/>
                  </a:cubicBezTo>
                  <a:close/>
                </a:path>
              </a:pathLst>
            </a:custGeom>
            <a:solidFill>
              <a:srgbClr val="EE6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íṣļíḍe"/>
            <p:cNvSpPr/>
            <p:nvPr/>
          </p:nvSpPr>
          <p:spPr bwMode="auto">
            <a:xfrm>
              <a:off x="6880924" y="4093671"/>
              <a:ext cx="1027616" cy="1464899"/>
            </a:xfrm>
            <a:custGeom>
              <a:avLst/>
              <a:gdLst>
                <a:gd name="T0" fmla="*/ 399 w 453"/>
                <a:gd name="T1" fmla="*/ 0 h 646"/>
                <a:gd name="T2" fmla="*/ 63 w 453"/>
                <a:gd name="T3" fmla="*/ 0 h 646"/>
                <a:gd name="T4" fmla="*/ 33 w 453"/>
                <a:gd name="T5" fmla="*/ 0 h 646"/>
                <a:gd name="T6" fmla="*/ 21 w 453"/>
                <a:gd name="T7" fmla="*/ 0 h 646"/>
                <a:gd name="T8" fmla="*/ 0 w 453"/>
                <a:gd name="T9" fmla="*/ 0 h 646"/>
                <a:gd name="T10" fmla="*/ 0 w 453"/>
                <a:gd name="T11" fmla="*/ 646 h 646"/>
                <a:gd name="T12" fmla="*/ 21 w 453"/>
                <a:gd name="T13" fmla="*/ 646 h 646"/>
                <a:gd name="T14" fmla="*/ 33 w 453"/>
                <a:gd name="T15" fmla="*/ 646 h 646"/>
                <a:gd name="T16" fmla="*/ 63 w 453"/>
                <a:gd name="T17" fmla="*/ 646 h 646"/>
                <a:gd name="T18" fmla="*/ 399 w 453"/>
                <a:gd name="T19" fmla="*/ 646 h 646"/>
                <a:gd name="T20" fmla="*/ 453 w 453"/>
                <a:gd name="T21" fmla="*/ 592 h 646"/>
                <a:gd name="T22" fmla="*/ 453 w 453"/>
                <a:gd name="T23" fmla="*/ 54 h 646"/>
                <a:gd name="T24" fmla="*/ 399 w 453"/>
                <a:gd name="T2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2" h="646">
                  <a:moveTo>
                    <a:pt x="399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6"/>
                    <a:pt x="0" y="646"/>
                    <a:pt x="0" y="646"/>
                  </a:cubicBezTo>
                  <a:cubicBezTo>
                    <a:pt x="21" y="646"/>
                    <a:pt x="21" y="646"/>
                    <a:pt x="21" y="646"/>
                  </a:cubicBezTo>
                  <a:cubicBezTo>
                    <a:pt x="33" y="646"/>
                    <a:pt x="33" y="646"/>
                    <a:pt x="33" y="646"/>
                  </a:cubicBezTo>
                  <a:cubicBezTo>
                    <a:pt x="63" y="646"/>
                    <a:pt x="63" y="646"/>
                    <a:pt x="63" y="646"/>
                  </a:cubicBezTo>
                  <a:cubicBezTo>
                    <a:pt x="399" y="646"/>
                    <a:pt x="399" y="646"/>
                    <a:pt x="399" y="646"/>
                  </a:cubicBezTo>
                  <a:cubicBezTo>
                    <a:pt x="429" y="646"/>
                    <a:pt x="453" y="622"/>
                    <a:pt x="453" y="592"/>
                  </a:cubicBezTo>
                  <a:cubicBezTo>
                    <a:pt x="453" y="54"/>
                    <a:pt x="453" y="54"/>
                    <a:pt x="453" y="54"/>
                  </a:cubicBezTo>
                  <a:cubicBezTo>
                    <a:pt x="453" y="24"/>
                    <a:pt x="429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îšḷïḋè"/>
            <p:cNvSpPr/>
            <p:nvPr/>
          </p:nvSpPr>
          <p:spPr bwMode="auto">
            <a:xfrm>
              <a:off x="6873272" y="4059781"/>
              <a:ext cx="1028709" cy="1464899"/>
            </a:xfrm>
            <a:custGeom>
              <a:avLst/>
              <a:gdLst>
                <a:gd name="T0" fmla="*/ 399 w 453"/>
                <a:gd name="T1" fmla="*/ 0 h 646"/>
                <a:gd name="T2" fmla="*/ 63 w 453"/>
                <a:gd name="T3" fmla="*/ 0 h 646"/>
                <a:gd name="T4" fmla="*/ 33 w 453"/>
                <a:gd name="T5" fmla="*/ 0 h 646"/>
                <a:gd name="T6" fmla="*/ 21 w 453"/>
                <a:gd name="T7" fmla="*/ 0 h 646"/>
                <a:gd name="T8" fmla="*/ 0 w 453"/>
                <a:gd name="T9" fmla="*/ 0 h 646"/>
                <a:gd name="T10" fmla="*/ 0 w 453"/>
                <a:gd name="T11" fmla="*/ 646 h 646"/>
                <a:gd name="T12" fmla="*/ 21 w 453"/>
                <a:gd name="T13" fmla="*/ 646 h 646"/>
                <a:gd name="T14" fmla="*/ 33 w 453"/>
                <a:gd name="T15" fmla="*/ 646 h 646"/>
                <a:gd name="T16" fmla="*/ 63 w 453"/>
                <a:gd name="T17" fmla="*/ 646 h 646"/>
                <a:gd name="T18" fmla="*/ 399 w 453"/>
                <a:gd name="T19" fmla="*/ 646 h 646"/>
                <a:gd name="T20" fmla="*/ 453 w 453"/>
                <a:gd name="T21" fmla="*/ 592 h 646"/>
                <a:gd name="T22" fmla="*/ 453 w 453"/>
                <a:gd name="T23" fmla="*/ 54 h 646"/>
                <a:gd name="T24" fmla="*/ 399 w 453"/>
                <a:gd name="T2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2" h="646">
                  <a:moveTo>
                    <a:pt x="399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6"/>
                    <a:pt x="0" y="646"/>
                    <a:pt x="0" y="646"/>
                  </a:cubicBezTo>
                  <a:cubicBezTo>
                    <a:pt x="21" y="646"/>
                    <a:pt x="21" y="646"/>
                    <a:pt x="21" y="646"/>
                  </a:cubicBezTo>
                  <a:cubicBezTo>
                    <a:pt x="33" y="646"/>
                    <a:pt x="33" y="646"/>
                    <a:pt x="33" y="646"/>
                  </a:cubicBezTo>
                  <a:cubicBezTo>
                    <a:pt x="63" y="646"/>
                    <a:pt x="63" y="646"/>
                    <a:pt x="63" y="646"/>
                  </a:cubicBezTo>
                  <a:cubicBezTo>
                    <a:pt x="399" y="646"/>
                    <a:pt x="399" y="646"/>
                    <a:pt x="399" y="646"/>
                  </a:cubicBezTo>
                  <a:cubicBezTo>
                    <a:pt x="429" y="646"/>
                    <a:pt x="453" y="622"/>
                    <a:pt x="453" y="592"/>
                  </a:cubicBezTo>
                  <a:cubicBezTo>
                    <a:pt x="453" y="54"/>
                    <a:pt x="453" y="54"/>
                    <a:pt x="453" y="54"/>
                  </a:cubicBezTo>
                  <a:cubicBezTo>
                    <a:pt x="453" y="24"/>
                    <a:pt x="429" y="0"/>
                    <a:pt x="399" y="0"/>
                  </a:cubicBezTo>
                  <a:close/>
                </a:path>
              </a:pathLst>
            </a:custGeom>
            <a:solidFill>
              <a:srgbClr val="CBCA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ï$ļiḓé"/>
            <p:cNvSpPr/>
            <p:nvPr/>
          </p:nvSpPr>
          <p:spPr bwMode="auto">
            <a:xfrm>
              <a:off x="6845941" y="4079459"/>
              <a:ext cx="1028709" cy="1465992"/>
            </a:xfrm>
            <a:custGeom>
              <a:avLst/>
              <a:gdLst>
                <a:gd name="T0" fmla="*/ 399 w 453"/>
                <a:gd name="T1" fmla="*/ 0 h 646"/>
                <a:gd name="T2" fmla="*/ 63 w 453"/>
                <a:gd name="T3" fmla="*/ 0 h 646"/>
                <a:gd name="T4" fmla="*/ 33 w 453"/>
                <a:gd name="T5" fmla="*/ 0 h 646"/>
                <a:gd name="T6" fmla="*/ 21 w 453"/>
                <a:gd name="T7" fmla="*/ 0 h 646"/>
                <a:gd name="T8" fmla="*/ 0 w 453"/>
                <a:gd name="T9" fmla="*/ 0 h 646"/>
                <a:gd name="T10" fmla="*/ 0 w 453"/>
                <a:gd name="T11" fmla="*/ 646 h 646"/>
                <a:gd name="T12" fmla="*/ 21 w 453"/>
                <a:gd name="T13" fmla="*/ 646 h 646"/>
                <a:gd name="T14" fmla="*/ 33 w 453"/>
                <a:gd name="T15" fmla="*/ 646 h 646"/>
                <a:gd name="T16" fmla="*/ 63 w 453"/>
                <a:gd name="T17" fmla="*/ 646 h 646"/>
                <a:gd name="T18" fmla="*/ 399 w 453"/>
                <a:gd name="T19" fmla="*/ 646 h 646"/>
                <a:gd name="T20" fmla="*/ 453 w 453"/>
                <a:gd name="T21" fmla="*/ 592 h 646"/>
                <a:gd name="T22" fmla="*/ 453 w 453"/>
                <a:gd name="T23" fmla="*/ 54 h 646"/>
                <a:gd name="T24" fmla="*/ 399 w 453"/>
                <a:gd name="T2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2" h="646">
                  <a:moveTo>
                    <a:pt x="399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6"/>
                    <a:pt x="0" y="646"/>
                    <a:pt x="0" y="646"/>
                  </a:cubicBezTo>
                  <a:cubicBezTo>
                    <a:pt x="21" y="646"/>
                    <a:pt x="21" y="646"/>
                    <a:pt x="21" y="646"/>
                  </a:cubicBezTo>
                  <a:cubicBezTo>
                    <a:pt x="33" y="646"/>
                    <a:pt x="33" y="646"/>
                    <a:pt x="33" y="646"/>
                  </a:cubicBezTo>
                  <a:cubicBezTo>
                    <a:pt x="63" y="646"/>
                    <a:pt x="63" y="646"/>
                    <a:pt x="63" y="646"/>
                  </a:cubicBezTo>
                  <a:cubicBezTo>
                    <a:pt x="399" y="646"/>
                    <a:pt x="399" y="646"/>
                    <a:pt x="399" y="646"/>
                  </a:cubicBezTo>
                  <a:cubicBezTo>
                    <a:pt x="429" y="646"/>
                    <a:pt x="453" y="622"/>
                    <a:pt x="453" y="592"/>
                  </a:cubicBezTo>
                  <a:cubicBezTo>
                    <a:pt x="453" y="54"/>
                    <a:pt x="453" y="54"/>
                    <a:pt x="453" y="54"/>
                  </a:cubicBezTo>
                  <a:cubicBezTo>
                    <a:pt x="453" y="24"/>
                    <a:pt x="429" y="0"/>
                    <a:pt x="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íṩlídê"/>
            <p:cNvSpPr/>
            <p:nvPr/>
          </p:nvSpPr>
          <p:spPr bwMode="auto">
            <a:xfrm>
              <a:off x="6818611" y="4072900"/>
              <a:ext cx="143210" cy="1465992"/>
            </a:xfrm>
            <a:prstGeom prst="rect">
              <a:avLst/>
            </a:prstGeom>
            <a:solidFill>
              <a:srgbClr val="D658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îṩľíḍe"/>
            <p:cNvSpPr/>
            <p:nvPr/>
          </p:nvSpPr>
          <p:spPr bwMode="auto">
            <a:xfrm>
              <a:off x="6961821" y="4072900"/>
              <a:ext cx="885499" cy="1465992"/>
            </a:xfrm>
            <a:custGeom>
              <a:avLst/>
              <a:gdLst>
                <a:gd name="T0" fmla="*/ 336 w 390"/>
                <a:gd name="T1" fmla="*/ 0 h 646"/>
                <a:gd name="T2" fmla="*/ 0 w 390"/>
                <a:gd name="T3" fmla="*/ 0 h 646"/>
                <a:gd name="T4" fmla="*/ 0 w 390"/>
                <a:gd name="T5" fmla="*/ 646 h 646"/>
                <a:gd name="T6" fmla="*/ 336 w 390"/>
                <a:gd name="T7" fmla="*/ 646 h 646"/>
                <a:gd name="T8" fmla="*/ 390 w 390"/>
                <a:gd name="T9" fmla="*/ 592 h 646"/>
                <a:gd name="T10" fmla="*/ 390 w 390"/>
                <a:gd name="T11" fmla="*/ 54 h 646"/>
                <a:gd name="T12" fmla="*/ 336 w 390"/>
                <a:gd name="T13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646">
                  <a:moveTo>
                    <a:pt x="3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46"/>
                    <a:pt x="0" y="646"/>
                    <a:pt x="0" y="646"/>
                  </a:cubicBezTo>
                  <a:cubicBezTo>
                    <a:pt x="336" y="646"/>
                    <a:pt x="336" y="646"/>
                    <a:pt x="336" y="646"/>
                  </a:cubicBezTo>
                  <a:cubicBezTo>
                    <a:pt x="366" y="646"/>
                    <a:pt x="390" y="622"/>
                    <a:pt x="390" y="592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24"/>
                    <a:pt x="366" y="0"/>
                    <a:pt x="336" y="0"/>
                  </a:cubicBezTo>
                  <a:close/>
                </a:path>
              </a:pathLst>
            </a:custGeom>
            <a:solidFill>
              <a:srgbClr val="ED68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ïşliďê"/>
            <p:cNvSpPr/>
            <p:nvPr/>
          </p:nvSpPr>
          <p:spPr bwMode="auto">
            <a:xfrm>
              <a:off x="6866712" y="4072900"/>
              <a:ext cx="27330" cy="1465992"/>
            </a:xfrm>
            <a:prstGeom prst="rect">
              <a:avLst/>
            </a:prstGeom>
            <a:solidFill>
              <a:srgbClr val="EE6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iṣlíḍê"/>
            <p:cNvSpPr/>
            <p:nvPr/>
          </p:nvSpPr>
          <p:spPr bwMode="auto">
            <a:xfrm>
              <a:off x="7157506" y="4378998"/>
              <a:ext cx="440563" cy="151956"/>
            </a:xfrm>
            <a:custGeom>
              <a:avLst/>
              <a:gdLst>
                <a:gd name="T0" fmla="*/ 403 w 403"/>
                <a:gd name="T1" fmla="*/ 133 h 139"/>
                <a:gd name="T2" fmla="*/ 2 w 403"/>
                <a:gd name="T3" fmla="*/ 139 h 139"/>
                <a:gd name="T4" fmla="*/ 0 w 403"/>
                <a:gd name="T5" fmla="*/ 7 h 139"/>
                <a:gd name="T6" fmla="*/ 401 w 403"/>
                <a:gd name="T7" fmla="*/ 0 h 139"/>
                <a:gd name="T8" fmla="*/ 403 w 403"/>
                <a:gd name="T9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2" h="139">
                  <a:moveTo>
                    <a:pt x="403" y="133"/>
                  </a:moveTo>
                  <a:lnTo>
                    <a:pt x="2" y="139"/>
                  </a:lnTo>
                  <a:lnTo>
                    <a:pt x="0" y="7"/>
                  </a:lnTo>
                  <a:lnTo>
                    <a:pt x="401" y="0"/>
                  </a:lnTo>
                  <a:lnTo>
                    <a:pt x="403" y="133"/>
                  </a:lnTo>
                  <a:close/>
                </a:path>
              </a:pathLst>
            </a:custGeom>
            <a:solidFill>
              <a:srgbClr val="224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íṧ1ïḑe"/>
            <p:cNvSpPr/>
            <p:nvPr/>
          </p:nvSpPr>
          <p:spPr bwMode="auto">
            <a:xfrm>
              <a:off x="7589323" y="4059781"/>
              <a:ext cx="74338" cy="1526119"/>
            </a:xfrm>
            <a:prstGeom prst="rect">
              <a:avLst/>
            </a:prstGeom>
            <a:solidFill>
              <a:srgbClr val="66B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íŝ1îḓè"/>
            <p:cNvSpPr/>
            <p:nvPr/>
          </p:nvSpPr>
          <p:spPr bwMode="auto">
            <a:xfrm>
              <a:off x="7227471" y="4919043"/>
              <a:ext cx="667950" cy="666857"/>
            </a:xfrm>
            <a:custGeom>
              <a:avLst/>
              <a:gdLst>
                <a:gd name="T0" fmla="*/ 294 w 294"/>
                <a:gd name="T1" fmla="*/ 0 h 294"/>
                <a:gd name="T2" fmla="*/ 0 w 294"/>
                <a:gd name="T3" fmla="*/ 0 h 294"/>
                <a:gd name="T4" fmla="*/ 0 w 294"/>
                <a:gd name="T5" fmla="*/ 280 h 294"/>
                <a:gd name="T6" fmla="*/ 4 w 294"/>
                <a:gd name="T7" fmla="*/ 290 h 294"/>
                <a:gd name="T8" fmla="*/ 14 w 294"/>
                <a:gd name="T9" fmla="*/ 294 h 294"/>
                <a:gd name="T10" fmla="*/ 281 w 294"/>
                <a:gd name="T11" fmla="*/ 294 h 294"/>
                <a:gd name="T12" fmla="*/ 290 w 294"/>
                <a:gd name="T13" fmla="*/ 290 h 294"/>
                <a:gd name="T14" fmla="*/ 294 w 294"/>
                <a:gd name="T15" fmla="*/ 280 h 294"/>
                <a:gd name="T16" fmla="*/ 294 w 294"/>
                <a:gd name="T17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" h="294">
                  <a:moveTo>
                    <a:pt x="29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80"/>
                    <a:pt x="0" y="280"/>
                    <a:pt x="0" y="280"/>
                  </a:cubicBezTo>
                  <a:cubicBezTo>
                    <a:pt x="0" y="284"/>
                    <a:pt x="1" y="287"/>
                    <a:pt x="4" y="290"/>
                  </a:cubicBezTo>
                  <a:cubicBezTo>
                    <a:pt x="7" y="293"/>
                    <a:pt x="10" y="294"/>
                    <a:pt x="14" y="294"/>
                  </a:cubicBezTo>
                  <a:cubicBezTo>
                    <a:pt x="281" y="294"/>
                    <a:pt x="281" y="294"/>
                    <a:pt x="281" y="294"/>
                  </a:cubicBezTo>
                  <a:cubicBezTo>
                    <a:pt x="284" y="294"/>
                    <a:pt x="288" y="293"/>
                    <a:pt x="290" y="290"/>
                  </a:cubicBezTo>
                  <a:cubicBezTo>
                    <a:pt x="293" y="287"/>
                    <a:pt x="294" y="284"/>
                    <a:pt x="294" y="280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rgbClr val="66B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ïSļîďe"/>
            <p:cNvSpPr/>
            <p:nvPr/>
          </p:nvSpPr>
          <p:spPr bwMode="auto">
            <a:xfrm>
              <a:off x="7227471" y="4621690"/>
              <a:ext cx="667950" cy="297353"/>
            </a:xfrm>
            <a:custGeom>
              <a:avLst/>
              <a:gdLst>
                <a:gd name="T0" fmla="*/ 294 w 294"/>
                <a:gd name="T1" fmla="*/ 14 h 131"/>
                <a:gd name="T2" fmla="*/ 290 w 294"/>
                <a:gd name="T3" fmla="*/ 4 h 131"/>
                <a:gd name="T4" fmla="*/ 281 w 294"/>
                <a:gd name="T5" fmla="*/ 0 h 131"/>
                <a:gd name="T6" fmla="*/ 14 w 294"/>
                <a:gd name="T7" fmla="*/ 0 h 131"/>
                <a:gd name="T8" fmla="*/ 4 w 294"/>
                <a:gd name="T9" fmla="*/ 4 h 131"/>
                <a:gd name="T10" fmla="*/ 0 w 294"/>
                <a:gd name="T11" fmla="*/ 14 h 131"/>
                <a:gd name="T12" fmla="*/ 0 w 294"/>
                <a:gd name="T13" fmla="*/ 131 h 131"/>
                <a:gd name="T14" fmla="*/ 294 w 294"/>
                <a:gd name="T15" fmla="*/ 131 h 131"/>
                <a:gd name="T16" fmla="*/ 294 w 294"/>
                <a:gd name="T17" fmla="*/ 1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" h="131">
                  <a:moveTo>
                    <a:pt x="294" y="14"/>
                  </a:moveTo>
                  <a:cubicBezTo>
                    <a:pt x="294" y="10"/>
                    <a:pt x="293" y="7"/>
                    <a:pt x="290" y="4"/>
                  </a:cubicBezTo>
                  <a:cubicBezTo>
                    <a:pt x="288" y="1"/>
                    <a:pt x="284" y="0"/>
                    <a:pt x="28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1"/>
                    <a:pt x="4" y="4"/>
                  </a:cubicBezTo>
                  <a:cubicBezTo>
                    <a:pt x="1" y="7"/>
                    <a:pt x="0" y="10"/>
                    <a:pt x="0" y="14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294" y="131"/>
                    <a:pt x="294" y="131"/>
                    <a:pt x="294" y="131"/>
                  </a:cubicBezTo>
                  <a:lnTo>
                    <a:pt x="29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îsľîdè"/>
            <p:cNvSpPr/>
            <p:nvPr/>
          </p:nvSpPr>
          <p:spPr bwMode="auto">
            <a:xfrm>
              <a:off x="7284318" y="4674164"/>
              <a:ext cx="560816" cy="190218"/>
            </a:xfrm>
            <a:custGeom>
              <a:avLst/>
              <a:gdLst>
                <a:gd name="T0" fmla="*/ 8 w 247"/>
                <a:gd name="T1" fmla="*/ 84 h 84"/>
                <a:gd name="T2" fmla="*/ 2 w 247"/>
                <a:gd name="T3" fmla="*/ 82 h 84"/>
                <a:gd name="T4" fmla="*/ 0 w 247"/>
                <a:gd name="T5" fmla="*/ 76 h 84"/>
                <a:gd name="T6" fmla="*/ 0 w 247"/>
                <a:gd name="T7" fmla="*/ 8 h 84"/>
                <a:gd name="T8" fmla="*/ 2 w 247"/>
                <a:gd name="T9" fmla="*/ 3 h 84"/>
                <a:gd name="T10" fmla="*/ 8 w 247"/>
                <a:gd name="T11" fmla="*/ 0 h 84"/>
                <a:gd name="T12" fmla="*/ 239 w 247"/>
                <a:gd name="T13" fmla="*/ 0 h 84"/>
                <a:gd name="T14" fmla="*/ 244 w 247"/>
                <a:gd name="T15" fmla="*/ 3 h 84"/>
                <a:gd name="T16" fmla="*/ 247 w 247"/>
                <a:gd name="T17" fmla="*/ 8 h 84"/>
                <a:gd name="T18" fmla="*/ 247 w 247"/>
                <a:gd name="T19" fmla="*/ 76 h 84"/>
                <a:gd name="T20" fmla="*/ 244 w 247"/>
                <a:gd name="T21" fmla="*/ 82 h 84"/>
                <a:gd name="T22" fmla="*/ 239 w 247"/>
                <a:gd name="T23" fmla="*/ 84 h 84"/>
                <a:gd name="T24" fmla="*/ 8 w 247"/>
                <a:gd name="T2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84">
                  <a:moveTo>
                    <a:pt x="8" y="84"/>
                  </a:moveTo>
                  <a:cubicBezTo>
                    <a:pt x="5" y="84"/>
                    <a:pt x="3" y="83"/>
                    <a:pt x="2" y="82"/>
                  </a:cubicBezTo>
                  <a:cubicBezTo>
                    <a:pt x="0" y="80"/>
                    <a:pt x="0" y="78"/>
                    <a:pt x="0" y="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0" y="4"/>
                    <a:pt x="2" y="3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241" y="0"/>
                    <a:pt x="243" y="1"/>
                    <a:pt x="244" y="3"/>
                  </a:cubicBezTo>
                  <a:cubicBezTo>
                    <a:pt x="246" y="4"/>
                    <a:pt x="247" y="6"/>
                    <a:pt x="247" y="8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7" y="78"/>
                    <a:pt x="246" y="80"/>
                    <a:pt x="244" y="82"/>
                  </a:cubicBezTo>
                  <a:cubicBezTo>
                    <a:pt x="243" y="83"/>
                    <a:pt x="241" y="84"/>
                    <a:pt x="239" y="84"/>
                  </a:cubicBezTo>
                  <a:lnTo>
                    <a:pt x="8" y="84"/>
                  </a:lnTo>
                  <a:close/>
                </a:path>
              </a:pathLst>
            </a:custGeom>
            <a:solidFill>
              <a:srgbClr val="D6E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iŝľîde"/>
            <p:cNvSpPr/>
            <p:nvPr/>
          </p:nvSpPr>
          <p:spPr bwMode="auto">
            <a:xfrm>
              <a:off x="7296343" y="4688376"/>
              <a:ext cx="535672" cy="165074"/>
            </a:xfrm>
            <a:custGeom>
              <a:avLst/>
              <a:gdLst>
                <a:gd name="T0" fmla="*/ 3 w 236"/>
                <a:gd name="T1" fmla="*/ 0 h 73"/>
                <a:gd name="T2" fmla="*/ 1 w 236"/>
                <a:gd name="T3" fmla="*/ 1 h 73"/>
                <a:gd name="T4" fmla="*/ 0 w 236"/>
                <a:gd name="T5" fmla="*/ 2 h 73"/>
                <a:gd name="T6" fmla="*/ 0 w 236"/>
                <a:gd name="T7" fmla="*/ 70 h 73"/>
                <a:gd name="T8" fmla="*/ 1 w 236"/>
                <a:gd name="T9" fmla="*/ 72 h 73"/>
                <a:gd name="T10" fmla="*/ 3 w 236"/>
                <a:gd name="T11" fmla="*/ 73 h 73"/>
                <a:gd name="T12" fmla="*/ 234 w 236"/>
                <a:gd name="T13" fmla="*/ 73 h 73"/>
                <a:gd name="T14" fmla="*/ 235 w 236"/>
                <a:gd name="T15" fmla="*/ 72 h 73"/>
                <a:gd name="T16" fmla="*/ 236 w 236"/>
                <a:gd name="T17" fmla="*/ 70 h 73"/>
                <a:gd name="T18" fmla="*/ 236 w 236"/>
                <a:gd name="T19" fmla="*/ 2 h 73"/>
                <a:gd name="T20" fmla="*/ 235 w 236"/>
                <a:gd name="T21" fmla="*/ 1 h 73"/>
                <a:gd name="T22" fmla="*/ 234 w 236"/>
                <a:gd name="T23" fmla="*/ 0 h 73"/>
                <a:gd name="T24" fmla="*/ 3 w 236"/>
                <a:gd name="T2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6" h="73">
                  <a:moveTo>
                    <a:pt x="3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1"/>
                    <a:pt x="0" y="71"/>
                    <a:pt x="1" y="72"/>
                  </a:cubicBezTo>
                  <a:cubicBezTo>
                    <a:pt x="1" y="72"/>
                    <a:pt x="2" y="73"/>
                    <a:pt x="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5" y="72"/>
                    <a:pt x="235" y="72"/>
                  </a:cubicBezTo>
                  <a:cubicBezTo>
                    <a:pt x="236" y="71"/>
                    <a:pt x="236" y="71"/>
                    <a:pt x="236" y="70"/>
                  </a:cubicBezTo>
                  <a:cubicBezTo>
                    <a:pt x="236" y="2"/>
                    <a:pt x="236" y="2"/>
                    <a:pt x="236" y="2"/>
                  </a:cubicBezTo>
                  <a:cubicBezTo>
                    <a:pt x="236" y="2"/>
                    <a:pt x="236" y="1"/>
                    <a:pt x="235" y="1"/>
                  </a:cubicBezTo>
                  <a:cubicBezTo>
                    <a:pt x="235" y="0"/>
                    <a:pt x="234" y="0"/>
                    <a:pt x="234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214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íšḻídè"/>
            <p:cNvSpPr/>
            <p:nvPr/>
          </p:nvSpPr>
          <p:spPr bwMode="auto">
            <a:xfrm>
              <a:off x="7227471" y="4905924"/>
              <a:ext cx="667950" cy="13118"/>
            </a:xfrm>
            <a:prstGeom prst="rect">
              <a:avLst/>
            </a:prstGeom>
            <a:solidFill>
              <a:srgbClr val="214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ïṧḻíďé"/>
            <p:cNvSpPr/>
            <p:nvPr/>
          </p:nvSpPr>
          <p:spPr bwMode="auto">
            <a:xfrm>
              <a:off x="7307275" y="5060067"/>
              <a:ext cx="77618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islïḋê"/>
            <p:cNvSpPr/>
            <p:nvPr/>
          </p:nvSpPr>
          <p:spPr bwMode="auto">
            <a:xfrm>
              <a:off x="7450486" y="5060067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íṡḷiḓè"/>
            <p:cNvSpPr/>
            <p:nvPr/>
          </p:nvSpPr>
          <p:spPr bwMode="auto">
            <a:xfrm>
              <a:off x="7595882" y="5060067"/>
              <a:ext cx="76525" cy="63406"/>
            </a:xfrm>
            <a:prstGeom prst="rect">
              <a:avLst/>
            </a:prstGeom>
            <a:solidFill>
              <a:srgbClr val="214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šḷïḑê"/>
            <p:cNvSpPr/>
            <p:nvPr/>
          </p:nvSpPr>
          <p:spPr bwMode="auto">
            <a:xfrm>
              <a:off x="7739092" y="5060067"/>
              <a:ext cx="76525" cy="63406"/>
            </a:xfrm>
            <a:prstGeom prst="rect">
              <a:avLst/>
            </a:prstGeom>
            <a:solidFill>
              <a:srgbClr val="ED68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ïšļïḋê"/>
            <p:cNvSpPr/>
            <p:nvPr/>
          </p:nvSpPr>
          <p:spPr bwMode="auto">
            <a:xfrm>
              <a:off x="7307275" y="5173760"/>
              <a:ext cx="77618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íṩḻiḓe"/>
            <p:cNvSpPr/>
            <p:nvPr/>
          </p:nvSpPr>
          <p:spPr bwMode="auto">
            <a:xfrm>
              <a:off x="7450486" y="5173760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i$lïḍê"/>
            <p:cNvSpPr/>
            <p:nvPr/>
          </p:nvSpPr>
          <p:spPr bwMode="auto">
            <a:xfrm>
              <a:off x="7595882" y="5173760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iṡļîḋé"/>
            <p:cNvSpPr/>
            <p:nvPr/>
          </p:nvSpPr>
          <p:spPr bwMode="auto">
            <a:xfrm>
              <a:off x="7739092" y="5173760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íś1îďe"/>
            <p:cNvSpPr/>
            <p:nvPr/>
          </p:nvSpPr>
          <p:spPr bwMode="auto">
            <a:xfrm>
              <a:off x="7307275" y="5286361"/>
              <a:ext cx="77618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îSliḑe"/>
            <p:cNvSpPr/>
            <p:nvPr/>
          </p:nvSpPr>
          <p:spPr bwMode="auto">
            <a:xfrm>
              <a:off x="7450486" y="5286361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iśḻíḍé"/>
            <p:cNvSpPr/>
            <p:nvPr/>
          </p:nvSpPr>
          <p:spPr bwMode="auto">
            <a:xfrm>
              <a:off x="7595882" y="5286361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ï$ļïdé"/>
            <p:cNvSpPr/>
            <p:nvPr/>
          </p:nvSpPr>
          <p:spPr bwMode="auto">
            <a:xfrm>
              <a:off x="7307275" y="5400055"/>
              <a:ext cx="77618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iṣļïḓe"/>
            <p:cNvSpPr/>
            <p:nvPr/>
          </p:nvSpPr>
          <p:spPr bwMode="auto">
            <a:xfrm>
              <a:off x="7450486" y="5400055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i$ļïḑê"/>
            <p:cNvSpPr/>
            <p:nvPr/>
          </p:nvSpPr>
          <p:spPr bwMode="auto">
            <a:xfrm>
              <a:off x="7595882" y="5400055"/>
              <a:ext cx="76525" cy="6340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îŝľïḓé"/>
            <p:cNvSpPr/>
            <p:nvPr/>
          </p:nvSpPr>
          <p:spPr bwMode="auto">
            <a:xfrm>
              <a:off x="7739092" y="5286361"/>
              <a:ext cx="76525" cy="177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ïṧļiḑe"/>
            <p:cNvSpPr/>
            <p:nvPr/>
          </p:nvSpPr>
          <p:spPr bwMode="auto">
            <a:xfrm>
              <a:off x="3847271" y="3601727"/>
              <a:ext cx="3114550" cy="1823471"/>
            </a:xfrm>
            <a:custGeom>
              <a:avLst/>
              <a:gdLst>
                <a:gd name="T0" fmla="*/ 64 w 1372"/>
                <a:gd name="T1" fmla="*/ 0 h 804"/>
                <a:gd name="T2" fmla="*/ 1308 w 1372"/>
                <a:gd name="T3" fmla="*/ 0 h 804"/>
                <a:gd name="T4" fmla="*/ 1372 w 1372"/>
                <a:gd name="T5" fmla="*/ 64 h 804"/>
                <a:gd name="T6" fmla="*/ 1372 w 1372"/>
                <a:gd name="T7" fmla="*/ 741 h 804"/>
                <a:gd name="T8" fmla="*/ 1308 w 1372"/>
                <a:gd name="T9" fmla="*/ 804 h 804"/>
                <a:gd name="T10" fmla="*/ 64 w 1372"/>
                <a:gd name="T11" fmla="*/ 804 h 804"/>
                <a:gd name="T12" fmla="*/ 0 w 1372"/>
                <a:gd name="T13" fmla="*/ 741 h 804"/>
                <a:gd name="T14" fmla="*/ 0 w 1372"/>
                <a:gd name="T15" fmla="*/ 64 h 804"/>
                <a:gd name="T16" fmla="*/ 64 w 1372"/>
                <a:gd name="T17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2" h="804">
                  <a:moveTo>
                    <a:pt x="64" y="0"/>
                  </a:moveTo>
                  <a:cubicBezTo>
                    <a:pt x="1308" y="0"/>
                    <a:pt x="1308" y="0"/>
                    <a:pt x="1308" y="0"/>
                  </a:cubicBezTo>
                  <a:cubicBezTo>
                    <a:pt x="1343" y="0"/>
                    <a:pt x="1372" y="29"/>
                    <a:pt x="1372" y="64"/>
                  </a:cubicBezTo>
                  <a:cubicBezTo>
                    <a:pt x="1372" y="741"/>
                    <a:pt x="1372" y="741"/>
                    <a:pt x="1372" y="741"/>
                  </a:cubicBezTo>
                  <a:cubicBezTo>
                    <a:pt x="1372" y="776"/>
                    <a:pt x="1343" y="804"/>
                    <a:pt x="1308" y="804"/>
                  </a:cubicBezTo>
                  <a:cubicBezTo>
                    <a:pt x="64" y="804"/>
                    <a:pt x="64" y="804"/>
                    <a:pt x="64" y="804"/>
                  </a:cubicBezTo>
                  <a:cubicBezTo>
                    <a:pt x="29" y="804"/>
                    <a:pt x="0" y="776"/>
                    <a:pt x="0" y="74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iṣḻïḓê"/>
            <p:cNvSpPr/>
            <p:nvPr/>
          </p:nvSpPr>
          <p:spPr bwMode="auto">
            <a:xfrm>
              <a:off x="3847271" y="3601727"/>
              <a:ext cx="3114550" cy="1834404"/>
            </a:xfrm>
            <a:custGeom>
              <a:avLst/>
              <a:gdLst>
                <a:gd name="T0" fmla="*/ 1308 w 1372"/>
                <a:gd name="T1" fmla="*/ 0 h 809"/>
                <a:gd name="T2" fmla="*/ 64 w 1372"/>
                <a:gd name="T3" fmla="*/ 0 h 809"/>
                <a:gd name="T4" fmla="*/ 0 w 1372"/>
                <a:gd name="T5" fmla="*/ 64 h 809"/>
                <a:gd name="T6" fmla="*/ 0 w 1372"/>
                <a:gd name="T7" fmla="*/ 746 h 809"/>
                <a:gd name="T8" fmla="*/ 64 w 1372"/>
                <a:gd name="T9" fmla="*/ 809 h 809"/>
                <a:gd name="T10" fmla="*/ 1308 w 1372"/>
                <a:gd name="T11" fmla="*/ 809 h 809"/>
                <a:gd name="T12" fmla="*/ 1372 w 1372"/>
                <a:gd name="T13" fmla="*/ 746 h 809"/>
                <a:gd name="T14" fmla="*/ 1372 w 1372"/>
                <a:gd name="T15" fmla="*/ 64 h 809"/>
                <a:gd name="T16" fmla="*/ 1308 w 1372"/>
                <a:gd name="T17" fmla="*/ 0 h 809"/>
                <a:gd name="T18" fmla="*/ 1313 w 1372"/>
                <a:gd name="T19" fmla="*/ 746 h 809"/>
                <a:gd name="T20" fmla="*/ 1308 w 1372"/>
                <a:gd name="T21" fmla="*/ 750 h 809"/>
                <a:gd name="T22" fmla="*/ 64 w 1372"/>
                <a:gd name="T23" fmla="*/ 750 h 809"/>
                <a:gd name="T24" fmla="*/ 60 w 1372"/>
                <a:gd name="T25" fmla="*/ 746 h 809"/>
                <a:gd name="T26" fmla="*/ 60 w 1372"/>
                <a:gd name="T27" fmla="*/ 64 h 809"/>
                <a:gd name="T28" fmla="*/ 64 w 1372"/>
                <a:gd name="T29" fmla="*/ 59 h 809"/>
                <a:gd name="T30" fmla="*/ 1308 w 1372"/>
                <a:gd name="T31" fmla="*/ 59 h 809"/>
                <a:gd name="T32" fmla="*/ 1313 w 1372"/>
                <a:gd name="T33" fmla="*/ 64 h 809"/>
                <a:gd name="T34" fmla="*/ 1313 w 1372"/>
                <a:gd name="T35" fmla="*/ 746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2" h="809">
                  <a:moveTo>
                    <a:pt x="1308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746"/>
                    <a:pt x="0" y="746"/>
                    <a:pt x="0" y="746"/>
                  </a:cubicBezTo>
                  <a:cubicBezTo>
                    <a:pt x="0" y="781"/>
                    <a:pt x="29" y="809"/>
                    <a:pt x="64" y="809"/>
                  </a:cubicBezTo>
                  <a:cubicBezTo>
                    <a:pt x="1308" y="809"/>
                    <a:pt x="1308" y="809"/>
                    <a:pt x="1308" y="809"/>
                  </a:cubicBezTo>
                  <a:cubicBezTo>
                    <a:pt x="1343" y="809"/>
                    <a:pt x="1372" y="781"/>
                    <a:pt x="1372" y="746"/>
                  </a:cubicBezTo>
                  <a:cubicBezTo>
                    <a:pt x="1372" y="64"/>
                    <a:pt x="1372" y="64"/>
                    <a:pt x="1372" y="64"/>
                  </a:cubicBezTo>
                  <a:cubicBezTo>
                    <a:pt x="1372" y="29"/>
                    <a:pt x="1343" y="0"/>
                    <a:pt x="1308" y="0"/>
                  </a:cubicBezTo>
                  <a:close/>
                  <a:moveTo>
                    <a:pt x="1313" y="746"/>
                  </a:moveTo>
                  <a:cubicBezTo>
                    <a:pt x="1313" y="748"/>
                    <a:pt x="1311" y="750"/>
                    <a:pt x="1308" y="750"/>
                  </a:cubicBezTo>
                  <a:cubicBezTo>
                    <a:pt x="64" y="750"/>
                    <a:pt x="64" y="750"/>
                    <a:pt x="64" y="750"/>
                  </a:cubicBezTo>
                  <a:cubicBezTo>
                    <a:pt x="62" y="750"/>
                    <a:pt x="60" y="748"/>
                    <a:pt x="60" y="746"/>
                  </a:cubicBezTo>
                  <a:cubicBezTo>
                    <a:pt x="60" y="64"/>
                    <a:pt x="60" y="64"/>
                    <a:pt x="60" y="64"/>
                  </a:cubicBezTo>
                  <a:cubicBezTo>
                    <a:pt x="60" y="61"/>
                    <a:pt x="62" y="59"/>
                    <a:pt x="64" y="59"/>
                  </a:cubicBezTo>
                  <a:cubicBezTo>
                    <a:pt x="1308" y="59"/>
                    <a:pt x="1308" y="59"/>
                    <a:pt x="1308" y="59"/>
                  </a:cubicBezTo>
                  <a:cubicBezTo>
                    <a:pt x="1311" y="59"/>
                    <a:pt x="1313" y="61"/>
                    <a:pt x="1313" y="64"/>
                  </a:cubicBezTo>
                  <a:lnTo>
                    <a:pt x="1313" y="746"/>
                  </a:lnTo>
                  <a:close/>
                </a:path>
              </a:pathLst>
            </a:custGeom>
            <a:solidFill>
              <a:srgbClr val="2A5B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iṣ1îḑè"/>
            <p:cNvSpPr/>
            <p:nvPr/>
          </p:nvSpPr>
          <p:spPr bwMode="auto">
            <a:xfrm>
              <a:off x="3542266" y="5423012"/>
              <a:ext cx="3724561" cy="162888"/>
            </a:xfrm>
            <a:custGeom>
              <a:avLst/>
              <a:gdLst>
                <a:gd name="T0" fmla="*/ 3 w 1640"/>
                <a:gd name="T1" fmla="*/ 0 h 72"/>
                <a:gd name="T2" fmla="*/ 0 w 1640"/>
                <a:gd name="T3" fmla="*/ 16 h 72"/>
                <a:gd name="T4" fmla="*/ 56 w 1640"/>
                <a:gd name="T5" fmla="*/ 72 h 72"/>
                <a:gd name="T6" fmla="*/ 1585 w 1640"/>
                <a:gd name="T7" fmla="*/ 72 h 72"/>
                <a:gd name="T8" fmla="*/ 1640 w 1640"/>
                <a:gd name="T9" fmla="*/ 16 h 72"/>
                <a:gd name="T10" fmla="*/ 1638 w 1640"/>
                <a:gd name="T11" fmla="*/ 0 h 72"/>
                <a:gd name="T12" fmla="*/ 3 w 1640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0" h="72">
                  <a:moveTo>
                    <a:pt x="3" y="0"/>
                  </a:moveTo>
                  <a:cubicBezTo>
                    <a:pt x="1" y="5"/>
                    <a:pt x="0" y="11"/>
                    <a:pt x="0" y="16"/>
                  </a:cubicBezTo>
                  <a:cubicBezTo>
                    <a:pt x="0" y="47"/>
                    <a:pt x="25" y="72"/>
                    <a:pt x="56" y="72"/>
                  </a:cubicBezTo>
                  <a:cubicBezTo>
                    <a:pt x="1585" y="72"/>
                    <a:pt x="1585" y="72"/>
                    <a:pt x="1585" y="72"/>
                  </a:cubicBezTo>
                  <a:cubicBezTo>
                    <a:pt x="1615" y="72"/>
                    <a:pt x="1640" y="47"/>
                    <a:pt x="1640" y="16"/>
                  </a:cubicBezTo>
                  <a:cubicBezTo>
                    <a:pt x="1640" y="11"/>
                    <a:pt x="1639" y="5"/>
                    <a:pt x="1638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2046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îṧlidè"/>
            <p:cNvSpPr/>
            <p:nvPr/>
          </p:nvSpPr>
          <p:spPr bwMode="auto">
            <a:xfrm>
              <a:off x="5004979" y="5488604"/>
              <a:ext cx="853796" cy="31703"/>
            </a:xfrm>
            <a:custGeom>
              <a:avLst/>
              <a:gdLst>
                <a:gd name="T0" fmla="*/ 376 w 376"/>
                <a:gd name="T1" fmla="*/ 7 h 14"/>
                <a:gd name="T2" fmla="*/ 369 w 376"/>
                <a:gd name="T3" fmla="*/ 14 h 14"/>
                <a:gd name="T4" fmla="*/ 8 w 376"/>
                <a:gd name="T5" fmla="*/ 14 h 14"/>
                <a:gd name="T6" fmla="*/ 0 w 376"/>
                <a:gd name="T7" fmla="*/ 7 h 14"/>
                <a:gd name="T8" fmla="*/ 0 w 376"/>
                <a:gd name="T9" fmla="*/ 7 h 14"/>
                <a:gd name="T10" fmla="*/ 8 w 376"/>
                <a:gd name="T11" fmla="*/ 0 h 14"/>
                <a:gd name="T12" fmla="*/ 369 w 376"/>
                <a:gd name="T13" fmla="*/ 0 h 14"/>
                <a:gd name="T14" fmla="*/ 376 w 376"/>
                <a:gd name="T15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14">
                  <a:moveTo>
                    <a:pt x="376" y="7"/>
                  </a:moveTo>
                  <a:cubicBezTo>
                    <a:pt x="376" y="11"/>
                    <a:pt x="373" y="14"/>
                    <a:pt x="36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4" y="14"/>
                    <a:pt x="0" y="11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73" y="0"/>
                    <a:pt x="376" y="3"/>
                    <a:pt x="376" y="7"/>
                  </a:cubicBezTo>
                  <a:close/>
                </a:path>
              </a:pathLst>
            </a:custGeom>
            <a:solidFill>
              <a:srgbClr val="B3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í$ḷïḓé"/>
            <p:cNvSpPr/>
            <p:nvPr/>
          </p:nvSpPr>
          <p:spPr bwMode="auto">
            <a:xfrm>
              <a:off x="4159929" y="3027793"/>
              <a:ext cx="2489235" cy="777271"/>
            </a:xfrm>
            <a:custGeom>
              <a:avLst/>
              <a:gdLst>
                <a:gd name="T0" fmla="*/ 1130 w 2277"/>
                <a:gd name="T1" fmla="*/ 0 h 711"/>
                <a:gd name="T2" fmla="*/ 0 w 2277"/>
                <a:gd name="T3" fmla="*/ 711 h 711"/>
                <a:gd name="T4" fmla="*/ 0 w 2277"/>
                <a:gd name="T5" fmla="*/ 711 h 711"/>
                <a:gd name="T6" fmla="*/ 2277 w 2277"/>
                <a:gd name="T7" fmla="*/ 711 h 711"/>
                <a:gd name="T8" fmla="*/ 1130 w 2277"/>
                <a:gd name="T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7" h="711">
                  <a:moveTo>
                    <a:pt x="1130" y="0"/>
                  </a:moveTo>
                  <a:lnTo>
                    <a:pt x="0" y="711"/>
                  </a:lnTo>
                  <a:lnTo>
                    <a:pt x="0" y="711"/>
                  </a:lnTo>
                  <a:lnTo>
                    <a:pt x="2277" y="711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F5C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işļïďè"/>
            <p:cNvSpPr/>
            <p:nvPr/>
          </p:nvSpPr>
          <p:spPr bwMode="auto">
            <a:xfrm>
              <a:off x="4159929" y="3805064"/>
              <a:ext cx="2489235" cy="1451781"/>
            </a:xfrm>
            <a:prstGeom prst="rect">
              <a:avLst/>
            </a:prstGeom>
            <a:solidFill>
              <a:srgbClr val="E4B6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ïşḻîḓe"/>
            <p:cNvSpPr/>
            <p:nvPr/>
          </p:nvSpPr>
          <p:spPr bwMode="auto">
            <a:xfrm>
              <a:off x="4507569" y="2614560"/>
              <a:ext cx="1793955" cy="25318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íṡļîḓê"/>
            <p:cNvSpPr/>
            <p:nvPr/>
          </p:nvSpPr>
          <p:spPr bwMode="auto">
            <a:xfrm>
              <a:off x="4968903" y="2814617"/>
              <a:ext cx="871287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ïsliḋê"/>
            <p:cNvSpPr/>
            <p:nvPr/>
          </p:nvSpPr>
          <p:spPr bwMode="auto">
            <a:xfrm>
              <a:off x="5719937" y="3639989"/>
              <a:ext cx="4154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íṧḷiḓè"/>
            <p:cNvSpPr/>
            <p:nvPr/>
          </p:nvSpPr>
          <p:spPr bwMode="auto">
            <a:xfrm>
              <a:off x="5719937" y="3717607"/>
              <a:ext cx="4154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ísḻíḑê"/>
            <p:cNvSpPr/>
            <p:nvPr/>
          </p:nvSpPr>
          <p:spPr bwMode="auto">
            <a:xfrm>
              <a:off x="5719937" y="3796318"/>
              <a:ext cx="415419" cy="43728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í$ļïḓé"/>
            <p:cNvSpPr/>
            <p:nvPr/>
          </p:nvSpPr>
          <p:spPr bwMode="auto">
            <a:xfrm>
              <a:off x="5719937" y="3873936"/>
              <a:ext cx="4154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íS1iḓé"/>
            <p:cNvSpPr/>
            <p:nvPr/>
          </p:nvSpPr>
          <p:spPr bwMode="auto">
            <a:xfrm>
              <a:off x="5719937" y="3950460"/>
              <a:ext cx="415419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ïŝľïdé"/>
            <p:cNvSpPr/>
            <p:nvPr/>
          </p:nvSpPr>
          <p:spPr bwMode="auto">
            <a:xfrm>
              <a:off x="5719937" y="4030265"/>
              <a:ext cx="4154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îsḷîḍe"/>
            <p:cNvSpPr/>
            <p:nvPr/>
          </p:nvSpPr>
          <p:spPr bwMode="auto">
            <a:xfrm>
              <a:off x="5719937" y="4106789"/>
              <a:ext cx="415419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îŝlíḋé"/>
            <p:cNvSpPr/>
            <p:nvPr/>
          </p:nvSpPr>
          <p:spPr bwMode="auto">
            <a:xfrm>
              <a:off x="5719937" y="4186593"/>
              <a:ext cx="261277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iSḷïḋé"/>
            <p:cNvSpPr/>
            <p:nvPr/>
          </p:nvSpPr>
          <p:spPr bwMode="auto">
            <a:xfrm>
              <a:off x="5747267" y="4393210"/>
              <a:ext cx="381530" cy="380436"/>
            </a:xfrm>
            <a:prstGeom prst="ellipse">
              <a:avLst/>
            </a:prstGeom>
            <a:solidFill>
              <a:srgbClr val="4E8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íşľîḑe"/>
            <p:cNvSpPr/>
            <p:nvPr/>
          </p:nvSpPr>
          <p:spPr bwMode="auto">
            <a:xfrm>
              <a:off x="5770224" y="4583428"/>
              <a:ext cx="168354" cy="158515"/>
            </a:xfrm>
            <a:custGeom>
              <a:avLst/>
              <a:gdLst>
                <a:gd name="T0" fmla="*/ 28 w 74"/>
                <a:gd name="T1" fmla="*/ 70 h 70"/>
                <a:gd name="T2" fmla="*/ 0 w 74"/>
                <a:gd name="T3" fmla="*/ 38 h 70"/>
                <a:gd name="T4" fmla="*/ 74 w 74"/>
                <a:gd name="T5" fmla="*/ 0 h 70"/>
                <a:gd name="T6" fmla="*/ 28 w 74"/>
                <a:gd name="T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70">
                  <a:moveTo>
                    <a:pt x="28" y="70"/>
                  </a:moveTo>
                  <a:cubicBezTo>
                    <a:pt x="16" y="62"/>
                    <a:pt x="6" y="51"/>
                    <a:pt x="0" y="38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28" y="70"/>
                  </a:lnTo>
                  <a:close/>
                </a:path>
              </a:pathLst>
            </a:custGeom>
            <a:solidFill>
              <a:srgbClr val="4E8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ïśḻiḍê"/>
            <p:cNvSpPr/>
            <p:nvPr/>
          </p:nvSpPr>
          <p:spPr bwMode="auto">
            <a:xfrm>
              <a:off x="5749453" y="4433658"/>
              <a:ext cx="189125" cy="236133"/>
            </a:xfrm>
            <a:custGeom>
              <a:avLst/>
              <a:gdLst>
                <a:gd name="T0" fmla="*/ 9 w 83"/>
                <a:gd name="T1" fmla="*/ 104 h 104"/>
                <a:gd name="T2" fmla="*/ 0 w 83"/>
                <a:gd name="T3" fmla="*/ 66 h 104"/>
                <a:gd name="T4" fmla="*/ 32 w 83"/>
                <a:gd name="T5" fmla="*/ 0 h 104"/>
                <a:gd name="T6" fmla="*/ 83 w 83"/>
                <a:gd name="T7" fmla="*/ 66 h 104"/>
                <a:gd name="T8" fmla="*/ 9 w 83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04">
                  <a:moveTo>
                    <a:pt x="9" y="104"/>
                  </a:moveTo>
                  <a:cubicBezTo>
                    <a:pt x="3" y="93"/>
                    <a:pt x="0" y="80"/>
                    <a:pt x="0" y="66"/>
                  </a:cubicBezTo>
                  <a:cubicBezTo>
                    <a:pt x="0" y="39"/>
                    <a:pt x="12" y="16"/>
                    <a:pt x="32" y="0"/>
                  </a:cubicBezTo>
                  <a:cubicBezTo>
                    <a:pt x="83" y="66"/>
                    <a:pt x="83" y="66"/>
                    <a:pt x="83" y="66"/>
                  </a:cubicBezTo>
                  <a:lnTo>
                    <a:pt x="9" y="104"/>
                  </a:lnTo>
                  <a:close/>
                </a:path>
              </a:pathLst>
            </a:custGeom>
            <a:solidFill>
              <a:srgbClr val="66B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iṩḻíḓè"/>
            <p:cNvSpPr/>
            <p:nvPr/>
          </p:nvSpPr>
          <p:spPr bwMode="auto">
            <a:xfrm>
              <a:off x="5822698" y="4395396"/>
              <a:ext cx="115880" cy="188032"/>
            </a:xfrm>
            <a:custGeom>
              <a:avLst/>
              <a:gdLst>
                <a:gd name="T0" fmla="*/ 0 w 51"/>
                <a:gd name="T1" fmla="*/ 17 h 83"/>
                <a:gd name="T2" fmla="*/ 51 w 51"/>
                <a:gd name="T3" fmla="*/ 0 h 83"/>
                <a:gd name="T4" fmla="*/ 51 w 51"/>
                <a:gd name="T5" fmla="*/ 83 h 83"/>
                <a:gd name="T6" fmla="*/ 0 w 51"/>
                <a:gd name="T7" fmla="*/ 1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83">
                  <a:moveTo>
                    <a:pt x="0" y="17"/>
                  </a:moveTo>
                  <a:cubicBezTo>
                    <a:pt x="14" y="6"/>
                    <a:pt x="32" y="0"/>
                    <a:pt x="51" y="0"/>
                  </a:cubicBezTo>
                  <a:cubicBezTo>
                    <a:pt x="51" y="83"/>
                    <a:pt x="51" y="83"/>
                    <a:pt x="51" y="83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F4CC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išḷíḋê"/>
            <p:cNvSpPr/>
            <p:nvPr/>
          </p:nvSpPr>
          <p:spPr bwMode="auto">
            <a:xfrm>
              <a:off x="5938579" y="4395396"/>
              <a:ext cx="135558" cy="188032"/>
            </a:xfrm>
            <a:custGeom>
              <a:avLst/>
              <a:gdLst>
                <a:gd name="T0" fmla="*/ 0 w 60"/>
                <a:gd name="T1" fmla="*/ 0 h 83"/>
                <a:gd name="T2" fmla="*/ 0 w 60"/>
                <a:gd name="T3" fmla="*/ 83 h 83"/>
                <a:gd name="T4" fmla="*/ 60 w 60"/>
                <a:gd name="T5" fmla="*/ 25 h 83"/>
                <a:gd name="T6" fmla="*/ 0 w 60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83">
                  <a:moveTo>
                    <a:pt x="0" y="0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45" y="9"/>
                    <a:pt x="24" y="0"/>
                    <a:pt x="0" y="0"/>
                  </a:cubicBezTo>
                  <a:close/>
                </a:path>
              </a:pathLst>
            </a:custGeom>
            <a:solidFill>
              <a:srgbClr val="EE6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íşḻídê"/>
            <p:cNvSpPr/>
            <p:nvPr/>
          </p:nvSpPr>
          <p:spPr bwMode="auto">
            <a:xfrm>
              <a:off x="4673737" y="4279516"/>
              <a:ext cx="999192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ïsļïḍe"/>
            <p:cNvSpPr/>
            <p:nvPr/>
          </p:nvSpPr>
          <p:spPr bwMode="auto">
            <a:xfrm>
              <a:off x="4673737" y="4357134"/>
              <a:ext cx="999192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işľíḓe"/>
            <p:cNvSpPr/>
            <p:nvPr/>
          </p:nvSpPr>
          <p:spPr bwMode="auto">
            <a:xfrm>
              <a:off x="4673737" y="4433658"/>
              <a:ext cx="999192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iṡliḍé"/>
            <p:cNvSpPr/>
            <p:nvPr/>
          </p:nvSpPr>
          <p:spPr bwMode="auto">
            <a:xfrm>
              <a:off x="4673737" y="4513463"/>
              <a:ext cx="999192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îṣlíḓè"/>
            <p:cNvSpPr/>
            <p:nvPr/>
          </p:nvSpPr>
          <p:spPr bwMode="auto">
            <a:xfrm>
              <a:off x="4673737" y="4589987"/>
              <a:ext cx="999192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îşḷídé"/>
            <p:cNvSpPr/>
            <p:nvPr/>
          </p:nvSpPr>
          <p:spPr bwMode="auto">
            <a:xfrm>
              <a:off x="4673737" y="4669791"/>
              <a:ext cx="999192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íṡliḋe"/>
            <p:cNvSpPr/>
            <p:nvPr/>
          </p:nvSpPr>
          <p:spPr bwMode="auto">
            <a:xfrm>
              <a:off x="4673737" y="4746316"/>
              <a:ext cx="999192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í$1ïḍê"/>
            <p:cNvSpPr/>
            <p:nvPr/>
          </p:nvSpPr>
          <p:spPr bwMode="auto">
            <a:xfrm>
              <a:off x="4673737" y="4823934"/>
              <a:ext cx="999192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ïṣ1îḋê"/>
            <p:cNvSpPr/>
            <p:nvPr/>
          </p:nvSpPr>
          <p:spPr bwMode="auto">
            <a:xfrm>
              <a:off x="4673737" y="4903738"/>
              <a:ext cx="499596" cy="4263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2" name="î$ļiḓè"/>
            <p:cNvSpPr/>
            <p:nvPr/>
          </p:nvSpPr>
          <p:spPr bwMode="auto">
            <a:xfrm>
              <a:off x="4673737" y="2991717"/>
              <a:ext cx="14616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3" name="îṣľidé"/>
            <p:cNvSpPr/>
            <p:nvPr/>
          </p:nvSpPr>
          <p:spPr bwMode="auto">
            <a:xfrm>
              <a:off x="4673737" y="3070428"/>
              <a:ext cx="1461619" cy="43728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4" name="íṣḷïdè"/>
            <p:cNvSpPr/>
            <p:nvPr/>
          </p:nvSpPr>
          <p:spPr bwMode="auto">
            <a:xfrm>
              <a:off x="4673737" y="3148045"/>
              <a:ext cx="14616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5" name="ïş1iḓe"/>
            <p:cNvSpPr/>
            <p:nvPr/>
          </p:nvSpPr>
          <p:spPr bwMode="auto">
            <a:xfrm>
              <a:off x="4673737" y="3226756"/>
              <a:ext cx="1461619" cy="43728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6" name="îšlíḋe"/>
            <p:cNvSpPr/>
            <p:nvPr/>
          </p:nvSpPr>
          <p:spPr bwMode="auto">
            <a:xfrm>
              <a:off x="4673737" y="3304374"/>
              <a:ext cx="14616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7" name="isḷïḓê"/>
            <p:cNvSpPr/>
            <p:nvPr/>
          </p:nvSpPr>
          <p:spPr bwMode="auto">
            <a:xfrm>
              <a:off x="4673737" y="3380899"/>
              <a:ext cx="1461619" cy="45915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8" name="i$ļïḓé"/>
            <p:cNvSpPr/>
            <p:nvPr/>
          </p:nvSpPr>
          <p:spPr bwMode="auto">
            <a:xfrm>
              <a:off x="4673737" y="3460703"/>
              <a:ext cx="1461619" cy="43728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9" name="ïś1íḍê"/>
            <p:cNvSpPr/>
            <p:nvPr/>
          </p:nvSpPr>
          <p:spPr bwMode="auto">
            <a:xfrm>
              <a:off x="4673737" y="3538321"/>
              <a:ext cx="1461619" cy="44822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0" name="ïsļïḑe"/>
            <p:cNvSpPr/>
            <p:nvPr/>
          </p:nvSpPr>
          <p:spPr bwMode="auto">
            <a:xfrm>
              <a:off x="4673737" y="3617032"/>
              <a:ext cx="730263" cy="43728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1" name="ïṣľîḍê"/>
            <p:cNvSpPr/>
            <p:nvPr/>
          </p:nvSpPr>
          <p:spPr bwMode="auto">
            <a:xfrm>
              <a:off x="4673737" y="4202991"/>
              <a:ext cx="869101" cy="21864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2" name="iSľíďe"/>
            <p:cNvSpPr/>
            <p:nvPr/>
          </p:nvSpPr>
          <p:spPr bwMode="auto">
            <a:xfrm>
              <a:off x="4673737" y="3802877"/>
              <a:ext cx="154142" cy="400114"/>
            </a:xfrm>
            <a:prstGeom prst="rect">
              <a:avLst/>
            </a:prstGeom>
            <a:solidFill>
              <a:srgbClr val="508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3" name="ïŝḷïďê"/>
            <p:cNvSpPr/>
            <p:nvPr/>
          </p:nvSpPr>
          <p:spPr bwMode="auto">
            <a:xfrm>
              <a:off x="4853023" y="3912198"/>
              <a:ext cx="154142" cy="290793"/>
            </a:xfrm>
            <a:prstGeom prst="rect">
              <a:avLst/>
            </a:prstGeom>
            <a:solidFill>
              <a:srgbClr val="68B5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4" name="î$líḋé"/>
            <p:cNvSpPr/>
            <p:nvPr/>
          </p:nvSpPr>
          <p:spPr bwMode="auto">
            <a:xfrm>
              <a:off x="5030122" y="3837860"/>
              <a:ext cx="156329" cy="365132"/>
            </a:xfrm>
            <a:prstGeom prst="rect">
              <a:avLst/>
            </a:prstGeom>
            <a:solidFill>
              <a:srgbClr val="F4CC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5" name="ïśļíḑe"/>
            <p:cNvSpPr/>
            <p:nvPr/>
          </p:nvSpPr>
          <p:spPr bwMode="auto">
            <a:xfrm>
              <a:off x="5209409" y="3986536"/>
              <a:ext cx="156329" cy="216455"/>
            </a:xfrm>
            <a:prstGeom prst="rect">
              <a:avLst/>
            </a:prstGeom>
            <a:solidFill>
              <a:srgbClr val="4E8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6" name="íṡľíďe"/>
            <p:cNvSpPr/>
            <p:nvPr/>
          </p:nvSpPr>
          <p:spPr bwMode="auto">
            <a:xfrm>
              <a:off x="5388695" y="4061968"/>
              <a:ext cx="154142" cy="141024"/>
            </a:xfrm>
            <a:prstGeom prst="rect">
              <a:avLst/>
            </a:prstGeom>
            <a:solidFill>
              <a:srgbClr val="EE6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7" name="îṩḷîḑé"/>
            <p:cNvSpPr/>
            <p:nvPr/>
          </p:nvSpPr>
          <p:spPr bwMode="auto">
            <a:xfrm>
              <a:off x="5822698" y="4832679"/>
              <a:ext cx="230667" cy="22957"/>
            </a:xfrm>
            <a:prstGeom prst="rect">
              <a:avLst/>
            </a:prstGeom>
            <a:solidFill>
              <a:srgbClr val="CAC9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8" name="íṡliḑé"/>
            <p:cNvSpPr/>
            <p:nvPr/>
          </p:nvSpPr>
          <p:spPr bwMode="auto">
            <a:xfrm>
              <a:off x="4162115" y="3802877"/>
              <a:ext cx="935786" cy="1453967"/>
            </a:xfrm>
            <a:custGeom>
              <a:avLst/>
              <a:gdLst>
                <a:gd name="T0" fmla="*/ 856 w 856"/>
                <a:gd name="T1" fmla="*/ 664 h 1330"/>
                <a:gd name="T2" fmla="*/ 0 w 856"/>
                <a:gd name="T3" fmla="*/ 0 h 1330"/>
                <a:gd name="T4" fmla="*/ 0 w 856"/>
                <a:gd name="T5" fmla="*/ 1330 h 1330"/>
                <a:gd name="T6" fmla="*/ 856 w 856"/>
                <a:gd name="T7" fmla="*/ 664 h 1330"/>
                <a:gd name="T8" fmla="*/ 0 w 856"/>
                <a:gd name="T9" fmla="*/ 0 h 1330"/>
                <a:gd name="T10" fmla="*/ 0 w 856"/>
                <a:gd name="T11" fmla="*/ 1330 h 1330"/>
                <a:gd name="T12" fmla="*/ 856 w 856"/>
                <a:gd name="T13" fmla="*/ 664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6" h="1330">
                  <a:moveTo>
                    <a:pt x="856" y="664"/>
                  </a:moveTo>
                  <a:lnTo>
                    <a:pt x="0" y="0"/>
                  </a:lnTo>
                  <a:lnTo>
                    <a:pt x="0" y="1330"/>
                  </a:lnTo>
                  <a:lnTo>
                    <a:pt x="856" y="664"/>
                  </a:lnTo>
                  <a:lnTo>
                    <a:pt x="0" y="0"/>
                  </a:lnTo>
                  <a:lnTo>
                    <a:pt x="0" y="1330"/>
                  </a:lnTo>
                  <a:lnTo>
                    <a:pt x="856" y="664"/>
                  </a:lnTo>
                  <a:close/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99" name="ïSlîdè"/>
            <p:cNvSpPr/>
            <p:nvPr/>
          </p:nvSpPr>
          <p:spPr bwMode="auto">
            <a:xfrm>
              <a:off x="5711191" y="3802877"/>
              <a:ext cx="933600" cy="1453967"/>
            </a:xfrm>
            <a:custGeom>
              <a:avLst/>
              <a:gdLst>
                <a:gd name="T0" fmla="*/ 0 w 854"/>
                <a:gd name="T1" fmla="*/ 664 h 1330"/>
                <a:gd name="T2" fmla="*/ 854 w 854"/>
                <a:gd name="T3" fmla="*/ 0 h 1330"/>
                <a:gd name="T4" fmla="*/ 854 w 854"/>
                <a:gd name="T5" fmla="*/ 1330 h 1330"/>
                <a:gd name="T6" fmla="*/ 0 w 854"/>
                <a:gd name="T7" fmla="*/ 664 h 1330"/>
                <a:gd name="T8" fmla="*/ 854 w 854"/>
                <a:gd name="T9" fmla="*/ 0 h 1330"/>
                <a:gd name="T10" fmla="*/ 854 w 854"/>
                <a:gd name="T11" fmla="*/ 1330 h 1330"/>
                <a:gd name="T12" fmla="*/ 0 w 854"/>
                <a:gd name="T13" fmla="*/ 664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4" h="1330">
                  <a:moveTo>
                    <a:pt x="0" y="664"/>
                  </a:moveTo>
                  <a:lnTo>
                    <a:pt x="854" y="0"/>
                  </a:lnTo>
                  <a:lnTo>
                    <a:pt x="854" y="1330"/>
                  </a:lnTo>
                  <a:lnTo>
                    <a:pt x="0" y="664"/>
                  </a:lnTo>
                  <a:lnTo>
                    <a:pt x="854" y="0"/>
                  </a:lnTo>
                  <a:lnTo>
                    <a:pt x="854" y="1330"/>
                  </a:lnTo>
                  <a:lnTo>
                    <a:pt x="0" y="664"/>
                  </a:lnTo>
                  <a:close/>
                </a:path>
              </a:pathLst>
            </a:custGeom>
            <a:solidFill>
              <a:srgbClr val="F5C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0" name="ïṩlïḑe"/>
            <p:cNvSpPr/>
            <p:nvPr/>
          </p:nvSpPr>
          <p:spPr bwMode="auto">
            <a:xfrm>
              <a:off x="4159929" y="3805064"/>
              <a:ext cx="2186" cy="1451781"/>
            </a:xfrm>
            <a:prstGeom prst="rect">
              <a:avLst/>
            </a:prstGeom>
            <a:solidFill>
              <a:srgbClr val="ECC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1" name="íŝļiďé"/>
            <p:cNvSpPr/>
            <p:nvPr/>
          </p:nvSpPr>
          <p:spPr bwMode="auto">
            <a:xfrm>
              <a:off x="4162115" y="4526581"/>
              <a:ext cx="2482676" cy="730263"/>
            </a:xfrm>
            <a:custGeom>
              <a:avLst/>
              <a:gdLst>
                <a:gd name="T0" fmla="*/ 1419 w 2271"/>
                <a:gd name="T1" fmla="*/ 0 h 668"/>
                <a:gd name="T2" fmla="*/ 852 w 2271"/>
                <a:gd name="T3" fmla="*/ 0 h 668"/>
                <a:gd name="T4" fmla="*/ 856 w 2271"/>
                <a:gd name="T5" fmla="*/ 2 h 668"/>
                <a:gd name="T6" fmla="*/ 0 w 2271"/>
                <a:gd name="T7" fmla="*/ 668 h 668"/>
                <a:gd name="T8" fmla="*/ 2271 w 2271"/>
                <a:gd name="T9" fmla="*/ 668 h 668"/>
                <a:gd name="T10" fmla="*/ 1417 w 2271"/>
                <a:gd name="T11" fmla="*/ 2 h 668"/>
                <a:gd name="T12" fmla="*/ 1419 w 2271"/>
                <a:gd name="T13" fmla="*/ 0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71" h="668">
                  <a:moveTo>
                    <a:pt x="1419" y="0"/>
                  </a:moveTo>
                  <a:lnTo>
                    <a:pt x="852" y="0"/>
                  </a:lnTo>
                  <a:lnTo>
                    <a:pt x="856" y="2"/>
                  </a:lnTo>
                  <a:lnTo>
                    <a:pt x="0" y="668"/>
                  </a:lnTo>
                  <a:lnTo>
                    <a:pt x="2271" y="668"/>
                  </a:lnTo>
                  <a:lnTo>
                    <a:pt x="1417" y="2"/>
                  </a:lnTo>
                  <a:lnTo>
                    <a:pt x="1419" y="0"/>
                  </a:lnTo>
                  <a:close/>
                </a:path>
              </a:pathLst>
            </a:custGeom>
            <a:solidFill>
              <a:srgbClr val="ECC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2" name="îṡḷîḍè"/>
            <p:cNvSpPr/>
            <p:nvPr/>
          </p:nvSpPr>
          <p:spPr bwMode="auto">
            <a:xfrm>
              <a:off x="6644791" y="3805064"/>
              <a:ext cx="4373" cy="1451781"/>
            </a:xfrm>
            <a:prstGeom prst="rect">
              <a:avLst/>
            </a:prstGeom>
            <a:solidFill>
              <a:srgbClr val="ECC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3" name="isļîdê"/>
            <p:cNvSpPr/>
            <p:nvPr/>
          </p:nvSpPr>
          <p:spPr bwMode="auto">
            <a:xfrm>
              <a:off x="4162115" y="3802877"/>
              <a:ext cx="2186" cy="2186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C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4" name="išļïḍè"/>
            <p:cNvSpPr/>
            <p:nvPr/>
          </p:nvSpPr>
          <p:spPr bwMode="auto">
            <a:xfrm>
              <a:off x="6641511" y="3802877"/>
              <a:ext cx="3280" cy="2186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3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5C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5" name="ïṧliḑè"/>
            <p:cNvSpPr/>
            <p:nvPr/>
          </p:nvSpPr>
          <p:spPr bwMode="auto">
            <a:xfrm>
              <a:off x="4166488" y="1689706"/>
              <a:ext cx="534579" cy="612197"/>
            </a:xfrm>
            <a:custGeom>
              <a:avLst/>
              <a:gdLst>
                <a:gd name="T0" fmla="*/ 234 w 235"/>
                <a:gd name="T1" fmla="*/ 116 h 270"/>
                <a:gd name="T2" fmla="*/ 116 w 235"/>
                <a:gd name="T3" fmla="*/ 1 h 270"/>
                <a:gd name="T4" fmla="*/ 1 w 235"/>
                <a:gd name="T5" fmla="*/ 119 h 270"/>
                <a:gd name="T6" fmla="*/ 40 w 235"/>
                <a:gd name="T7" fmla="*/ 205 h 270"/>
                <a:gd name="T8" fmla="*/ 40 w 235"/>
                <a:gd name="T9" fmla="*/ 205 h 270"/>
                <a:gd name="T10" fmla="*/ 65 w 235"/>
                <a:gd name="T11" fmla="*/ 270 h 270"/>
                <a:gd name="T12" fmla="*/ 174 w 235"/>
                <a:gd name="T13" fmla="*/ 269 h 270"/>
                <a:gd name="T14" fmla="*/ 196 w 235"/>
                <a:gd name="T15" fmla="*/ 204 h 270"/>
                <a:gd name="T16" fmla="*/ 234 w 235"/>
                <a:gd name="T17" fmla="*/ 116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70">
                  <a:moveTo>
                    <a:pt x="234" y="116"/>
                  </a:moveTo>
                  <a:cubicBezTo>
                    <a:pt x="233" y="52"/>
                    <a:pt x="180" y="0"/>
                    <a:pt x="116" y="1"/>
                  </a:cubicBezTo>
                  <a:cubicBezTo>
                    <a:pt x="52" y="2"/>
                    <a:pt x="0" y="55"/>
                    <a:pt x="1" y="119"/>
                  </a:cubicBezTo>
                  <a:cubicBezTo>
                    <a:pt x="2" y="154"/>
                    <a:pt x="17" y="184"/>
                    <a:pt x="40" y="205"/>
                  </a:cubicBezTo>
                  <a:cubicBezTo>
                    <a:pt x="40" y="205"/>
                    <a:pt x="40" y="205"/>
                    <a:pt x="40" y="205"/>
                  </a:cubicBezTo>
                  <a:cubicBezTo>
                    <a:pt x="55" y="223"/>
                    <a:pt x="64" y="245"/>
                    <a:pt x="65" y="270"/>
                  </a:cubicBezTo>
                  <a:cubicBezTo>
                    <a:pt x="174" y="269"/>
                    <a:pt x="174" y="269"/>
                    <a:pt x="174" y="269"/>
                  </a:cubicBezTo>
                  <a:cubicBezTo>
                    <a:pt x="174" y="244"/>
                    <a:pt x="182" y="222"/>
                    <a:pt x="196" y="204"/>
                  </a:cubicBezTo>
                  <a:cubicBezTo>
                    <a:pt x="220" y="182"/>
                    <a:pt x="235" y="151"/>
                    <a:pt x="234" y="116"/>
                  </a:cubicBezTo>
                  <a:close/>
                </a:path>
              </a:pathLst>
            </a:custGeom>
            <a:solidFill>
              <a:srgbClr val="F6C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6" name="ïṣḻîḋê"/>
            <p:cNvSpPr/>
            <p:nvPr/>
          </p:nvSpPr>
          <p:spPr bwMode="auto">
            <a:xfrm>
              <a:off x="4275809" y="1877737"/>
              <a:ext cx="324683" cy="430724"/>
            </a:xfrm>
            <a:custGeom>
              <a:avLst/>
              <a:gdLst>
                <a:gd name="T0" fmla="*/ 8 w 143"/>
                <a:gd name="T1" fmla="*/ 27 h 190"/>
                <a:gd name="T2" fmla="*/ 2 w 143"/>
                <a:gd name="T3" fmla="*/ 26 h 190"/>
                <a:gd name="T4" fmla="*/ 1 w 143"/>
                <a:gd name="T5" fmla="*/ 33 h 190"/>
                <a:gd name="T6" fmla="*/ 4 w 143"/>
                <a:gd name="T7" fmla="*/ 36 h 190"/>
                <a:gd name="T8" fmla="*/ 47 w 143"/>
                <a:gd name="T9" fmla="*/ 187 h 190"/>
                <a:gd name="T10" fmla="*/ 51 w 143"/>
                <a:gd name="T11" fmla="*/ 190 h 190"/>
                <a:gd name="T12" fmla="*/ 52 w 143"/>
                <a:gd name="T13" fmla="*/ 190 h 190"/>
                <a:gd name="T14" fmla="*/ 54 w 143"/>
                <a:gd name="T15" fmla="*/ 184 h 190"/>
                <a:gd name="T16" fmla="*/ 15 w 143"/>
                <a:gd name="T17" fmla="*/ 45 h 190"/>
                <a:gd name="T18" fmla="*/ 46 w 143"/>
                <a:gd name="T19" fmla="*/ 49 h 190"/>
                <a:gd name="T20" fmla="*/ 52 w 143"/>
                <a:gd name="T21" fmla="*/ 46 h 190"/>
                <a:gd name="T22" fmla="*/ 69 w 143"/>
                <a:gd name="T23" fmla="*/ 51 h 190"/>
                <a:gd name="T24" fmla="*/ 89 w 143"/>
                <a:gd name="T25" fmla="*/ 44 h 190"/>
                <a:gd name="T26" fmla="*/ 99 w 143"/>
                <a:gd name="T27" fmla="*/ 48 h 190"/>
                <a:gd name="T28" fmla="*/ 129 w 143"/>
                <a:gd name="T29" fmla="*/ 46 h 190"/>
                <a:gd name="T30" fmla="*/ 89 w 143"/>
                <a:gd name="T31" fmla="*/ 184 h 190"/>
                <a:gd name="T32" fmla="*/ 92 w 143"/>
                <a:gd name="T33" fmla="*/ 190 h 190"/>
                <a:gd name="T34" fmla="*/ 93 w 143"/>
                <a:gd name="T35" fmla="*/ 190 h 190"/>
                <a:gd name="T36" fmla="*/ 97 w 143"/>
                <a:gd name="T37" fmla="*/ 187 h 190"/>
                <a:gd name="T38" fmla="*/ 140 w 143"/>
                <a:gd name="T39" fmla="*/ 36 h 190"/>
                <a:gd name="T40" fmla="*/ 141 w 143"/>
                <a:gd name="T41" fmla="*/ 34 h 190"/>
                <a:gd name="T42" fmla="*/ 141 w 143"/>
                <a:gd name="T43" fmla="*/ 28 h 190"/>
                <a:gd name="T44" fmla="*/ 135 w 143"/>
                <a:gd name="T45" fmla="*/ 29 h 190"/>
                <a:gd name="T46" fmla="*/ 101 w 143"/>
                <a:gd name="T47" fmla="*/ 39 h 190"/>
                <a:gd name="T48" fmla="*/ 94 w 143"/>
                <a:gd name="T49" fmla="*/ 37 h 190"/>
                <a:gd name="T50" fmla="*/ 98 w 143"/>
                <a:gd name="T51" fmla="*/ 22 h 190"/>
                <a:gd name="T52" fmla="*/ 90 w 143"/>
                <a:gd name="T53" fmla="*/ 2 h 190"/>
                <a:gd name="T54" fmla="*/ 81 w 143"/>
                <a:gd name="T55" fmla="*/ 3 h 190"/>
                <a:gd name="T56" fmla="*/ 75 w 143"/>
                <a:gd name="T57" fmla="*/ 23 h 190"/>
                <a:gd name="T58" fmla="*/ 82 w 143"/>
                <a:gd name="T59" fmla="*/ 38 h 190"/>
                <a:gd name="T60" fmla="*/ 58 w 143"/>
                <a:gd name="T61" fmla="*/ 39 h 190"/>
                <a:gd name="T62" fmla="*/ 63 w 143"/>
                <a:gd name="T63" fmla="*/ 23 h 190"/>
                <a:gd name="T64" fmla="*/ 56 w 143"/>
                <a:gd name="T65" fmla="*/ 3 h 190"/>
                <a:gd name="T66" fmla="*/ 47 w 143"/>
                <a:gd name="T67" fmla="*/ 3 h 190"/>
                <a:gd name="T68" fmla="*/ 40 w 143"/>
                <a:gd name="T69" fmla="*/ 23 h 190"/>
                <a:gd name="T70" fmla="*/ 46 w 143"/>
                <a:gd name="T71" fmla="*/ 39 h 190"/>
                <a:gd name="T72" fmla="*/ 44 w 143"/>
                <a:gd name="T73" fmla="*/ 40 h 190"/>
                <a:gd name="T74" fmla="*/ 8 w 143"/>
                <a:gd name="T75" fmla="*/ 27 h 190"/>
                <a:gd name="T76" fmla="*/ 86 w 143"/>
                <a:gd name="T77" fmla="*/ 10 h 190"/>
                <a:gd name="T78" fmla="*/ 86 w 143"/>
                <a:gd name="T79" fmla="*/ 10 h 190"/>
                <a:gd name="T80" fmla="*/ 86 w 143"/>
                <a:gd name="T81" fmla="*/ 10 h 190"/>
                <a:gd name="T82" fmla="*/ 90 w 143"/>
                <a:gd name="T83" fmla="*/ 23 h 190"/>
                <a:gd name="T84" fmla="*/ 88 w 143"/>
                <a:gd name="T85" fmla="*/ 32 h 190"/>
                <a:gd name="T86" fmla="*/ 83 w 143"/>
                <a:gd name="T87" fmla="*/ 22 h 190"/>
                <a:gd name="T88" fmla="*/ 86 w 143"/>
                <a:gd name="T89" fmla="*/ 10 h 190"/>
                <a:gd name="T90" fmla="*/ 51 w 143"/>
                <a:gd name="T91" fmla="*/ 11 h 190"/>
                <a:gd name="T92" fmla="*/ 52 w 143"/>
                <a:gd name="T93" fmla="*/ 11 h 190"/>
                <a:gd name="T94" fmla="*/ 52 w 143"/>
                <a:gd name="T95" fmla="*/ 11 h 190"/>
                <a:gd name="T96" fmla="*/ 55 w 143"/>
                <a:gd name="T97" fmla="*/ 22 h 190"/>
                <a:gd name="T98" fmla="*/ 52 w 143"/>
                <a:gd name="T99" fmla="*/ 33 h 190"/>
                <a:gd name="T100" fmla="*/ 48 w 143"/>
                <a:gd name="T101" fmla="*/ 22 h 190"/>
                <a:gd name="T102" fmla="*/ 51 w 143"/>
                <a:gd name="T103" fmla="*/ 1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3" h="190">
                  <a:moveTo>
                    <a:pt x="8" y="27"/>
                  </a:moveTo>
                  <a:cubicBezTo>
                    <a:pt x="6" y="25"/>
                    <a:pt x="4" y="25"/>
                    <a:pt x="2" y="26"/>
                  </a:cubicBezTo>
                  <a:cubicBezTo>
                    <a:pt x="0" y="28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9"/>
                    <a:pt x="49" y="190"/>
                    <a:pt x="51" y="190"/>
                  </a:cubicBezTo>
                  <a:cubicBezTo>
                    <a:pt x="51" y="190"/>
                    <a:pt x="51" y="190"/>
                    <a:pt x="52" y="190"/>
                  </a:cubicBezTo>
                  <a:cubicBezTo>
                    <a:pt x="54" y="189"/>
                    <a:pt x="55" y="186"/>
                    <a:pt x="54" y="184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24" y="50"/>
                    <a:pt x="36" y="52"/>
                    <a:pt x="46" y="49"/>
                  </a:cubicBezTo>
                  <a:cubicBezTo>
                    <a:pt x="48" y="48"/>
                    <a:pt x="50" y="47"/>
                    <a:pt x="52" y="46"/>
                  </a:cubicBezTo>
                  <a:cubicBezTo>
                    <a:pt x="57" y="49"/>
                    <a:pt x="63" y="51"/>
                    <a:pt x="69" y="51"/>
                  </a:cubicBezTo>
                  <a:cubicBezTo>
                    <a:pt x="76" y="51"/>
                    <a:pt x="83" y="49"/>
                    <a:pt x="89" y="44"/>
                  </a:cubicBezTo>
                  <a:cubicBezTo>
                    <a:pt x="92" y="46"/>
                    <a:pt x="95" y="47"/>
                    <a:pt x="99" y="48"/>
                  </a:cubicBezTo>
                  <a:cubicBezTo>
                    <a:pt x="110" y="52"/>
                    <a:pt x="120" y="51"/>
                    <a:pt x="129" y="46"/>
                  </a:cubicBezTo>
                  <a:cubicBezTo>
                    <a:pt x="89" y="184"/>
                    <a:pt x="89" y="184"/>
                    <a:pt x="89" y="184"/>
                  </a:cubicBezTo>
                  <a:cubicBezTo>
                    <a:pt x="89" y="186"/>
                    <a:pt x="90" y="189"/>
                    <a:pt x="92" y="190"/>
                  </a:cubicBezTo>
                  <a:cubicBezTo>
                    <a:pt x="92" y="190"/>
                    <a:pt x="93" y="190"/>
                    <a:pt x="93" y="190"/>
                  </a:cubicBezTo>
                  <a:cubicBezTo>
                    <a:pt x="95" y="190"/>
                    <a:pt x="96" y="189"/>
                    <a:pt x="97" y="18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35"/>
                    <a:pt x="141" y="35"/>
                    <a:pt x="141" y="34"/>
                  </a:cubicBezTo>
                  <a:cubicBezTo>
                    <a:pt x="143" y="32"/>
                    <a:pt x="142" y="29"/>
                    <a:pt x="141" y="28"/>
                  </a:cubicBezTo>
                  <a:cubicBezTo>
                    <a:pt x="139" y="26"/>
                    <a:pt x="136" y="27"/>
                    <a:pt x="135" y="29"/>
                  </a:cubicBezTo>
                  <a:cubicBezTo>
                    <a:pt x="127" y="40"/>
                    <a:pt x="116" y="44"/>
                    <a:pt x="101" y="39"/>
                  </a:cubicBezTo>
                  <a:cubicBezTo>
                    <a:pt x="99" y="39"/>
                    <a:pt x="97" y="38"/>
                    <a:pt x="94" y="37"/>
                  </a:cubicBezTo>
                  <a:cubicBezTo>
                    <a:pt x="97" y="32"/>
                    <a:pt x="98" y="27"/>
                    <a:pt x="98" y="22"/>
                  </a:cubicBezTo>
                  <a:cubicBezTo>
                    <a:pt x="97" y="12"/>
                    <a:pt x="95" y="5"/>
                    <a:pt x="90" y="2"/>
                  </a:cubicBezTo>
                  <a:cubicBezTo>
                    <a:pt x="87" y="0"/>
                    <a:pt x="84" y="1"/>
                    <a:pt x="81" y="3"/>
                  </a:cubicBezTo>
                  <a:cubicBezTo>
                    <a:pt x="77" y="6"/>
                    <a:pt x="75" y="13"/>
                    <a:pt x="75" y="23"/>
                  </a:cubicBezTo>
                  <a:cubicBezTo>
                    <a:pt x="76" y="29"/>
                    <a:pt x="78" y="34"/>
                    <a:pt x="82" y="38"/>
                  </a:cubicBezTo>
                  <a:cubicBezTo>
                    <a:pt x="75" y="43"/>
                    <a:pt x="65" y="43"/>
                    <a:pt x="58" y="39"/>
                  </a:cubicBezTo>
                  <a:cubicBezTo>
                    <a:pt x="61" y="35"/>
                    <a:pt x="62" y="29"/>
                    <a:pt x="63" y="23"/>
                  </a:cubicBezTo>
                  <a:cubicBezTo>
                    <a:pt x="63" y="14"/>
                    <a:pt x="61" y="6"/>
                    <a:pt x="56" y="3"/>
                  </a:cubicBezTo>
                  <a:cubicBezTo>
                    <a:pt x="53" y="1"/>
                    <a:pt x="50" y="1"/>
                    <a:pt x="47" y="3"/>
                  </a:cubicBezTo>
                  <a:cubicBezTo>
                    <a:pt x="43" y="6"/>
                    <a:pt x="40" y="13"/>
                    <a:pt x="40" y="23"/>
                  </a:cubicBezTo>
                  <a:cubicBezTo>
                    <a:pt x="40" y="29"/>
                    <a:pt x="42" y="34"/>
                    <a:pt x="46" y="39"/>
                  </a:cubicBezTo>
                  <a:cubicBezTo>
                    <a:pt x="45" y="39"/>
                    <a:pt x="44" y="40"/>
                    <a:pt x="44" y="40"/>
                  </a:cubicBezTo>
                  <a:cubicBezTo>
                    <a:pt x="32" y="44"/>
                    <a:pt x="14" y="37"/>
                    <a:pt x="8" y="27"/>
                  </a:cubicBezTo>
                  <a:close/>
                  <a:moveTo>
                    <a:pt x="86" y="10"/>
                  </a:move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1"/>
                    <a:pt x="89" y="14"/>
                    <a:pt x="90" y="23"/>
                  </a:cubicBezTo>
                  <a:cubicBezTo>
                    <a:pt x="90" y="26"/>
                    <a:pt x="89" y="29"/>
                    <a:pt x="88" y="32"/>
                  </a:cubicBezTo>
                  <a:cubicBezTo>
                    <a:pt x="85" y="29"/>
                    <a:pt x="84" y="26"/>
                    <a:pt x="83" y="22"/>
                  </a:cubicBezTo>
                  <a:cubicBezTo>
                    <a:pt x="83" y="15"/>
                    <a:pt x="84" y="11"/>
                    <a:pt x="86" y="10"/>
                  </a:cubicBezTo>
                  <a:close/>
                  <a:moveTo>
                    <a:pt x="51" y="11"/>
                  </a:moveTo>
                  <a:cubicBezTo>
                    <a:pt x="51" y="11"/>
                    <a:pt x="51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3" y="12"/>
                    <a:pt x="55" y="15"/>
                    <a:pt x="55" y="22"/>
                  </a:cubicBezTo>
                  <a:cubicBezTo>
                    <a:pt x="54" y="27"/>
                    <a:pt x="54" y="30"/>
                    <a:pt x="52" y="33"/>
                  </a:cubicBezTo>
                  <a:cubicBezTo>
                    <a:pt x="50" y="30"/>
                    <a:pt x="48" y="26"/>
                    <a:pt x="48" y="22"/>
                  </a:cubicBezTo>
                  <a:cubicBezTo>
                    <a:pt x="48" y="15"/>
                    <a:pt x="50" y="12"/>
                    <a:pt x="51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7" name="isľîḑè"/>
            <p:cNvSpPr/>
            <p:nvPr/>
          </p:nvSpPr>
          <p:spPr bwMode="auto">
            <a:xfrm>
              <a:off x="4305325" y="2293157"/>
              <a:ext cx="263463" cy="154142"/>
            </a:xfrm>
            <a:custGeom>
              <a:avLst/>
              <a:gdLst>
                <a:gd name="T0" fmla="*/ 110 w 116"/>
                <a:gd name="T1" fmla="*/ 0 h 68"/>
                <a:gd name="T2" fmla="*/ 6 w 116"/>
                <a:gd name="T3" fmla="*/ 1 h 68"/>
                <a:gd name="T4" fmla="*/ 0 w 116"/>
                <a:gd name="T5" fmla="*/ 7 h 68"/>
                <a:gd name="T6" fmla="*/ 1 w 116"/>
                <a:gd name="T7" fmla="*/ 46 h 68"/>
                <a:gd name="T8" fmla="*/ 6 w 116"/>
                <a:gd name="T9" fmla="*/ 52 h 68"/>
                <a:gd name="T10" fmla="*/ 25 w 116"/>
                <a:gd name="T11" fmla="*/ 51 h 68"/>
                <a:gd name="T12" fmla="*/ 36 w 116"/>
                <a:gd name="T13" fmla="*/ 68 h 68"/>
                <a:gd name="T14" fmla="*/ 82 w 116"/>
                <a:gd name="T15" fmla="*/ 68 h 68"/>
                <a:gd name="T16" fmla="*/ 91 w 116"/>
                <a:gd name="T17" fmla="*/ 51 h 68"/>
                <a:gd name="T18" fmla="*/ 110 w 116"/>
                <a:gd name="T19" fmla="*/ 50 h 68"/>
                <a:gd name="T20" fmla="*/ 116 w 116"/>
                <a:gd name="T21" fmla="*/ 45 h 68"/>
                <a:gd name="T22" fmla="*/ 115 w 116"/>
                <a:gd name="T23" fmla="*/ 5 h 68"/>
                <a:gd name="T24" fmla="*/ 110 w 116"/>
                <a:gd name="T2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" h="68">
                  <a:moveTo>
                    <a:pt x="110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3" y="1"/>
                    <a:pt x="0" y="4"/>
                    <a:pt x="0" y="7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9"/>
                    <a:pt x="3" y="52"/>
                    <a:pt x="6" y="52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3" y="50"/>
                    <a:pt x="116" y="48"/>
                    <a:pt x="116" y="4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2"/>
                    <a:pt x="113" y="0"/>
                    <a:pt x="110" y="0"/>
                  </a:cubicBezTo>
                  <a:close/>
                </a:path>
              </a:pathLst>
            </a:custGeom>
            <a:solidFill>
              <a:srgbClr val="2046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8" name="ïṡļïḑê"/>
            <p:cNvSpPr/>
            <p:nvPr/>
          </p:nvSpPr>
          <p:spPr bwMode="auto">
            <a:xfrm>
              <a:off x="4305325" y="2317207"/>
              <a:ext cx="263463" cy="20771"/>
            </a:xfrm>
            <a:prstGeom prst="rect">
              <a:avLst/>
            </a:prstGeom>
            <a:solidFill>
              <a:srgbClr val="5A8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09" name="ïṩľíḑé"/>
            <p:cNvSpPr/>
            <p:nvPr/>
          </p:nvSpPr>
          <p:spPr bwMode="auto">
            <a:xfrm>
              <a:off x="4305325" y="2367495"/>
              <a:ext cx="263463" cy="20771"/>
            </a:xfrm>
            <a:prstGeom prst="rect">
              <a:avLst/>
            </a:prstGeom>
            <a:solidFill>
              <a:srgbClr val="5A8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10" name="îṥliḍe"/>
            <p:cNvSpPr/>
            <p:nvPr/>
          </p:nvSpPr>
          <p:spPr bwMode="auto">
            <a:xfrm>
              <a:off x="6135356" y="1557427"/>
              <a:ext cx="541138" cy="642806"/>
            </a:xfrm>
            <a:custGeom>
              <a:avLst/>
              <a:gdLst>
                <a:gd name="T0" fmla="*/ 276 w 495"/>
                <a:gd name="T1" fmla="*/ 588 h 588"/>
                <a:gd name="T2" fmla="*/ 495 w 495"/>
                <a:gd name="T3" fmla="*/ 0 h 588"/>
                <a:gd name="T4" fmla="*/ 0 w 495"/>
                <a:gd name="T5" fmla="*/ 413 h 588"/>
                <a:gd name="T6" fmla="*/ 276 w 495"/>
                <a:gd name="T7" fmla="*/ 588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5" h="588">
                  <a:moveTo>
                    <a:pt x="276" y="588"/>
                  </a:moveTo>
                  <a:lnTo>
                    <a:pt x="495" y="0"/>
                  </a:lnTo>
                  <a:lnTo>
                    <a:pt x="0" y="413"/>
                  </a:lnTo>
                  <a:lnTo>
                    <a:pt x="276" y="5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11" name="íṥḷíḓê"/>
            <p:cNvSpPr/>
            <p:nvPr/>
          </p:nvSpPr>
          <p:spPr bwMode="auto">
            <a:xfrm>
              <a:off x="5765852" y="1557427"/>
              <a:ext cx="910642" cy="424165"/>
            </a:xfrm>
            <a:custGeom>
              <a:avLst/>
              <a:gdLst>
                <a:gd name="T0" fmla="*/ 201 w 833"/>
                <a:gd name="T1" fmla="*/ 388 h 388"/>
                <a:gd name="T2" fmla="*/ 833 w 833"/>
                <a:gd name="T3" fmla="*/ 0 h 388"/>
                <a:gd name="T4" fmla="*/ 0 w 833"/>
                <a:gd name="T5" fmla="*/ 378 h 388"/>
                <a:gd name="T6" fmla="*/ 201 w 833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3" h="388">
                  <a:moveTo>
                    <a:pt x="201" y="388"/>
                  </a:moveTo>
                  <a:lnTo>
                    <a:pt x="833" y="0"/>
                  </a:lnTo>
                  <a:lnTo>
                    <a:pt x="0" y="378"/>
                  </a:lnTo>
                  <a:lnTo>
                    <a:pt x="201" y="3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12" name="íṡḻîḍê"/>
            <p:cNvSpPr/>
            <p:nvPr/>
          </p:nvSpPr>
          <p:spPr bwMode="auto">
            <a:xfrm>
              <a:off x="5985586" y="1557427"/>
              <a:ext cx="690908" cy="590332"/>
            </a:xfrm>
            <a:custGeom>
              <a:avLst/>
              <a:gdLst>
                <a:gd name="T0" fmla="*/ 65 w 632"/>
                <a:gd name="T1" fmla="*/ 540 h 540"/>
                <a:gd name="T2" fmla="*/ 137 w 632"/>
                <a:gd name="T3" fmla="*/ 413 h 540"/>
                <a:gd name="T4" fmla="*/ 632 w 632"/>
                <a:gd name="T5" fmla="*/ 0 h 540"/>
                <a:gd name="T6" fmla="*/ 0 w 632"/>
                <a:gd name="T7" fmla="*/ 388 h 540"/>
                <a:gd name="T8" fmla="*/ 65 w 632"/>
                <a:gd name="T9" fmla="*/ 54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2" h="540">
                  <a:moveTo>
                    <a:pt x="65" y="540"/>
                  </a:moveTo>
                  <a:lnTo>
                    <a:pt x="137" y="413"/>
                  </a:lnTo>
                  <a:lnTo>
                    <a:pt x="632" y="0"/>
                  </a:lnTo>
                  <a:lnTo>
                    <a:pt x="0" y="388"/>
                  </a:lnTo>
                  <a:lnTo>
                    <a:pt x="65" y="540"/>
                  </a:lnTo>
                  <a:close/>
                </a:path>
              </a:pathLst>
            </a:custGeom>
            <a:solidFill>
              <a:srgbClr val="F6C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13" name="íṥľíde"/>
            <p:cNvSpPr/>
            <p:nvPr/>
          </p:nvSpPr>
          <p:spPr bwMode="auto">
            <a:xfrm>
              <a:off x="2822935" y="5125659"/>
              <a:ext cx="796949" cy="460241"/>
            </a:xfrm>
            <a:custGeom>
              <a:avLst/>
              <a:gdLst>
                <a:gd name="T0" fmla="*/ 343 w 351"/>
                <a:gd name="T1" fmla="*/ 16 h 203"/>
                <a:gd name="T2" fmla="*/ 302 w 351"/>
                <a:gd name="T3" fmla="*/ 0 h 203"/>
                <a:gd name="T4" fmla="*/ 280 w 351"/>
                <a:gd name="T5" fmla="*/ 0 h 203"/>
                <a:gd name="T6" fmla="*/ 272 w 351"/>
                <a:gd name="T7" fmla="*/ 0 h 203"/>
                <a:gd name="T8" fmla="*/ 0 w 351"/>
                <a:gd name="T9" fmla="*/ 0 h 203"/>
                <a:gd name="T10" fmla="*/ 70 w 351"/>
                <a:gd name="T11" fmla="*/ 161 h 203"/>
                <a:gd name="T12" fmla="*/ 88 w 351"/>
                <a:gd name="T13" fmla="*/ 201 h 203"/>
                <a:gd name="T14" fmla="*/ 88 w 351"/>
                <a:gd name="T15" fmla="*/ 203 h 203"/>
                <a:gd name="T16" fmla="*/ 196 w 351"/>
                <a:gd name="T17" fmla="*/ 203 h 203"/>
                <a:gd name="T18" fmla="*/ 196 w 351"/>
                <a:gd name="T19" fmla="*/ 197 h 203"/>
                <a:gd name="T20" fmla="*/ 214 w 351"/>
                <a:gd name="T21" fmla="*/ 162 h 203"/>
                <a:gd name="T22" fmla="*/ 252 w 351"/>
                <a:gd name="T23" fmla="*/ 115 h 203"/>
                <a:gd name="T24" fmla="*/ 287 w 351"/>
                <a:gd name="T25" fmla="*/ 115 h 203"/>
                <a:gd name="T26" fmla="*/ 336 w 351"/>
                <a:gd name="T27" fmla="*/ 73 h 203"/>
                <a:gd name="T28" fmla="*/ 346 w 351"/>
                <a:gd name="T29" fmla="*/ 48 h 203"/>
                <a:gd name="T30" fmla="*/ 343 w 351"/>
                <a:gd name="T31" fmla="*/ 16 h 203"/>
                <a:gd name="T32" fmla="*/ 328 w 351"/>
                <a:gd name="T33" fmla="*/ 42 h 203"/>
                <a:gd name="T34" fmla="*/ 318 w 351"/>
                <a:gd name="T35" fmla="*/ 66 h 203"/>
                <a:gd name="T36" fmla="*/ 288 w 351"/>
                <a:gd name="T37" fmla="*/ 95 h 203"/>
                <a:gd name="T38" fmla="*/ 262 w 351"/>
                <a:gd name="T39" fmla="*/ 95 h 203"/>
                <a:gd name="T40" fmla="*/ 280 w 351"/>
                <a:gd name="T41" fmla="*/ 20 h 203"/>
                <a:gd name="T42" fmla="*/ 302 w 351"/>
                <a:gd name="T43" fmla="*/ 20 h 203"/>
                <a:gd name="T44" fmla="*/ 328 w 351"/>
                <a:gd name="T45" fmla="*/ 27 h 203"/>
                <a:gd name="T46" fmla="*/ 328 w 351"/>
                <a:gd name="T47" fmla="*/ 42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1" h="203">
                  <a:moveTo>
                    <a:pt x="343" y="16"/>
                  </a:moveTo>
                  <a:cubicBezTo>
                    <a:pt x="336" y="6"/>
                    <a:pt x="322" y="0"/>
                    <a:pt x="302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6"/>
                    <a:pt x="26" y="124"/>
                    <a:pt x="70" y="161"/>
                  </a:cubicBezTo>
                  <a:cubicBezTo>
                    <a:pt x="81" y="170"/>
                    <a:pt x="88" y="185"/>
                    <a:pt x="88" y="201"/>
                  </a:cubicBezTo>
                  <a:cubicBezTo>
                    <a:pt x="88" y="203"/>
                    <a:pt x="88" y="203"/>
                    <a:pt x="88" y="203"/>
                  </a:cubicBezTo>
                  <a:cubicBezTo>
                    <a:pt x="196" y="203"/>
                    <a:pt x="196" y="203"/>
                    <a:pt x="196" y="203"/>
                  </a:cubicBezTo>
                  <a:cubicBezTo>
                    <a:pt x="196" y="197"/>
                    <a:pt x="196" y="197"/>
                    <a:pt x="196" y="197"/>
                  </a:cubicBezTo>
                  <a:cubicBezTo>
                    <a:pt x="197" y="183"/>
                    <a:pt x="204" y="170"/>
                    <a:pt x="214" y="162"/>
                  </a:cubicBezTo>
                  <a:cubicBezTo>
                    <a:pt x="229" y="149"/>
                    <a:pt x="242" y="133"/>
                    <a:pt x="252" y="115"/>
                  </a:cubicBezTo>
                  <a:cubicBezTo>
                    <a:pt x="287" y="115"/>
                    <a:pt x="287" y="115"/>
                    <a:pt x="287" y="115"/>
                  </a:cubicBezTo>
                  <a:cubicBezTo>
                    <a:pt x="314" y="115"/>
                    <a:pt x="326" y="95"/>
                    <a:pt x="336" y="73"/>
                  </a:cubicBezTo>
                  <a:cubicBezTo>
                    <a:pt x="346" y="48"/>
                    <a:pt x="346" y="48"/>
                    <a:pt x="346" y="48"/>
                  </a:cubicBezTo>
                  <a:cubicBezTo>
                    <a:pt x="351" y="33"/>
                    <a:pt x="347" y="22"/>
                    <a:pt x="343" y="16"/>
                  </a:cubicBezTo>
                  <a:close/>
                  <a:moveTo>
                    <a:pt x="328" y="42"/>
                  </a:moveTo>
                  <a:cubicBezTo>
                    <a:pt x="318" y="66"/>
                    <a:pt x="318" y="66"/>
                    <a:pt x="318" y="66"/>
                  </a:cubicBezTo>
                  <a:cubicBezTo>
                    <a:pt x="308" y="90"/>
                    <a:pt x="299" y="95"/>
                    <a:pt x="288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72" y="72"/>
                    <a:pt x="278" y="47"/>
                    <a:pt x="280" y="20"/>
                  </a:cubicBezTo>
                  <a:cubicBezTo>
                    <a:pt x="302" y="20"/>
                    <a:pt x="302" y="20"/>
                    <a:pt x="302" y="20"/>
                  </a:cubicBezTo>
                  <a:cubicBezTo>
                    <a:pt x="315" y="20"/>
                    <a:pt x="324" y="23"/>
                    <a:pt x="328" y="27"/>
                  </a:cubicBezTo>
                  <a:cubicBezTo>
                    <a:pt x="330" y="31"/>
                    <a:pt x="330" y="36"/>
                    <a:pt x="328" y="42"/>
                  </a:cubicBezTo>
                  <a:close/>
                </a:path>
              </a:pathLst>
            </a:custGeom>
            <a:solidFill>
              <a:srgbClr val="F167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4433570" y="708025"/>
            <a:ext cx="2814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Simulation Processes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4156710" y="1243330"/>
            <a:ext cx="445897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</a:t>
            </a:r>
            <a:r>
              <a:rPr lang="zh-CN" altLang="en-US"/>
              <a:t>create buffer with given bufferSize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-start clock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-calculate number of messages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-run method to process new messages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-print messages have been processed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-store average message latency 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-return array of message percentile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>
        <p:pull/>
      </p:transition>
    </mc:Choice>
    <mc:Fallback>
      <p:transition spd="slow" advClick="0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文本框 3080"/>
          <p:cNvSpPr txBox="1">
            <a:spLocks noChangeArrowheads="1"/>
          </p:cNvSpPr>
          <p:nvPr/>
        </p:nvSpPr>
        <p:spPr bwMode="auto">
          <a:xfrm>
            <a:off x="3074923" y="344011"/>
            <a:ext cx="1252230" cy="98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23" tIns="32511" rIns="65023" bIns="32511">
            <a:spAutoFit/>
          </a:bodyPr>
          <a:lstStyle/>
          <a:p>
            <a:pPr algn="ctr"/>
            <a:r>
              <a:rPr lang="en-US" altLang="zh-CN" sz="6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6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127083" y="2418473"/>
            <a:ext cx="2030237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</a:t>
            </a:r>
            <a:endParaRPr lang="en-US" altLang="zh-CN" sz="20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1" name="57bf4807-9836-474c-901a-09f3d55ba1c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80441" y="829811"/>
            <a:ext cx="3479648" cy="3560685"/>
            <a:chOff x="3776235" y="1329088"/>
            <a:chExt cx="4639531" cy="4747581"/>
          </a:xfrm>
        </p:grpSpPr>
        <p:sp>
          <p:nvSpPr>
            <p:cNvPr id="3" name="iṩḻídé"/>
            <p:cNvSpPr/>
            <p:nvPr/>
          </p:nvSpPr>
          <p:spPr bwMode="auto">
            <a:xfrm>
              <a:off x="3776235" y="3567481"/>
              <a:ext cx="4639531" cy="2207713"/>
            </a:xfrm>
            <a:custGeom>
              <a:avLst/>
              <a:gdLst>
                <a:gd name="T0" fmla="*/ 1738 w 3478"/>
                <a:gd name="T1" fmla="*/ 0 h 1655"/>
                <a:gd name="T2" fmla="*/ 0 w 3478"/>
                <a:gd name="T3" fmla="*/ 827 h 1655"/>
                <a:gd name="T4" fmla="*/ 1738 w 3478"/>
                <a:gd name="T5" fmla="*/ 1655 h 1655"/>
                <a:gd name="T6" fmla="*/ 3478 w 3478"/>
                <a:gd name="T7" fmla="*/ 827 h 1655"/>
                <a:gd name="T8" fmla="*/ 1738 w 3478"/>
                <a:gd name="T9" fmla="*/ 0 h 1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8" h="1655">
                  <a:moveTo>
                    <a:pt x="1738" y="0"/>
                  </a:moveTo>
                  <a:lnTo>
                    <a:pt x="0" y="827"/>
                  </a:lnTo>
                  <a:lnTo>
                    <a:pt x="1738" y="1655"/>
                  </a:lnTo>
                  <a:lnTo>
                    <a:pt x="3478" y="827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4AC8C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îsḷíḍê"/>
            <p:cNvSpPr/>
            <p:nvPr/>
          </p:nvSpPr>
          <p:spPr bwMode="auto">
            <a:xfrm>
              <a:off x="3776235" y="3567481"/>
              <a:ext cx="4639531" cy="2207713"/>
            </a:xfrm>
            <a:custGeom>
              <a:avLst/>
              <a:gdLst>
                <a:gd name="T0" fmla="*/ 1738 w 3478"/>
                <a:gd name="T1" fmla="*/ 0 h 1655"/>
                <a:gd name="T2" fmla="*/ 0 w 3478"/>
                <a:gd name="T3" fmla="*/ 827 h 1655"/>
                <a:gd name="T4" fmla="*/ 1738 w 3478"/>
                <a:gd name="T5" fmla="*/ 1655 h 1655"/>
                <a:gd name="T6" fmla="*/ 3478 w 3478"/>
                <a:gd name="T7" fmla="*/ 827 h 1655"/>
                <a:gd name="T8" fmla="*/ 1738 w 3478"/>
                <a:gd name="T9" fmla="*/ 0 h 1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8" h="1655">
                  <a:moveTo>
                    <a:pt x="1738" y="0"/>
                  </a:moveTo>
                  <a:lnTo>
                    <a:pt x="0" y="827"/>
                  </a:lnTo>
                  <a:lnTo>
                    <a:pt x="1738" y="1655"/>
                  </a:lnTo>
                  <a:lnTo>
                    <a:pt x="3478" y="827"/>
                  </a:lnTo>
                  <a:lnTo>
                    <a:pt x="173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íṡļïḍe"/>
            <p:cNvSpPr/>
            <p:nvPr/>
          </p:nvSpPr>
          <p:spPr bwMode="auto">
            <a:xfrm>
              <a:off x="3776235" y="4670670"/>
              <a:ext cx="2318431" cy="1405999"/>
            </a:xfrm>
            <a:custGeom>
              <a:avLst/>
              <a:gdLst>
                <a:gd name="T0" fmla="*/ 1738 w 1738"/>
                <a:gd name="T1" fmla="*/ 1054 h 1054"/>
                <a:gd name="T2" fmla="*/ 0 w 1738"/>
                <a:gd name="T3" fmla="*/ 227 h 1054"/>
                <a:gd name="T4" fmla="*/ 0 w 1738"/>
                <a:gd name="T5" fmla="*/ 0 h 1054"/>
                <a:gd name="T6" fmla="*/ 1738 w 1738"/>
                <a:gd name="T7" fmla="*/ 828 h 1054"/>
                <a:gd name="T8" fmla="*/ 1738 w 1738"/>
                <a:gd name="T9" fmla="*/ 1054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1054">
                  <a:moveTo>
                    <a:pt x="1738" y="1054"/>
                  </a:moveTo>
                  <a:lnTo>
                    <a:pt x="0" y="227"/>
                  </a:lnTo>
                  <a:lnTo>
                    <a:pt x="0" y="0"/>
                  </a:lnTo>
                  <a:lnTo>
                    <a:pt x="1738" y="828"/>
                  </a:lnTo>
                  <a:lnTo>
                    <a:pt x="1738" y="1054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is1íďe"/>
            <p:cNvSpPr/>
            <p:nvPr/>
          </p:nvSpPr>
          <p:spPr bwMode="auto">
            <a:xfrm>
              <a:off x="6094666" y="4670670"/>
              <a:ext cx="2321100" cy="1405999"/>
            </a:xfrm>
            <a:custGeom>
              <a:avLst/>
              <a:gdLst>
                <a:gd name="T0" fmla="*/ 0 w 1740"/>
                <a:gd name="T1" fmla="*/ 1054 h 1054"/>
                <a:gd name="T2" fmla="*/ 1740 w 1740"/>
                <a:gd name="T3" fmla="*/ 227 h 1054"/>
                <a:gd name="T4" fmla="*/ 1740 w 1740"/>
                <a:gd name="T5" fmla="*/ 0 h 1054"/>
                <a:gd name="T6" fmla="*/ 0 w 1740"/>
                <a:gd name="T7" fmla="*/ 828 h 1054"/>
                <a:gd name="T8" fmla="*/ 0 w 1740"/>
                <a:gd name="T9" fmla="*/ 1054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0" h="1054">
                  <a:moveTo>
                    <a:pt x="0" y="1054"/>
                  </a:moveTo>
                  <a:lnTo>
                    <a:pt x="1740" y="227"/>
                  </a:lnTo>
                  <a:lnTo>
                    <a:pt x="1740" y="0"/>
                  </a:lnTo>
                  <a:lnTo>
                    <a:pt x="0" y="828"/>
                  </a:lnTo>
                  <a:lnTo>
                    <a:pt x="0" y="1054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" name="ísļiḋè"/>
            <p:cNvSpPr/>
            <p:nvPr/>
          </p:nvSpPr>
          <p:spPr bwMode="auto">
            <a:xfrm>
              <a:off x="4579282" y="3567481"/>
              <a:ext cx="3033437" cy="1442016"/>
            </a:xfrm>
            <a:custGeom>
              <a:avLst/>
              <a:gdLst>
                <a:gd name="T0" fmla="*/ 1136 w 2274"/>
                <a:gd name="T1" fmla="*/ 0 h 1081"/>
                <a:gd name="T2" fmla="*/ 0 w 2274"/>
                <a:gd name="T3" fmla="*/ 540 h 1081"/>
                <a:gd name="T4" fmla="*/ 1136 w 2274"/>
                <a:gd name="T5" fmla="*/ 1081 h 1081"/>
                <a:gd name="T6" fmla="*/ 2274 w 2274"/>
                <a:gd name="T7" fmla="*/ 540 h 1081"/>
                <a:gd name="T8" fmla="*/ 1136 w 2274"/>
                <a:gd name="T9" fmla="*/ 0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4" h="1081">
                  <a:moveTo>
                    <a:pt x="1136" y="0"/>
                  </a:moveTo>
                  <a:lnTo>
                    <a:pt x="0" y="540"/>
                  </a:lnTo>
                  <a:lnTo>
                    <a:pt x="1136" y="1081"/>
                  </a:lnTo>
                  <a:lnTo>
                    <a:pt x="2274" y="540"/>
                  </a:lnTo>
                  <a:lnTo>
                    <a:pt x="11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ïšlïḍe"/>
            <p:cNvSpPr/>
            <p:nvPr/>
          </p:nvSpPr>
          <p:spPr bwMode="auto">
            <a:xfrm>
              <a:off x="7631394" y="4390537"/>
              <a:ext cx="556264" cy="296140"/>
            </a:xfrm>
            <a:custGeom>
              <a:avLst/>
              <a:gdLst>
                <a:gd name="T0" fmla="*/ 279 w 417"/>
                <a:gd name="T1" fmla="*/ 0 h 222"/>
                <a:gd name="T2" fmla="*/ 417 w 417"/>
                <a:gd name="T3" fmla="*/ 76 h 222"/>
                <a:gd name="T4" fmla="*/ 138 w 417"/>
                <a:gd name="T5" fmla="*/ 222 h 222"/>
                <a:gd name="T6" fmla="*/ 0 w 417"/>
                <a:gd name="T7" fmla="*/ 145 h 222"/>
                <a:gd name="T8" fmla="*/ 279 w 417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1">
                  <a:moveTo>
                    <a:pt x="279" y="0"/>
                  </a:moveTo>
                  <a:lnTo>
                    <a:pt x="417" y="76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ï$líďe"/>
            <p:cNvSpPr/>
            <p:nvPr/>
          </p:nvSpPr>
          <p:spPr bwMode="auto">
            <a:xfrm>
              <a:off x="7815482" y="4491919"/>
              <a:ext cx="372177" cy="265459"/>
            </a:xfrm>
            <a:custGeom>
              <a:avLst/>
              <a:gdLst>
                <a:gd name="T0" fmla="*/ 0 w 279"/>
                <a:gd name="T1" fmla="*/ 199 h 199"/>
                <a:gd name="T2" fmla="*/ 279 w 279"/>
                <a:gd name="T3" fmla="*/ 54 h 199"/>
                <a:gd name="T4" fmla="*/ 279 w 279"/>
                <a:gd name="T5" fmla="*/ 0 h 199"/>
                <a:gd name="T6" fmla="*/ 0 w 279"/>
                <a:gd name="T7" fmla="*/ 146 h 199"/>
                <a:gd name="T8" fmla="*/ 0 w 279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99">
                  <a:moveTo>
                    <a:pt x="0" y="199"/>
                  </a:moveTo>
                  <a:lnTo>
                    <a:pt x="279" y="54"/>
                  </a:lnTo>
                  <a:lnTo>
                    <a:pt x="279" y="0"/>
                  </a:lnTo>
                  <a:lnTo>
                    <a:pt x="0" y="146"/>
                  </a:lnTo>
                  <a:lnTo>
                    <a:pt x="0" y="199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is1íďé"/>
            <p:cNvSpPr/>
            <p:nvPr/>
          </p:nvSpPr>
          <p:spPr bwMode="auto">
            <a:xfrm>
              <a:off x="7631394" y="4583962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íşľïḋe"/>
            <p:cNvSpPr/>
            <p:nvPr/>
          </p:nvSpPr>
          <p:spPr bwMode="auto">
            <a:xfrm>
              <a:off x="7447307" y="4219790"/>
              <a:ext cx="556264" cy="296140"/>
            </a:xfrm>
            <a:custGeom>
              <a:avLst/>
              <a:gdLst>
                <a:gd name="T0" fmla="*/ 280 w 417"/>
                <a:gd name="T1" fmla="*/ 0 h 222"/>
                <a:gd name="T2" fmla="*/ 417 w 417"/>
                <a:gd name="T3" fmla="*/ 76 h 222"/>
                <a:gd name="T4" fmla="*/ 138 w 417"/>
                <a:gd name="T5" fmla="*/ 222 h 222"/>
                <a:gd name="T6" fmla="*/ 0 w 417"/>
                <a:gd name="T7" fmla="*/ 145 h 222"/>
                <a:gd name="T8" fmla="*/ 280 w 417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1">
                  <a:moveTo>
                    <a:pt x="280" y="0"/>
                  </a:moveTo>
                  <a:lnTo>
                    <a:pt x="417" y="76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ïṣļïdê"/>
            <p:cNvSpPr/>
            <p:nvPr/>
          </p:nvSpPr>
          <p:spPr bwMode="auto">
            <a:xfrm>
              <a:off x="7631394" y="4321171"/>
              <a:ext cx="372177" cy="262791"/>
            </a:xfrm>
            <a:custGeom>
              <a:avLst/>
              <a:gdLst>
                <a:gd name="T0" fmla="*/ 0 w 279"/>
                <a:gd name="T1" fmla="*/ 197 h 197"/>
                <a:gd name="T2" fmla="*/ 279 w 279"/>
                <a:gd name="T3" fmla="*/ 52 h 197"/>
                <a:gd name="T4" fmla="*/ 279 w 279"/>
                <a:gd name="T5" fmla="*/ 0 h 197"/>
                <a:gd name="T6" fmla="*/ 0 w 279"/>
                <a:gd name="T7" fmla="*/ 146 h 197"/>
                <a:gd name="T8" fmla="*/ 0 w 279"/>
                <a:gd name="T9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97">
                  <a:moveTo>
                    <a:pt x="0" y="197"/>
                  </a:moveTo>
                  <a:lnTo>
                    <a:pt x="279" y="52"/>
                  </a:lnTo>
                  <a:lnTo>
                    <a:pt x="279" y="0"/>
                  </a:lnTo>
                  <a:lnTo>
                    <a:pt x="0" y="146"/>
                  </a:lnTo>
                  <a:lnTo>
                    <a:pt x="0" y="197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iṣḻíḍé"/>
            <p:cNvSpPr/>
            <p:nvPr/>
          </p:nvSpPr>
          <p:spPr bwMode="auto">
            <a:xfrm>
              <a:off x="7447307" y="4413215"/>
              <a:ext cx="184088" cy="170748"/>
            </a:xfrm>
            <a:custGeom>
              <a:avLst/>
              <a:gdLst>
                <a:gd name="T0" fmla="*/ 138 w 138"/>
                <a:gd name="T1" fmla="*/ 128 h 128"/>
                <a:gd name="T2" fmla="*/ 0 w 138"/>
                <a:gd name="T3" fmla="*/ 52 h 128"/>
                <a:gd name="T4" fmla="*/ 0 w 138"/>
                <a:gd name="T5" fmla="*/ 0 h 128"/>
                <a:gd name="T6" fmla="*/ 138 w 138"/>
                <a:gd name="T7" fmla="*/ 77 h 128"/>
                <a:gd name="T8" fmla="*/ 138 w 138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28">
                  <a:moveTo>
                    <a:pt x="138" y="128"/>
                  </a:moveTo>
                  <a:lnTo>
                    <a:pt x="0" y="52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28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îŝ1íďè"/>
            <p:cNvSpPr/>
            <p:nvPr/>
          </p:nvSpPr>
          <p:spPr bwMode="auto">
            <a:xfrm>
              <a:off x="7263220" y="4046374"/>
              <a:ext cx="557597" cy="296140"/>
            </a:xfrm>
            <a:custGeom>
              <a:avLst/>
              <a:gdLst>
                <a:gd name="T0" fmla="*/ 280 w 418"/>
                <a:gd name="T1" fmla="*/ 0 h 222"/>
                <a:gd name="T2" fmla="*/ 418 w 418"/>
                <a:gd name="T3" fmla="*/ 76 h 222"/>
                <a:gd name="T4" fmla="*/ 138 w 418"/>
                <a:gd name="T5" fmla="*/ 222 h 222"/>
                <a:gd name="T6" fmla="*/ 0 w 418"/>
                <a:gd name="T7" fmla="*/ 145 h 222"/>
                <a:gd name="T8" fmla="*/ 280 w 418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221">
                  <a:moveTo>
                    <a:pt x="280" y="0"/>
                  </a:moveTo>
                  <a:lnTo>
                    <a:pt x="418" y="76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ŝ1ïḋê"/>
            <p:cNvSpPr/>
            <p:nvPr/>
          </p:nvSpPr>
          <p:spPr bwMode="auto">
            <a:xfrm>
              <a:off x="7447307" y="4147755"/>
              <a:ext cx="373511" cy="265459"/>
            </a:xfrm>
            <a:custGeom>
              <a:avLst/>
              <a:gdLst>
                <a:gd name="T0" fmla="*/ 0 w 280"/>
                <a:gd name="T1" fmla="*/ 199 h 199"/>
                <a:gd name="T2" fmla="*/ 280 w 280"/>
                <a:gd name="T3" fmla="*/ 54 h 199"/>
                <a:gd name="T4" fmla="*/ 280 w 280"/>
                <a:gd name="T5" fmla="*/ 0 h 199"/>
                <a:gd name="T6" fmla="*/ 0 w 280"/>
                <a:gd name="T7" fmla="*/ 146 h 199"/>
                <a:gd name="T8" fmla="*/ 0 w 280"/>
                <a:gd name="T9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9">
                  <a:moveTo>
                    <a:pt x="0" y="199"/>
                  </a:moveTo>
                  <a:lnTo>
                    <a:pt x="280" y="54"/>
                  </a:lnTo>
                  <a:lnTo>
                    <a:pt x="280" y="0"/>
                  </a:lnTo>
                  <a:lnTo>
                    <a:pt x="0" y="146"/>
                  </a:lnTo>
                  <a:lnTo>
                    <a:pt x="0" y="199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ïšlïḑè"/>
            <p:cNvSpPr/>
            <p:nvPr/>
          </p:nvSpPr>
          <p:spPr bwMode="auto">
            <a:xfrm>
              <a:off x="7263220" y="4239799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işļiḓé"/>
            <p:cNvSpPr/>
            <p:nvPr/>
          </p:nvSpPr>
          <p:spPr bwMode="auto">
            <a:xfrm>
              <a:off x="7079133" y="3872958"/>
              <a:ext cx="557597" cy="296140"/>
            </a:xfrm>
            <a:custGeom>
              <a:avLst/>
              <a:gdLst>
                <a:gd name="T0" fmla="*/ 280 w 418"/>
                <a:gd name="T1" fmla="*/ 0 h 222"/>
                <a:gd name="T2" fmla="*/ 418 w 418"/>
                <a:gd name="T3" fmla="*/ 77 h 222"/>
                <a:gd name="T4" fmla="*/ 138 w 418"/>
                <a:gd name="T5" fmla="*/ 222 h 222"/>
                <a:gd name="T6" fmla="*/ 0 w 418"/>
                <a:gd name="T7" fmla="*/ 145 h 222"/>
                <a:gd name="T8" fmla="*/ 280 w 418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221">
                  <a:moveTo>
                    <a:pt x="280" y="0"/>
                  </a:moveTo>
                  <a:lnTo>
                    <a:pt x="418" y="77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îSlíḋè"/>
            <p:cNvSpPr/>
            <p:nvPr/>
          </p:nvSpPr>
          <p:spPr bwMode="auto">
            <a:xfrm>
              <a:off x="7263220" y="3975674"/>
              <a:ext cx="373511" cy="264125"/>
            </a:xfrm>
            <a:custGeom>
              <a:avLst/>
              <a:gdLst>
                <a:gd name="T0" fmla="*/ 0 w 280"/>
                <a:gd name="T1" fmla="*/ 198 h 198"/>
                <a:gd name="T2" fmla="*/ 280 w 280"/>
                <a:gd name="T3" fmla="*/ 53 h 198"/>
                <a:gd name="T4" fmla="*/ 280 w 280"/>
                <a:gd name="T5" fmla="*/ 0 h 198"/>
                <a:gd name="T6" fmla="*/ 0 w 280"/>
                <a:gd name="T7" fmla="*/ 145 h 198"/>
                <a:gd name="T8" fmla="*/ 0 w 280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8">
                  <a:moveTo>
                    <a:pt x="0" y="198"/>
                  </a:moveTo>
                  <a:lnTo>
                    <a:pt x="280" y="53"/>
                  </a:lnTo>
                  <a:lnTo>
                    <a:pt x="280" y="0"/>
                  </a:lnTo>
                  <a:lnTo>
                    <a:pt x="0" y="14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íšḷîḓe"/>
            <p:cNvSpPr/>
            <p:nvPr/>
          </p:nvSpPr>
          <p:spPr bwMode="auto">
            <a:xfrm>
              <a:off x="7079133" y="4066384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îS1idé"/>
            <p:cNvSpPr/>
            <p:nvPr/>
          </p:nvSpPr>
          <p:spPr bwMode="auto">
            <a:xfrm>
              <a:off x="6896380" y="3702211"/>
              <a:ext cx="556264" cy="296140"/>
            </a:xfrm>
            <a:custGeom>
              <a:avLst/>
              <a:gdLst>
                <a:gd name="T0" fmla="*/ 279 w 417"/>
                <a:gd name="T1" fmla="*/ 0 h 222"/>
                <a:gd name="T2" fmla="*/ 417 w 417"/>
                <a:gd name="T3" fmla="*/ 77 h 222"/>
                <a:gd name="T4" fmla="*/ 137 w 417"/>
                <a:gd name="T5" fmla="*/ 222 h 222"/>
                <a:gd name="T6" fmla="*/ 0 w 417"/>
                <a:gd name="T7" fmla="*/ 145 h 222"/>
                <a:gd name="T8" fmla="*/ 279 w 417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1">
                  <a:moveTo>
                    <a:pt x="279" y="0"/>
                  </a:moveTo>
                  <a:lnTo>
                    <a:pt x="417" y="77"/>
                  </a:lnTo>
                  <a:lnTo>
                    <a:pt x="137" y="222"/>
                  </a:lnTo>
                  <a:lnTo>
                    <a:pt x="0" y="145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isľîďe"/>
            <p:cNvSpPr/>
            <p:nvPr/>
          </p:nvSpPr>
          <p:spPr bwMode="auto">
            <a:xfrm>
              <a:off x="7079133" y="3804927"/>
              <a:ext cx="373511" cy="261457"/>
            </a:xfrm>
            <a:custGeom>
              <a:avLst/>
              <a:gdLst>
                <a:gd name="T0" fmla="*/ 0 w 280"/>
                <a:gd name="T1" fmla="*/ 196 h 196"/>
                <a:gd name="T2" fmla="*/ 280 w 280"/>
                <a:gd name="T3" fmla="*/ 51 h 196"/>
                <a:gd name="T4" fmla="*/ 280 w 280"/>
                <a:gd name="T5" fmla="*/ 0 h 196"/>
                <a:gd name="T6" fmla="*/ 0 w 280"/>
                <a:gd name="T7" fmla="*/ 145 h 196"/>
                <a:gd name="T8" fmla="*/ 0 w 280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6">
                  <a:moveTo>
                    <a:pt x="0" y="196"/>
                  </a:moveTo>
                  <a:lnTo>
                    <a:pt x="280" y="51"/>
                  </a:lnTo>
                  <a:lnTo>
                    <a:pt x="280" y="0"/>
                  </a:lnTo>
                  <a:lnTo>
                    <a:pt x="0" y="145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ï$1îḋè"/>
            <p:cNvSpPr/>
            <p:nvPr/>
          </p:nvSpPr>
          <p:spPr bwMode="auto">
            <a:xfrm>
              <a:off x="6896380" y="3895637"/>
              <a:ext cx="182754" cy="170748"/>
            </a:xfrm>
            <a:custGeom>
              <a:avLst/>
              <a:gdLst>
                <a:gd name="T0" fmla="*/ 137 w 137"/>
                <a:gd name="T1" fmla="*/ 128 h 128"/>
                <a:gd name="T2" fmla="*/ 0 w 137"/>
                <a:gd name="T3" fmla="*/ 52 h 128"/>
                <a:gd name="T4" fmla="*/ 0 w 137"/>
                <a:gd name="T5" fmla="*/ 0 h 128"/>
                <a:gd name="T6" fmla="*/ 137 w 137"/>
                <a:gd name="T7" fmla="*/ 77 h 128"/>
                <a:gd name="T8" fmla="*/ 137 w 137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28">
                  <a:moveTo>
                    <a:pt x="137" y="128"/>
                  </a:moveTo>
                  <a:lnTo>
                    <a:pt x="0" y="52"/>
                  </a:lnTo>
                  <a:lnTo>
                    <a:pt x="0" y="0"/>
                  </a:lnTo>
                  <a:lnTo>
                    <a:pt x="137" y="77"/>
                  </a:lnTo>
                  <a:lnTo>
                    <a:pt x="137" y="128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ïṥḻíḓê"/>
            <p:cNvSpPr/>
            <p:nvPr/>
          </p:nvSpPr>
          <p:spPr bwMode="auto">
            <a:xfrm>
              <a:off x="6712293" y="3528796"/>
              <a:ext cx="556264" cy="296140"/>
            </a:xfrm>
            <a:custGeom>
              <a:avLst/>
              <a:gdLst>
                <a:gd name="T0" fmla="*/ 279 w 417"/>
                <a:gd name="T1" fmla="*/ 0 h 222"/>
                <a:gd name="T2" fmla="*/ 417 w 417"/>
                <a:gd name="T3" fmla="*/ 77 h 222"/>
                <a:gd name="T4" fmla="*/ 138 w 417"/>
                <a:gd name="T5" fmla="*/ 222 h 222"/>
                <a:gd name="T6" fmla="*/ 0 w 417"/>
                <a:gd name="T7" fmla="*/ 145 h 222"/>
                <a:gd name="T8" fmla="*/ 279 w 417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1">
                  <a:moveTo>
                    <a:pt x="279" y="0"/>
                  </a:moveTo>
                  <a:lnTo>
                    <a:pt x="417" y="77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iŝļïḑè"/>
            <p:cNvSpPr/>
            <p:nvPr/>
          </p:nvSpPr>
          <p:spPr bwMode="auto">
            <a:xfrm>
              <a:off x="6896380" y="3631512"/>
              <a:ext cx="372177" cy="264125"/>
            </a:xfrm>
            <a:custGeom>
              <a:avLst/>
              <a:gdLst>
                <a:gd name="T0" fmla="*/ 0 w 279"/>
                <a:gd name="T1" fmla="*/ 198 h 198"/>
                <a:gd name="T2" fmla="*/ 279 w 279"/>
                <a:gd name="T3" fmla="*/ 53 h 198"/>
                <a:gd name="T4" fmla="*/ 279 w 279"/>
                <a:gd name="T5" fmla="*/ 0 h 198"/>
                <a:gd name="T6" fmla="*/ 0 w 279"/>
                <a:gd name="T7" fmla="*/ 145 h 198"/>
                <a:gd name="T8" fmla="*/ 0 w 279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98">
                  <a:moveTo>
                    <a:pt x="0" y="198"/>
                  </a:moveTo>
                  <a:lnTo>
                    <a:pt x="279" y="53"/>
                  </a:lnTo>
                  <a:lnTo>
                    <a:pt x="279" y="0"/>
                  </a:lnTo>
                  <a:lnTo>
                    <a:pt x="0" y="14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iṡ1ïḋé"/>
            <p:cNvSpPr/>
            <p:nvPr/>
          </p:nvSpPr>
          <p:spPr bwMode="auto">
            <a:xfrm>
              <a:off x="6712293" y="3722221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íšḻïdé"/>
            <p:cNvSpPr/>
            <p:nvPr/>
          </p:nvSpPr>
          <p:spPr bwMode="auto">
            <a:xfrm>
              <a:off x="6528206" y="3358048"/>
              <a:ext cx="556264" cy="293472"/>
            </a:xfrm>
            <a:custGeom>
              <a:avLst/>
              <a:gdLst>
                <a:gd name="T0" fmla="*/ 280 w 417"/>
                <a:gd name="T1" fmla="*/ 0 h 220"/>
                <a:gd name="T2" fmla="*/ 417 w 417"/>
                <a:gd name="T3" fmla="*/ 77 h 220"/>
                <a:gd name="T4" fmla="*/ 138 w 417"/>
                <a:gd name="T5" fmla="*/ 220 h 220"/>
                <a:gd name="T6" fmla="*/ 0 w 417"/>
                <a:gd name="T7" fmla="*/ 143 h 220"/>
                <a:gd name="T8" fmla="*/ 280 w 417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0">
                  <a:moveTo>
                    <a:pt x="280" y="0"/>
                  </a:moveTo>
                  <a:lnTo>
                    <a:pt x="417" y="77"/>
                  </a:lnTo>
                  <a:lnTo>
                    <a:pt x="138" y="220"/>
                  </a:lnTo>
                  <a:lnTo>
                    <a:pt x="0" y="143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íşliḍê"/>
            <p:cNvSpPr/>
            <p:nvPr/>
          </p:nvSpPr>
          <p:spPr bwMode="auto">
            <a:xfrm>
              <a:off x="6528206" y="3358048"/>
              <a:ext cx="556264" cy="293472"/>
            </a:xfrm>
            <a:custGeom>
              <a:avLst/>
              <a:gdLst>
                <a:gd name="T0" fmla="*/ 280 w 417"/>
                <a:gd name="T1" fmla="*/ 0 h 220"/>
                <a:gd name="T2" fmla="*/ 417 w 417"/>
                <a:gd name="T3" fmla="*/ 77 h 220"/>
                <a:gd name="T4" fmla="*/ 138 w 417"/>
                <a:gd name="T5" fmla="*/ 220 h 220"/>
                <a:gd name="T6" fmla="*/ 0 w 417"/>
                <a:gd name="T7" fmla="*/ 143 h 220"/>
                <a:gd name="T8" fmla="*/ 280 w 417"/>
                <a:gd name="T9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220">
                  <a:moveTo>
                    <a:pt x="280" y="0"/>
                  </a:moveTo>
                  <a:lnTo>
                    <a:pt x="417" y="77"/>
                  </a:lnTo>
                  <a:lnTo>
                    <a:pt x="138" y="220"/>
                  </a:lnTo>
                  <a:lnTo>
                    <a:pt x="0" y="143"/>
                  </a:lnTo>
                  <a:lnTo>
                    <a:pt x="28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iŝļíḓe"/>
            <p:cNvSpPr/>
            <p:nvPr/>
          </p:nvSpPr>
          <p:spPr bwMode="auto">
            <a:xfrm>
              <a:off x="6712293" y="3460764"/>
              <a:ext cx="372177" cy="261457"/>
            </a:xfrm>
            <a:custGeom>
              <a:avLst/>
              <a:gdLst>
                <a:gd name="T0" fmla="*/ 0 w 279"/>
                <a:gd name="T1" fmla="*/ 196 h 196"/>
                <a:gd name="T2" fmla="*/ 279 w 279"/>
                <a:gd name="T3" fmla="*/ 51 h 196"/>
                <a:gd name="T4" fmla="*/ 279 w 279"/>
                <a:gd name="T5" fmla="*/ 0 h 196"/>
                <a:gd name="T6" fmla="*/ 0 w 279"/>
                <a:gd name="T7" fmla="*/ 143 h 196"/>
                <a:gd name="T8" fmla="*/ 0 w 279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96">
                  <a:moveTo>
                    <a:pt x="0" y="196"/>
                  </a:moveTo>
                  <a:lnTo>
                    <a:pt x="279" y="51"/>
                  </a:lnTo>
                  <a:lnTo>
                    <a:pt x="279" y="0"/>
                  </a:lnTo>
                  <a:lnTo>
                    <a:pt x="0" y="143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íśľiďè"/>
            <p:cNvSpPr/>
            <p:nvPr/>
          </p:nvSpPr>
          <p:spPr bwMode="auto">
            <a:xfrm>
              <a:off x="6712293" y="3460764"/>
              <a:ext cx="372177" cy="261457"/>
            </a:xfrm>
            <a:custGeom>
              <a:avLst/>
              <a:gdLst>
                <a:gd name="T0" fmla="*/ 0 w 279"/>
                <a:gd name="T1" fmla="*/ 196 h 196"/>
                <a:gd name="T2" fmla="*/ 279 w 279"/>
                <a:gd name="T3" fmla="*/ 51 h 196"/>
                <a:gd name="T4" fmla="*/ 279 w 279"/>
                <a:gd name="T5" fmla="*/ 0 h 196"/>
                <a:gd name="T6" fmla="*/ 0 w 279"/>
                <a:gd name="T7" fmla="*/ 143 h 196"/>
                <a:gd name="T8" fmla="*/ 0 w 279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96">
                  <a:moveTo>
                    <a:pt x="0" y="196"/>
                  </a:moveTo>
                  <a:lnTo>
                    <a:pt x="279" y="51"/>
                  </a:lnTo>
                  <a:lnTo>
                    <a:pt x="279" y="0"/>
                  </a:lnTo>
                  <a:lnTo>
                    <a:pt x="0" y="143"/>
                  </a:lnTo>
                  <a:lnTo>
                    <a:pt x="0" y="19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i$ļiḑé"/>
            <p:cNvSpPr/>
            <p:nvPr/>
          </p:nvSpPr>
          <p:spPr bwMode="auto">
            <a:xfrm>
              <a:off x="6528206" y="3548806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iṧḻîḍè"/>
            <p:cNvSpPr/>
            <p:nvPr/>
          </p:nvSpPr>
          <p:spPr bwMode="auto">
            <a:xfrm>
              <a:off x="6528206" y="3548806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íşľidé"/>
            <p:cNvSpPr/>
            <p:nvPr/>
          </p:nvSpPr>
          <p:spPr bwMode="auto">
            <a:xfrm>
              <a:off x="6344119" y="3184633"/>
              <a:ext cx="557597" cy="296140"/>
            </a:xfrm>
            <a:custGeom>
              <a:avLst/>
              <a:gdLst>
                <a:gd name="T0" fmla="*/ 280 w 418"/>
                <a:gd name="T1" fmla="*/ 0 h 222"/>
                <a:gd name="T2" fmla="*/ 418 w 418"/>
                <a:gd name="T3" fmla="*/ 77 h 222"/>
                <a:gd name="T4" fmla="*/ 138 w 418"/>
                <a:gd name="T5" fmla="*/ 222 h 222"/>
                <a:gd name="T6" fmla="*/ 0 w 418"/>
                <a:gd name="T7" fmla="*/ 145 h 222"/>
                <a:gd name="T8" fmla="*/ 280 w 418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221">
                  <a:moveTo>
                    <a:pt x="280" y="0"/>
                  </a:moveTo>
                  <a:lnTo>
                    <a:pt x="418" y="77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îslîḑê"/>
            <p:cNvSpPr/>
            <p:nvPr/>
          </p:nvSpPr>
          <p:spPr bwMode="auto">
            <a:xfrm>
              <a:off x="6344119" y="3184633"/>
              <a:ext cx="557597" cy="296140"/>
            </a:xfrm>
            <a:custGeom>
              <a:avLst/>
              <a:gdLst>
                <a:gd name="T0" fmla="*/ 280 w 418"/>
                <a:gd name="T1" fmla="*/ 0 h 222"/>
                <a:gd name="T2" fmla="*/ 418 w 418"/>
                <a:gd name="T3" fmla="*/ 77 h 222"/>
                <a:gd name="T4" fmla="*/ 138 w 418"/>
                <a:gd name="T5" fmla="*/ 222 h 222"/>
                <a:gd name="T6" fmla="*/ 0 w 418"/>
                <a:gd name="T7" fmla="*/ 145 h 222"/>
                <a:gd name="T8" fmla="*/ 280 w 418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221">
                  <a:moveTo>
                    <a:pt x="280" y="0"/>
                  </a:moveTo>
                  <a:lnTo>
                    <a:pt x="418" y="77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îṧļïḑê"/>
            <p:cNvSpPr/>
            <p:nvPr/>
          </p:nvSpPr>
          <p:spPr bwMode="auto">
            <a:xfrm>
              <a:off x="6528206" y="3287349"/>
              <a:ext cx="373511" cy="261457"/>
            </a:xfrm>
            <a:custGeom>
              <a:avLst/>
              <a:gdLst>
                <a:gd name="T0" fmla="*/ 0 w 280"/>
                <a:gd name="T1" fmla="*/ 196 h 196"/>
                <a:gd name="T2" fmla="*/ 280 w 280"/>
                <a:gd name="T3" fmla="*/ 53 h 196"/>
                <a:gd name="T4" fmla="*/ 280 w 280"/>
                <a:gd name="T5" fmla="*/ 0 h 196"/>
                <a:gd name="T6" fmla="*/ 0 w 280"/>
                <a:gd name="T7" fmla="*/ 145 h 196"/>
                <a:gd name="T8" fmla="*/ 0 w 280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6">
                  <a:moveTo>
                    <a:pt x="0" y="196"/>
                  </a:moveTo>
                  <a:lnTo>
                    <a:pt x="280" y="53"/>
                  </a:lnTo>
                  <a:lnTo>
                    <a:pt x="280" y="0"/>
                  </a:lnTo>
                  <a:lnTo>
                    <a:pt x="0" y="145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i$ḻîďê"/>
            <p:cNvSpPr/>
            <p:nvPr/>
          </p:nvSpPr>
          <p:spPr bwMode="auto">
            <a:xfrm>
              <a:off x="6528206" y="3287349"/>
              <a:ext cx="373511" cy="261457"/>
            </a:xfrm>
            <a:custGeom>
              <a:avLst/>
              <a:gdLst>
                <a:gd name="T0" fmla="*/ 0 w 280"/>
                <a:gd name="T1" fmla="*/ 196 h 196"/>
                <a:gd name="T2" fmla="*/ 280 w 280"/>
                <a:gd name="T3" fmla="*/ 53 h 196"/>
                <a:gd name="T4" fmla="*/ 280 w 280"/>
                <a:gd name="T5" fmla="*/ 0 h 196"/>
                <a:gd name="T6" fmla="*/ 0 w 280"/>
                <a:gd name="T7" fmla="*/ 145 h 196"/>
                <a:gd name="T8" fmla="*/ 0 w 280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6">
                  <a:moveTo>
                    <a:pt x="0" y="196"/>
                  </a:moveTo>
                  <a:lnTo>
                    <a:pt x="280" y="53"/>
                  </a:lnTo>
                  <a:lnTo>
                    <a:pt x="280" y="0"/>
                  </a:lnTo>
                  <a:lnTo>
                    <a:pt x="0" y="145"/>
                  </a:lnTo>
                  <a:lnTo>
                    <a:pt x="0" y="19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islîďé"/>
            <p:cNvSpPr/>
            <p:nvPr/>
          </p:nvSpPr>
          <p:spPr bwMode="auto">
            <a:xfrm>
              <a:off x="6344119" y="3378058"/>
              <a:ext cx="184088" cy="170748"/>
            </a:xfrm>
            <a:custGeom>
              <a:avLst/>
              <a:gdLst>
                <a:gd name="T0" fmla="*/ 138 w 138"/>
                <a:gd name="T1" fmla="*/ 128 h 128"/>
                <a:gd name="T2" fmla="*/ 0 w 138"/>
                <a:gd name="T3" fmla="*/ 52 h 128"/>
                <a:gd name="T4" fmla="*/ 0 w 138"/>
                <a:gd name="T5" fmla="*/ 0 h 128"/>
                <a:gd name="T6" fmla="*/ 138 w 138"/>
                <a:gd name="T7" fmla="*/ 77 h 128"/>
                <a:gd name="T8" fmla="*/ 138 w 138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28">
                  <a:moveTo>
                    <a:pt x="138" y="128"/>
                  </a:moveTo>
                  <a:lnTo>
                    <a:pt x="0" y="52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28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ïŝľiḓé"/>
            <p:cNvSpPr/>
            <p:nvPr/>
          </p:nvSpPr>
          <p:spPr bwMode="auto">
            <a:xfrm>
              <a:off x="6160031" y="3011217"/>
              <a:ext cx="557597" cy="296140"/>
            </a:xfrm>
            <a:custGeom>
              <a:avLst/>
              <a:gdLst>
                <a:gd name="T0" fmla="*/ 280 w 418"/>
                <a:gd name="T1" fmla="*/ 0 h 222"/>
                <a:gd name="T2" fmla="*/ 418 w 418"/>
                <a:gd name="T3" fmla="*/ 77 h 222"/>
                <a:gd name="T4" fmla="*/ 138 w 418"/>
                <a:gd name="T5" fmla="*/ 222 h 222"/>
                <a:gd name="T6" fmla="*/ 0 w 418"/>
                <a:gd name="T7" fmla="*/ 145 h 222"/>
                <a:gd name="T8" fmla="*/ 280 w 418"/>
                <a:gd name="T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221">
                  <a:moveTo>
                    <a:pt x="280" y="0"/>
                  </a:moveTo>
                  <a:lnTo>
                    <a:pt x="418" y="77"/>
                  </a:lnTo>
                  <a:lnTo>
                    <a:pt x="138" y="222"/>
                  </a:lnTo>
                  <a:lnTo>
                    <a:pt x="0" y="145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ïSlîḍê"/>
            <p:cNvSpPr/>
            <p:nvPr/>
          </p:nvSpPr>
          <p:spPr bwMode="auto">
            <a:xfrm>
              <a:off x="6344119" y="3113933"/>
              <a:ext cx="373511" cy="264125"/>
            </a:xfrm>
            <a:custGeom>
              <a:avLst/>
              <a:gdLst>
                <a:gd name="T0" fmla="*/ 0 w 280"/>
                <a:gd name="T1" fmla="*/ 198 h 198"/>
                <a:gd name="T2" fmla="*/ 280 w 280"/>
                <a:gd name="T3" fmla="*/ 53 h 198"/>
                <a:gd name="T4" fmla="*/ 280 w 280"/>
                <a:gd name="T5" fmla="*/ 0 h 198"/>
                <a:gd name="T6" fmla="*/ 0 w 280"/>
                <a:gd name="T7" fmla="*/ 145 h 198"/>
                <a:gd name="T8" fmla="*/ 0 w 280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8">
                  <a:moveTo>
                    <a:pt x="0" y="198"/>
                  </a:moveTo>
                  <a:lnTo>
                    <a:pt x="280" y="53"/>
                  </a:lnTo>
                  <a:lnTo>
                    <a:pt x="280" y="0"/>
                  </a:lnTo>
                  <a:lnTo>
                    <a:pt x="0" y="14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iṥļïḑê"/>
            <p:cNvSpPr/>
            <p:nvPr/>
          </p:nvSpPr>
          <p:spPr bwMode="auto">
            <a:xfrm>
              <a:off x="6160031" y="3204642"/>
              <a:ext cx="184088" cy="173416"/>
            </a:xfrm>
            <a:custGeom>
              <a:avLst/>
              <a:gdLst>
                <a:gd name="T0" fmla="*/ 138 w 138"/>
                <a:gd name="T1" fmla="*/ 130 h 130"/>
                <a:gd name="T2" fmla="*/ 0 w 138"/>
                <a:gd name="T3" fmla="*/ 54 h 130"/>
                <a:gd name="T4" fmla="*/ 0 w 138"/>
                <a:gd name="T5" fmla="*/ 0 h 130"/>
                <a:gd name="T6" fmla="*/ 138 w 138"/>
                <a:gd name="T7" fmla="*/ 77 h 130"/>
                <a:gd name="T8" fmla="*/ 138 w 138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0">
                  <a:moveTo>
                    <a:pt x="138" y="130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138" y="77"/>
                  </a:lnTo>
                  <a:lnTo>
                    <a:pt x="138" y="13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ïs1iḍe"/>
            <p:cNvSpPr/>
            <p:nvPr/>
          </p:nvSpPr>
          <p:spPr bwMode="auto">
            <a:xfrm>
              <a:off x="5887902" y="2789779"/>
              <a:ext cx="645639" cy="344163"/>
            </a:xfrm>
            <a:custGeom>
              <a:avLst/>
              <a:gdLst>
                <a:gd name="T0" fmla="*/ 279 w 484"/>
                <a:gd name="T1" fmla="*/ 0 h 258"/>
                <a:gd name="T2" fmla="*/ 484 w 484"/>
                <a:gd name="T3" fmla="*/ 115 h 258"/>
                <a:gd name="T4" fmla="*/ 204 w 484"/>
                <a:gd name="T5" fmla="*/ 258 h 258"/>
                <a:gd name="T6" fmla="*/ 0 w 484"/>
                <a:gd name="T7" fmla="*/ 146 h 258"/>
                <a:gd name="T8" fmla="*/ 279 w 484"/>
                <a:gd name="T9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2" h="258">
                  <a:moveTo>
                    <a:pt x="279" y="0"/>
                  </a:moveTo>
                  <a:lnTo>
                    <a:pt x="484" y="115"/>
                  </a:lnTo>
                  <a:lnTo>
                    <a:pt x="204" y="258"/>
                  </a:lnTo>
                  <a:lnTo>
                    <a:pt x="0" y="146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íš1ídê"/>
            <p:cNvSpPr/>
            <p:nvPr/>
          </p:nvSpPr>
          <p:spPr bwMode="auto">
            <a:xfrm>
              <a:off x="6160031" y="2943185"/>
              <a:ext cx="373511" cy="261457"/>
            </a:xfrm>
            <a:custGeom>
              <a:avLst/>
              <a:gdLst>
                <a:gd name="T0" fmla="*/ 0 w 280"/>
                <a:gd name="T1" fmla="*/ 196 h 196"/>
                <a:gd name="T2" fmla="*/ 280 w 280"/>
                <a:gd name="T3" fmla="*/ 51 h 196"/>
                <a:gd name="T4" fmla="*/ 280 w 280"/>
                <a:gd name="T5" fmla="*/ 0 h 196"/>
                <a:gd name="T6" fmla="*/ 0 w 280"/>
                <a:gd name="T7" fmla="*/ 143 h 196"/>
                <a:gd name="T8" fmla="*/ 0 w 280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96">
                  <a:moveTo>
                    <a:pt x="0" y="196"/>
                  </a:moveTo>
                  <a:lnTo>
                    <a:pt x="280" y="51"/>
                  </a:lnTo>
                  <a:lnTo>
                    <a:pt x="280" y="0"/>
                  </a:lnTo>
                  <a:lnTo>
                    <a:pt x="0" y="143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íS1íḑê"/>
            <p:cNvSpPr/>
            <p:nvPr/>
          </p:nvSpPr>
          <p:spPr bwMode="auto">
            <a:xfrm>
              <a:off x="5977277" y="3032560"/>
              <a:ext cx="182754" cy="172082"/>
            </a:xfrm>
            <a:custGeom>
              <a:avLst/>
              <a:gdLst>
                <a:gd name="T0" fmla="*/ 137 w 137"/>
                <a:gd name="T1" fmla="*/ 129 h 129"/>
                <a:gd name="T2" fmla="*/ 0 w 137"/>
                <a:gd name="T3" fmla="*/ 53 h 129"/>
                <a:gd name="T4" fmla="*/ 0 w 137"/>
                <a:gd name="T5" fmla="*/ 0 h 129"/>
                <a:gd name="T6" fmla="*/ 137 w 137"/>
                <a:gd name="T7" fmla="*/ 76 h 129"/>
                <a:gd name="T8" fmla="*/ 137 w 137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29">
                  <a:moveTo>
                    <a:pt x="137" y="129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37" y="76"/>
                  </a:lnTo>
                  <a:lnTo>
                    <a:pt x="137" y="129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íṩ1ïdé"/>
            <p:cNvSpPr/>
            <p:nvPr/>
          </p:nvSpPr>
          <p:spPr bwMode="auto">
            <a:xfrm>
              <a:off x="4564609" y="4329175"/>
              <a:ext cx="65364" cy="140067"/>
            </a:xfrm>
            <a:custGeom>
              <a:avLst/>
              <a:gdLst>
                <a:gd name="T0" fmla="*/ 0 w 25"/>
                <a:gd name="T1" fmla="*/ 51 h 53"/>
                <a:gd name="T2" fmla="*/ 0 w 25"/>
                <a:gd name="T3" fmla="*/ 5 h 53"/>
                <a:gd name="T4" fmla="*/ 12 w 25"/>
                <a:gd name="T5" fmla="*/ 0 h 53"/>
                <a:gd name="T6" fmla="*/ 25 w 25"/>
                <a:gd name="T7" fmla="*/ 5 h 53"/>
                <a:gd name="T8" fmla="*/ 25 w 25"/>
                <a:gd name="T9" fmla="*/ 50 h 53"/>
                <a:gd name="T10" fmla="*/ 0 w 25"/>
                <a:gd name="T11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2">
                  <a:moveTo>
                    <a:pt x="0" y="51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5" y="0"/>
                    <a:pt x="12" y="0"/>
                  </a:cubicBezTo>
                  <a:cubicBezTo>
                    <a:pt x="19" y="0"/>
                    <a:pt x="25" y="2"/>
                    <a:pt x="25" y="5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6" y="53"/>
                    <a:pt x="8" y="53"/>
                    <a:pt x="0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îṩḷiḍè"/>
            <p:cNvSpPr/>
            <p:nvPr/>
          </p:nvSpPr>
          <p:spPr bwMode="auto">
            <a:xfrm>
              <a:off x="4564609" y="4461238"/>
              <a:ext cx="65364" cy="217437"/>
            </a:xfrm>
            <a:custGeom>
              <a:avLst/>
              <a:gdLst>
                <a:gd name="T0" fmla="*/ 25 w 25"/>
                <a:gd name="T1" fmla="*/ 0 h 83"/>
                <a:gd name="T2" fmla="*/ 25 w 25"/>
                <a:gd name="T3" fmla="*/ 77 h 83"/>
                <a:gd name="T4" fmla="*/ 12 w 25"/>
                <a:gd name="T5" fmla="*/ 83 h 83"/>
                <a:gd name="T6" fmla="*/ 0 w 25"/>
                <a:gd name="T7" fmla="*/ 77 h 83"/>
                <a:gd name="T8" fmla="*/ 0 w 25"/>
                <a:gd name="T9" fmla="*/ 1 h 83"/>
                <a:gd name="T10" fmla="*/ 25 w 25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3">
                  <a:moveTo>
                    <a:pt x="25" y="0"/>
                  </a:moveTo>
                  <a:cubicBezTo>
                    <a:pt x="25" y="77"/>
                    <a:pt x="25" y="77"/>
                    <a:pt x="25" y="77"/>
                  </a:cubicBezTo>
                  <a:cubicBezTo>
                    <a:pt x="25" y="80"/>
                    <a:pt x="19" y="83"/>
                    <a:pt x="12" y="83"/>
                  </a:cubicBezTo>
                  <a:cubicBezTo>
                    <a:pt x="5" y="83"/>
                    <a:pt x="0" y="80"/>
                    <a:pt x="0" y="7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3"/>
                    <a:pt x="16" y="3"/>
                    <a:pt x="25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íśļîḓê"/>
            <p:cNvSpPr/>
            <p:nvPr/>
          </p:nvSpPr>
          <p:spPr bwMode="auto">
            <a:xfrm>
              <a:off x="4248458" y="4298494"/>
              <a:ext cx="66699" cy="230777"/>
            </a:xfrm>
            <a:custGeom>
              <a:avLst/>
              <a:gdLst>
                <a:gd name="T0" fmla="*/ 25 w 25"/>
                <a:gd name="T1" fmla="*/ 82 h 88"/>
                <a:gd name="T2" fmla="*/ 12 w 25"/>
                <a:gd name="T3" fmla="*/ 88 h 88"/>
                <a:gd name="T4" fmla="*/ 0 w 25"/>
                <a:gd name="T5" fmla="*/ 82 h 88"/>
                <a:gd name="T6" fmla="*/ 0 w 25"/>
                <a:gd name="T7" fmla="*/ 0 h 88"/>
                <a:gd name="T8" fmla="*/ 25 w 25"/>
                <a:gd name="T9" fmla="*/ 11 h 88"/>
                <a:gd name="T10" fmla="*/ 25 w 25"/>
                <a:gd name="T11" fmla="*/ 8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8">
                  <a:moveTo>
                    <a:pt x="25" y="82"/>
                  </a:moveTo>
                  <a:cubicBezTo>
                    <a:pt x="25" y="85"/>
                    <a:pt x="19" y="88"/>
                    <a:pt x="12" y="88"/>
                  </a:cubicBezTo>
                  <a:cubicBezTo>
                    <a:pt x="6" y="88"/>
                    <a:pt x="0" y="85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6"/>
                    <a:pt x="16" y="9"/>
                    <a:pt x="25" y="11"/>
                  </a:cubicBezTo>
                  <a:lnTo>
                    <a:pt x="25" y="82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îşliḓê"/>
            <p:cNvSpPr/>
            <p:nvPr/>
          </p:nvSpPr>
          <p:spPr bwMode="auto">
            <a:xfrm>
              <a:off x="4248458" y="4182439"/>
              <a:ext cx="66699" cy="144068"/>
            </a:xfrm>
            <a:custGeom>
              <a:avLst/>
              <a:gdLst>
                <a:gd name="T0" fmla="*/ 12 w 25"/>
                <a:gd name="T1" fmla="*/ 0 h 55"/>
                <a:gd name="T2" fmla="*/ 25 w 25"/>
                <a:gd name="T3" fmla="*/ 6 h 55"/>
                <a:gd name="T4" fmla="*/ 25 w 25"/>
                <a:gd name="T5" fmla="*/ 55 h 55"/>
                <a:gd name="T6" fmla="*/ 0 w 25"/>
                <a:gd name="T7" fmla="*/ 44 h 55"/>
                <a:gd name="T8" fmla="*/ 0 w 25"/>
                <a:gd name="T9" fmla="*/ 6 h 55"/>
                <a:gd name="T10" fmla="*/ 12 w 25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5">
                  <a:moveTo>
                    <a:pt x="12" y="0"/>
                  </a:moveTo>
                  <a:cubicBezTo>
                    <a:pt x="19" y="0"/>
                    <a:pt x="25" y="3"/>
                    <a:pt x="25" y="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16" y="53"/>
                    <a:pt x="7" y="50"/>
                    <a:pt x="0" y="4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6" y="0"/>
                    <a:pt x="12" y="0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îṩḻíḋè"/>
            <p:cNvSpPr/>
            <p:nvPr/>
          </p:nvSpPr>
          <p:spPr bwMode="auto">
            <a:xfrm>
              <a:off x="5346313" y="3956999"/>
              <a:ext cx="65364" cy="138733"/>
            </a:xfrm>
            <a:custGeom>
              <a:avLst/>
              <a:gdLst>
                <a:gd name="T0" fmla="*/ 0 w 25"/>
                <a:gd name="T1" fmla="*/ 51 h 53"/>
                <a:gd name="T2" fmla="*/ 0 w 25"/>
                <a:gd name="T3" fmla="*/ 6 h 53"/>
                <a:gd name="T4" fmla="*/ 13 w 25"/>
                <a:gd name="T5" fmla="*/ 0 h 53"/>
                <a:gd name="T6" fmla="*/ 25 w 25"/>
                <a:gd name="T7" fmla="*/ 6 h 53"/>
                <a:gd name="T8" fmla="*/ 25 w 25"/>
                <a:gd name="T9" fmla="*/ 51 h 53"/>
                <a:gd name="T10" fmla="*/ 0 w 25"/>
                <a:gd name="T11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2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6" y="0"/>
                    <a:pt x="13" y="0"/>
                  </a:cubicBezTo>
                  <a:cubicBezTo>
                    <a:pt x="19" y="0"/>
                    <a:pt x="25" y="2"/>
                    <a:pt x="25" y="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7" y="53"/>
                    <a:pt x="8" y="53"/>
                    <a:pt x="0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îŝ1îḋe"/>
            <p:cNvSpPr/>
            <p:nvPr/>
          </p:nvSpPr>
          <p:spPr bwMode="auto">
            <a:xfrm>
              <a:off x="5346313" y="4090395"/>
              <a:ext cx="65364" cy="216102"/>
            </a:xfrm>
            <a:custGeom>
              <a:avLst/>
              <a:gdLst>
                <a:gd name="T0" fmla="*/ 25 w 25"/>
                <a:gd name="T1" fmla="*/ 0 h 82"/>
                <a:gd name="T2" fmla="*/ 25 w 25"/>
                <a:gd name="T3" fmla="*/ 76 h 82"/>
                <a:gd name="T4" fmla="*/ 13 w 25"/>
                <a:gd name="T5" fmla="*/ 82 h 82"/>
                <a:gd name="T6" fmla="*/ 0 w 25"/>
                <a:gd name="T7" fmla="*/ 76 h 82"/>
                <a:gd name="T8" fmla="*/ 0 w 25"/>
                <a:gd name="T9" fmla="*/ 0 h 82"/>
                <a:gd name="T10" fmla="*/ 25 w 25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2">
                  <a:moveTo>
                    <a:pt x="25" y="0"/>
                  </a:moveTo>
                  <a:cubicBezTo>
                    <a:pt x="25" y="76"/>
                    <a:pt x="25" y="76"/>
                    <a:pt x="25" y="76"/>
                  </a:cubicBezTo>
                  <a:cubicBezTo>
                    <a:pt x="25" y="79"/>
                    <a:pt x="19" y="82"/>
                    <a:pt x="13" y="82"/>
                  </a:cubicBezTo>
                  <a:cubicBezTo>
                    <a:pt x="6" y="82"/>
                    <a:pt x="0" y="79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2"/>
                    <a:pt x="17" y="2"/>
                    <a:pt x="25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ïS1îḋê"/>
            <p:cNvSpPr/>
            <p:nvPr/>
          </p:nvSpPr>
          <p:spPr bwMode="auto">
            <a:xfrm>
              <a:off x="4201770" y="3762240"/>
              <a:ext cx="1255261" cy="596283"/>
            </a:xfrm>
            <a:custGeom>
              <a:avLst/>
              <a:gdLst>
                <a:gd name="T0" fmla="*/ 646 w 941"/>
                <a:gd name="T1" fmla="*/ 0 h 447"/>
                <a:gd name="T2" fmla="*/ 941 w 941"/>
                <a:gd name="T3" fmla="*/ 140 h 447"/>
                <a:gd name="T4" fmla="*/ 295 w 941"/>
                <a:gd name="T5" fmla="*/ 447 h 447"/>
                <a:gd name="T6" fmla="*/ 0 w 941"/>
                <a:gd name="T7" fmla="*/ 307 h 447"/>
                <a:gd name="T8" fmla="*/ 646 w 941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447">
                  <a:moveTo>
                    <a:pt x="646" y="0"/>
                  </a:moveTo>
                  <a:lnTo>
                    <a:pt x="941" y="140"/>
                  </a:lnTo>
                  <a:lnTo>
                    <a:pt x="295" y="447"/>
                  </a:lnTo>
                  <a:lnTo>
                    <a:pt x="0" y="307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369D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íṡľïdê"/>
            <p:cNvSpPr/>
            <p:nvPr/>
          </p:nvSpPr>
          <p:spPr bwMode="auto">
            <a:xfrm>
              <a:off x="4595289" y="3948995"/>
              <a:ext cx="861741" cy="464220"/>
            </a:xfrm>
            <a:custGeom>
              <a:avLst/>
              <a:gdLst>
                <a:gd name="T0" fmla="*/ 0 w 646"/>
                <a:gd name="T1" fmla="*/ 348 h 348"/>
                <a:gd name="T2" fmla="*/ 646 w 646"/>
                <a:gd name="T3" fmla="*/ 41 h 348"/>
                <a:gd name="T4" fmla="*/ 646 w 646"/>
                <a:gd name="T5" fmla="*/ 0 h 348"/>
                <a:gd name="T6" fmla="*/ 0 w 646"/>
                <a:gd name="T7" fmla="*/ 307 h 348"/>
                <a:gd name="T8" fmla="*/ 0 w 646"/>
                <a:gd name="T9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6" h="348">
                  <a:moveTo>
                    <a:pt x="0" y="348"/>
                  </a:moveTo>
                  <a:lnTo>
                    <a:pt x="646" y="41"/>
                  </a:lnTo>
                  <a:lnTo>
                    <a:pt x="646" y="0"/>
                  </a:lnTo>
                  <a:lnTo>
                    <a:pt x="0" y="307"/>
                  </a:lnTo>
                  <a:lnTo>
                    <a:pt x="0" y="348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íšlíďé"/>
            <p:cNvSpPr/>
            <p:nvPr/>
          </p:nvSpPr>
          <p:spPr bwMode="auto">
            <a:xfrm>
              <a:off x="4201770" y="4171767"/>
              <a:ext cx="393520" cy="241449"/>
            </a:xfrm>
            <a:custGeom>
              <a:avLst/>
              <a:gdLst>
                <a:gd name="T0" fmla="*/ 295 w 295"/>
                <a:gd name="T1" fmla="*/ 181 h 181"/>
                <a:gd name="T2" fmla="*/ 0 w 295"/>
                <a:gd name="T3" fmla="*/ 42 h 181"/>
                <a:gd name="T4" fmla="*/ 0 w 295"/>
                <a:gd name="T5" fmla="*/ 0 h 181"/>
                <a:gd name="T6" fmla="*/ 295 w 295"/>
                <a:gd name="T7" fmla="*/ 140 h 181"/>
                <a:gd name="T8" fmla="*/ 295 w 295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181">
                  <a:moveTo>
                    <a:pt x="295" y="181"/>
                  </a:moveTo>
                  <a:lnTo>
                    <a:pt x="0" y="42"/>
                  </a:lnTo>
                  <a:lnTo>
                    <a:pt x="0" y="0"/>
                  </a:lnTo>
                  <a:lnTo>
                    <a:pt x="295" y="140"/>
                  </a:lnTo>
                  <a:lnTo>
                    <a:pt x="295" y="181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îṡḷiḋé"/>
            <p:cNvSpPr/>
            <p:nvPr/>
          </p:nvSpPr>
          <p:spPr bwMode="auto">
            <a:xfrm>
              <a:off x="4643313" y="3995684"/>
              <a:ext cx="228109" cy="100048"/>
            </a:xfrm>
            <a:custGeom>
              <a:avLst/>
              <a:gdLst>
                <a:gd name="T0" fmla="*/ 53 w 171"/>
                <a:gd name="T1" fmla="*/ 75 h 75"/>
                <a:gd name="T2" fmla="*/ 0 w 171"/>
                <a:gd name="T3" fmla="*/ 50 h 75"/>
                <a:gd name="T4" fmla="*/ 112 w 171"/>
                <a:gd name="T5" fmla="*/ 0 h 75"/>
                <a:gd name="T6" fmla="*/ 171 w 171"/>
                <a:gd name="T7" fmla="*/ 22 h 75"/>
                <a:gd name="T8" fmla="*/ 53 w 171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75">
                  <a:moveTo>
                    <a:pt x="53" y="75"/>
                  </a:moveTo>
                  <a:lnTo>
                    <a:pt x="0" y="50"/>
                  </a:lnTo>
                  <a:lnTo>
                    <a:pt x="112" y="0"/>
                  </a:lnTo>
                  <a:lnTo>
                    <a:pt x="171" y="22"/>
                  </a:lnTo>
                  <a:lnTo>
                    <a:pt x="53" y="75"/>
                  </a:ln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îṡlíḍé"/>
            <p:cNvSpPr/>
            <p:nvPr/>
          </p:nvSpPr>
          <p:spPr bwMode="auto">
            <a:xfrm>
              <a:off x="4643313" y="3804927"/>
              <a:ext cx="173416" cy="257456"/>
            </a:xfrm>
            <a:custGeom>
              <a:avLst/>
              <a:gdLst>
                <a:gd name="T0" fmla="*/ 0 w 130"/>
                <a:gd name="T1" fmla="*/ 193 h 193"/>
                <a:gd name="T2" fmla="*/ 112 w 130"/>
                <a:gd name="T3" fmla="*/ 143 h 193"/>
                <a:gd name="T4" fmla="*/ 130 w 130"/>
                <a:gd name="T5" fmla="*/ 0 h 193"/>
                <a:gd name="T6" fmla="*/ 59 w 130"/>
                <a:gd name="T7" fmla="*/ 27 h 193"/>
                <a:gd name="T8" fmla="*/ 0 w 130"/>
                <a:gd name="T9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93">
                  <a:moveTo>
                    <a:pt x="0" y="193"/>
                  </a:moveTo>
                  <a:lnTo>
                    <a:pt x="112" y="143"/>
                  </a:lnTo>
                  <a:lnTo>
                    <a:pt x="130" y="0"/>
                  </a:lnTo>
                  <a:lnTo>
                    <a:pt x="59" y="27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íṣ1îḓê"/>
            <p:cNvSpPr/>
            <p:nvPr/>
          </p:nvSpPr>
          <p:spPr bwMode="auto">
            <a:xfrm>
              <a:off x="4513919" y="3564813"/>
              <a:ext cx="436207" cy="497569"/>
            </a:xfrm>
            <a:custGeom>
              <a:avLst/>
              <a:gdLst>
                <a:gd name="T0" fmla="*/ 0 w 166"/>
                <a:gd name="T1" fmla="*/ 179 h 189"/>
                <a:gd name="T2" fmla="*/ 13 w 166"/>
                <a:gd name="T3" fmla="*/ 186 h 189"/>
                <a:gd name="T4" fmla="*/ 153 w 166"/>
                <a:gd name="T5" fmla="*/ 119 h 189"/>
                <a:gd name="T6" fmla="*/ 166 w 166"/>
                <a:gd name="T7" fmla="*/ 100 h 189"/>
                <a:gd name="T8" fmla="*/ 166 w 166"/>
                <a:gd name="T9" fmla="*/ 10 h 189"/>
                <a:gd name="T10" fmla="*/ 153 w 166"/>
                <a:gd name="T11" fmla="*/ 3 h 189"/>
                <a:gd name="T12" fmla="*/ 13 w 166"/>
                <a:gd name="T13" fmla="*/ 70 h 189"/>
                <a:gd name="T14" fmla="*/ 0 w 166"/>
                <a:gd name="T15" fmla="*/ 90 h 189"/>
                <a:gd name="T16" fmla="*/ 0 w 166"/>
                <a:gd name="T17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189">
                  <a:moveTo>
                    <a:pt x="0" y="179"/>
                  </a:moveTo>
                  <a:cubicBezTo>
                    <a:pt x="0" y="186"/>
                    <a:pt x="5" y="189"/>
                    <a:pt x="13" y="186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60" y="116"/>
                    <a:pt x="166" y="107"/>
                    <a:pt x="166" y="100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6" y="3"/>
                    <a:pt x="160" y="0"/>
                    <a:pt x="153" y="3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5" y="74"/>
                    <a:pt x="0" y="82"/>
                    <a:pt x="0" y="90"/>
                  </a:cubicBezTo>
                  <a:lnTo>
                    <a:pt x="0" y="179"/>
                  </a:ln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îSļíḓè"/>
            <p:cNvSpPr/>
            <p:nvPr/>
          </p:nvSpPr>
          <p:spPr bwMode="auto">
            <a:xfrm>
              <a:off x="4521922" y="3570149"/>
              <a:ext cx="438875" cy="493567"/>
            </a:xfrm>
            <a:custGeom>
              <a:avLst/>
              <a:gdLst>
                <a:gd name="T0" fmla="*/ 13 w 167"/>
                <a:gd name="T1" fmla="*/ 70 h 188"/>
                <a:gd name="T2" fmla="*/ 154 w 167"/>
                <a:gd name="T3" fmla="*/ 3 h 188"/>
                <a:gd name="T4" fmla="*/ 167 w 167"/>
                <a:gd name="T5" fmla="*/ 10 h 188"/>
                <a:gd name="T6" fmla="*/ 167 w 167"/>
                <a:gd name="T7" fmla="*/ 99 h 188"/>
                <a:gd name="T8" fmla="*/ 154 w 167"/>
                <a:gd name="T9" fmla="*/ 119 h 188"/>
                <a:gd name="T10" fmla="*/ 122 w 167"/>
                <a:gd name="T11" fmla="*/ 134 h 188"/>
                <a:gd name="T12" fmla="*/ 63 w 167"/>
                <a:gd name="T13" fmla="*/ 162 h 188"/>
                <a:gd name="T14" fmla="*/ 13 w 167"/>
                <a:gd name="T15" fmla="*/ 186 h 188"/>
                <a:gd name="T16" fmla="*/ 10 w 167"/>
                <a:gd name="T17" fmla="*/ 187 h 188"/>
                <a:gd name="T18" fmla="*/ 0 w 167"/>
                <a:gd name="T19" fmla="*/ 179 h 188"/>
                <a:gd name="T20" fmla="*/ 0 w 167"/>
                <a:gd name="T21" fmla="*/ 89 h 188"/>
                <a:gd name="T22" fmla="*/ 13 w 167"/>
                <a:gd name="T23" fmla="*/ 7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7" h="188">
                  <a:moveTo>
                    <a:pt x="13" y="70"/>
                  </a:moveTo>
                  <a:cubicBezTo>
                    <a:pt x="154" y="3"/>
                    <a:pt x="154" y="3"/>
                    <a:pt x="154" y="3"/>
                  </a:cubicBezTo>
                  <a:cubicBezTo>
                    <a:pt x="161" y="0"/>
                    <a:pt x="167" y="3"/>
                    <a:pt x="167" y="10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107"/>
                    <a:pt x="161" y="115"/>
                    <a:pt x="154" y="119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63" y="162"/>
                    <a:pt x="63" y="162"/>
                    <a:pt x="63" y="162"/>
                  </a:cubicBezTo>
                  <a:cubicBezTo>
                    <a:pt x="13" y="186"/>
                    <a:pt x="13" y="186"/>
                    <a:pt x="13" y="186"/>
                  </a:cubicBezTo>
                  <a:cubicBezTo>
                    <a:pt x="12" y="186"/>
                    <a:pt x="11" y="187"/>
                    <a:pt x="10" y="187"/>
                  </a:cubicBezTo>
                  <a:cubicBezTo>
                    <a:pt x="4" y="188"/>
                    <a:pt x="0" y="185"/>
                    <a:pt x="0" y="17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82"/>
                    <a:pt x="6" y="73"/>
                    <a:pt x="13" y="7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íšľiďè"/>
            <p:cNvSpPr/>
            <p:nvPr/>
          </p:nvSpPr>
          <p:spPr bwMode="auto">
            <a:xfrm>
              <a:off x="4551269" y="3610168"/>
              <a:ext cx="380180" cy="380180"/>
            </a:xfrm>
            <a:custGeom>
              <a:avLst/>
              <a:gdLst>
                <a:gd name="T0" fmla="*/ 0 w 285"/>
                <a:gd name="T1" fmla="*/ 138 h 285"/>
                <a:gd name="T2" fmla="*/ 285 w 285"/>
                <a:gd name="T3" fmla="*/ 0 h 285"/>
                <a:gd name="T4" fmla="*/ 285 w 285"/>
                <a:gd name="T5" fmla="*/ 151 h 285"/>
                <a:gd name="T6" fmla="*/ 0 w 285"/>
                <a:gd name="T7" fmla="*/ 285 h 285"/>
                <a:gd name="T8" fmla="*/ 0 w 285"/>
                <a:gd name="T9" fmla="*/ 13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285">
                  <a:moveTo>
                    <a:pt x="0" y="138"/>
                  </a:moveTo>
                  <a:lnTo>
                    <a:pt x="285" y="0"/>
                  </a:lnTo>
                  <a:lnTo>
                    <a:pt x="285" y="151"/>
                  </a:lnTo>
                  <a:lnTo>
                    <a:pt x="0" y="285"/>
                  </a:lnTo>
                  <a:lnTo>
                    <a:pt x="0" y="1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iṡḷídê"/>
            <p:cNvSpPr/>
            <p:nvPr/>
          </p:nvSpPr>
          <p:spPr bwMode="auto">
            <a:xfrm>
              <a:off x="4790049" y="4059714"/>
              <a:ext cx="333491" cy="128061"/>
            </a:xfrm>
            <a:custGeom>
              <a:avLst/>
              <a:gdLst>
                <a:gd name="T0" fmla="*/ 0 w 250"/>
                <a:gd name="T1" fmla="*/ 57 h 96"/>
                <a:gd name="T2" fmla="*/ 0 w 250"/>
                <a:gd name="T3" fmla="*/ 51 h 96"/>
                <a:gd name="T4" fmla="*/ 250 w 250"/>
                <a:gd name="T5" fmla="*/ 0 h 96"/>
                <a:gd name="T6" fmla="*/ 250 w 250"/>
                <a:gd name="T7" fmla="*/ 7 h 96"/>
                <a:gd name="T8" fmla="*/ 75 w 250"/>
                <a:gd name="T9" fmla="*/ 96 h 96"/>
                <a:gd name="T10" fmla="*/ 0 w 250"/>
                <a:gd name="T11" fmla="*/ 5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96">
                  <a:moveTo>
                    <a:pt x="0" y="57"/>
                  </a:moveTo>
                  <a:lnTo>
                    <a:pt x="0" y="51"/>
                  </a:lnTo>
                  <a:lnTo>
                    <a:pt x="250" y="0"/>
                  </a:lnTo>
                  <a:lnTo>
                    <a:pt x="250" y="7"/>
                  </a:lnTo>
                  <a:lnTo>
                    <a:pt x="75" y="96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íṣḷîďê"/>
            <p:cNvSpPr/>
            <p:nvPr/>
          </p:nvSpPr>
          <p:spPr bwMode="auto">
            <a:xfrm>
              <a:off x="4790049" y="4011691"/>
              <a:ext cx="333491" cy="165411"/>
            </a:xfrm>
            <a:custGeom>
              <a:avLst/>
              <a:gdLst>
                <a:gd name="T0" fmla="*/ 0 w 250"/>
                <a:gd name="T1" fmla="*/ 87 h 124"/>
                <a:gd name="T2" fmla="*/ 171 w 250"/>
                <a:gd name="T3" fmla="*/ 0 h 124"/>
                <a:gd name="T4" fmla="*/ 250 w 250"/>
                <a:gd name="T5" fmla="*/ 36 h 124"/>
                <a:gd name="T6" fmla="*/ 75 w 250"/>
                <a:gd name="T7" fmla="*/ 124 h 124"/>
                <a:gd name="T8" fmla="*/ 0 w 250"/>
                <a:gd name="T9" fmla="*/ 8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24">
                  <a:moveTo>
                    <a:pt x="0" y="87"/>
                  </a:moveTo>
                  <a:lnTo>
                    <a:pt x="171" y="0"/>
                  </a:lnTo>
                  <a:lnTo>
                    <a:pt x="250" y="36"/>
                  </a:lnTo>
                  <a:lnTo>
                    <a:pt x="75" y="124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îš1îḍè"/>
            <p:cNvSpPr/>
            <p:nvPr/>
          </p:nvSpPr>
          <p:spPr bwMode="auto">
            <a:xfrm>
              <a:off x="4703342" y="4138418"/>
              <a:ext cx="113388" cy="98714"/>
            </a:xfrm>
            <a:custGeom>
              <a:avLst/>
              <a:gdLst>
                <a:gd name="T0" fmla="*/ 1 w 43"/>
                <a:gd name="T1" fmla="*/ 17 h 38"/>
                <a:gd name="T2" fmla="*/ 7 w 43"/>
                <a:gd name="T3" fmla="*/ 8 h 38"/>
                <a:gd name="T4" fmla="*/ 38 w 43"/>
                <a:gd name="T5" fmla="*/ 17 h 38"/>
                <a:gd name="T6" fmla="*/ 42 w 43"/>
                <a:gd name="T7" fmla="*/ 27 h 38"/>
                <a:gd name="T8" fmla="*/ 1 w 43"/>
                <a:gd name="T9" fmla="*/ 1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1" y="17"/>
                  </a:moveTo>
                  <a:cubicBezTo>
                    <a:pt x="0" y="14"/>
                    <a:pt x="2" y="11"/>
                    <a:pt x="7" y="8"/>
                  </a:cubicBezTo>
                  <a:cubicBezTo>
                    <a:pt x="24" y="0"/>
                    <a:pt x="38" y="17"/>
                    <a:pt x="38" y="17"/>
                  </a:cubicBezTo>
                  <a:cubicBezTo>
                    <a:pt x="42" y="21"/>
                    <a:pt x="43" y="24"/>
                    <a:pt x="42" y="27"/>
                  </a:cubicBezTo>
                  <a:cubicBezTo>
                    <a:pt x="30" y="38"/>
                    <a:pt x="14" y="29"/>
                    <a:pt x="1" y="17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ïš1îḑê"/>
            <p:cNvSpPr/>
            <p:nvPr/>
          </p:nvSpPr>
          <p:spPr bwMode="auto">
            <a:xfrm>
              <a:off x="4706009" y="4182439"/>
              <a:ext cx="108051" cy="54693"/>
            </a:xfrm>
            <a:custGeom>
              <a:avLst/>
              <a:gdLst>
                <a:gd name="T0" fmla="*/ 41 w 41"/>
                <a:gd name="T1" fmla="*/ 10 h 21"/>
                <a:gd name="T2" fmla="*/ 27 w 41"/>
                <a:gd name="T3" fmla="*/ 20 h 21"/>
                <a:gd name="T4" fmla="*/ 0 w 41"/>
                <a:gd name="T5" fmla="*/ 0 h 21"/>
                <a:gd name="T6" fmla="*/ 41 w 41"/>
                <a:gd name="T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21">
                  <a:moveTo>
                    <a:pt x="41" y="10"/>
                  </a:moveTo>
                  <a:cubicBezTo>
                    <a:pt x="40" y="15"/>
                    <a:pt x="34" y="20"/>
                    <a:pt x="27" y="20"/>
                  </a:cubicBezTo>
                  <a:cubicBezTo>
                    <a:pt x="18" y="20"/>
                    <a:pt x="1" y="9"/>
                    <a:pt x="0" y="0"/>
                  </a:cubicBezTo>
                  <a:cubicBezTo>
                    <a:pt x="13" y="12"/>
                    <a:pt x="29" y="21"/>
                    <a:pt x="41" y="10"/>
                  </a:cubicBez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ïśļíḓè"/>
            <p:cNvSpPr/>
            <p:nvPr/>
          </p:nvSpPr>
          <p:spPr bwMode="auto">
            <a:xfrm>
              <a:off x="5202244" y="4547945"/>
              <a:ext cx="178751" cy="102716"/>
            </a:xfrm>
            <a:custGeom>
              <a:avLst/>
              <a:gdLst>
                <a:gd name="T0" fmla="*/ 0 w 68"/>
                <a:gd name="T1" fmla="*/ 0 h 39"/>
                <a:gd name="T2" fmla="*/ 0 w 68"/>
                <a:gd name="T3" fmla="*/ 6 h 39"/>
                <a:gd name="T4" fmla="*/ 17 w 68"/>
                <a:gd name="T5" fmla="*/ 14 h 39"/>
                <a:gd name="T6" fmla="*/ 20 w 68"/>
                <a:gd name="T7" fmla="*/ 13 h 39"/>
                <a:gd name="T8" fmla="*/ 25 w 68"/>
                <a:gd name="T9" fmla="*/ 12 h 39"/>
                <a:gd name="T10" fmla="*/ 36 w 68"/>
                <a:gd name="T11" fmla="*/ 18 h 39"/>
                <a:gd name="T12" fmla="*/ 37 w 68"/>
                <a:gd name="T13" fmla="*/ 24 h 39"/>
                <a:gd name="T14" fmla="*/ 68 w 68"/>
                <a:gd name="T15" fmla="*/ 39 h 39"/>
                <a:gd name="T16" fmla="*/ 0 w 68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39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2" y="12"/>
                    <a:pt x="24" y="12"/>
                    <a:pt x="25" y="12"/>
                  </a:cubicBezTo>
                  <a:cubicBezTo>
                    <a:pt x="30" y="12"/>
                    <a:pt x="34" y="14"/>
                    <a:pt x="36" y="18"/>
                  </a:cubicBezTo>
                  <a:cubicBezTo>
                    <a:pt x="37" y="20"/>
                    <a:pt x="37" y="22"/>
                    <a:pt x="37" y="24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5" y="19"/>
                    <a:pt x="36" y="2"/>
                    <a:pt x="0" y="0"/>
                  </a:cubicBezTo>
                </a:path>
              </a:pathLst>
            </a:custGeom>
            <a:solidFill>
              <a:srgbClr val="85C3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iṣľïḍê"/>
            <p:cNvSpPr/>
            <p:nvPr/>
          </p:nvSpPr>
          <p:spPr bwMode="auto">
            <a:xfrm>
              <a:off x="5034164" y="4574625"/>
              <a:ext cx="270796" cy="170748"/>
            </a:xfrm>
            <a:custGeom>
              <a:avLst/>
              <a:gdLst>
                <a:gd name="T0" fmla="*/ 95 w 103"/>
                <a:gd name="T1" fmla="*/ 24 h 65"/>
                <a:gd name="T2" fmla="*/ 100 w 103"/>
                <a:gd name="T3" fmla="*/ 8 h 65"/>
                <a:gd name="T4" fmla="*/ 84 w 103"/>
                <a:gd name="T5" fmla="*/ 3 h 65"/>
                <a:gd name="T6" fmla="*/ 8 w 103"/>
                <a:gd name="T7" fmla="*/ 41 h 65"/>
                <a:gd name="T8" fmla="*/ 3 w 103"/>
                <a:gd name="T9" fmla="*/ 56 h 65"/>
                <a:gd name="T10" fmla="*/ 19 w 103"/>
                <a:gd name="T11" fmla="*/ 62 h 65"/>
                <a:gd name="T12" fmla="*/ 95 w 103"/>
                <a:gd name="T13" fmla="*/ 2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5">
                  <a:moveTo>
                    <a:pt x="95" y="24"/>
                  </a:moveTo>
                  <a:cubicBezTo>
                    <a:pt x="100" y="21"/>
                    <a:pt x="103" y="14"/>
                    <a:pt x="100" y="8"/>
                  </a:cubicBezTo>
                  <a:cubicBezTo>
                    <a:pt x="97" y="2"/>
                    <a:pt x="90" y="0"/>
                    <a:pt x="84" y="3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" y="44"/>
                    <a:pt x="0" y="51"/>
                    <a:pt x="3" y="56"/>
                  </a:cubicBezTo>
                  <a:cubicBezTo>
                    <a:pt x="6" y="62"/>
                    <a:pt x="13" y="65"/>
                    <a:pt x="19" y="62"/>
                  </a:cubicBezTo>
                  <a:cubicBezTo>
                    <a:pt x="95" y="24"/>
                    <a:pt x="95" y="24"/>
                    <a:pt x="95" y="24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ïšľiḋe"/>
            <p:cNvSpPr/>
            <p:nvPr/>
          </p:nvSpPr>
          <p:spPr bwMode="auto">
            <a:xfrm>
              <a:off x="5039501" y="4571956"/>
              <a:ext cx="268127" cy="173416"/>
            </a:xfrm>
            <a:custGeom>
              <a:avLst/>
              <a:gdLst>
                <a:gd name="T0" fmla="*/ 19 w 102"/>
                <a:gd name="T1" fmla="*/ 3 h 66"/>
                <a:gd name="T2" fmla="*/ 3 w 102"/>
                <a:gd name="T3" fmla="*/ 8 h 66"/>
                <a:gd name="T4" fmla="*/ 8 w 102"/>
                <a:gd name="T5" fmla="*/ 24 h 66"/>
                <a:gd name="T6" fmla="*/ 83 w 102"/>
                <a:gd name="T7" fmla="*/ 63 h 66"/>
                <a:gd name="T8" fmla="*/ 99 w 102"/>
                <a:gd name="T9" fmla="*/ 58 h 66"/>
                <a:gd name="T10" fmla="*/ 94 w 102"/>
                <a:gd name="T11" fmla="*/ 43 h 66"/>
                <a:gd name="T12" fmla="*/ 19 w 10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6">
                  <a:moveTo>
                    <a:pt x="19" y="3"/>
                  </a:moveTo>
                  <a:cubicBezTo>
                    <a:pt x="13" y="0"/>
                    <a:pt x="6" y="2"/>
                    <a:pt x="3" y="8"/>
                  </a:cubicBezTo>
                  <a:cubicBezTo>
                    <a:pt x="0" y="14"/>
                    <a:pt x="2" y="21"/>
                    <a:pt x="8" y="2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9" y="66"/>
                    <a:pt x="96" y="64"/>
                    <a:pt x="99" y="58"/>
                  </a:cubicBezTo>
                  <a:cubicBezTo>
                    <a:pt x="102" y="53"/>
                    <a:pt x="100" y="46"/>
                    <a:pt x="94" y="43"/>
                  </a:cubicBezTo>
                  <a:cubicBezTo>
                    <a:pt x="19" y="3"/>
                    <a:pt x="19" y="3"/>
                    <a:pt x="19" y="3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ïs1îḑê"/>
            <p:cNvSpPr/>
            <p:nvPr/>
          </p:nvSpPr>
          <p:spPr bwMode="auto">
            <a:xfrm>
              <a:off x="5139548" y="4393205"/>
              <a:ext cx="62697" cy="285469"/>
            </a:xfrm>
            <a:custGeom>
              <a:avLst/>
              <a:gdLst>
                <a:gd name="T0" fmla="*/ 0 w 24"/>
                <a:gd name="T1" fmla="*/ 97 h 109"/>
                <a:gd name="T2" fmla="*/ 12 w 24"/>
                <a:gd name="T3" fmla="*/ 109 h 109"/>
                <a:gd name="T4" fmla="*/ 23 w 24"/>
                <a:gd name="T5" fmla="*/ 97 h 109"/>
                <a:gd name="T6" fmla="*/ 24 w 24"/>
                <a:gd name="T7" fmla="*/ 12 h 109"/>
                <a:gd name="T8" fmla="*/ 12 w 24"/>
                <a:gd name="T9" fmla="*/ 0 h 109"/>
                <a:gd name="T10" fmla="*/ 0 w 24"/>
                <a:gd name="T11" fmla="*/ 12 h 109"/>
                <a:gd name="T12" fmla="*/ 0 w 24"/>
                <a:gd name="T13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9">
                  <a:moveTo>
                    <a:pt x="0" y="97"/>
                  </a:moveTo>
                  <a:cubicBezTo>
                    <a:pt x="0" y="103"/>
                    <a:pt x="5" y="109"/>
                    <a:pt x="12" y="109"/>
                  </a:cubicBezTo>
                  <a:cubicBezTo>
                    <a:pt x="18" y="109"/>
                    <a:pt x="23" y="104"/>
                    <a:pt x="23" y="97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6"/>
                    <a:pt x="19" y="0"/>
                    <a:pt x="12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97"/>
                    <a:pt x="0" y="97"/>
                    <a:pt x="0" y="97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íŝľïḋe"/>
            <p:cNvSpPr/>
            <p:nvPr/>
          </p:nvSpPr>
          <p:spPr bwMode="auto">
            <a:xfrm>
              <a:off x="4968800" y="4206450"/>
              <a:ext cx="186755" cy="312148"/>
            </a:xfrm>
            <a:custGeom>
              <a:avLst/>
              <a:gdLst>
                <a:gd name="T0" fmla="*/ 21 w 71"/>
                <a:gd name="T1" fmla="*/ 110 h 119"/>
                <a:gd name="T2" fmla="*/ 22 w 71"/>
                <a:gd name="T3" fmla="*/ 110 h 119"/>
                <a:gd name="T4" fmla="*/ 25 w 71"/>
                <a:gd name="T5" fmla="*/ 14 h 119"/>
                <a:gd name="T6" fmla="*/ 56 w 71"/>
                <a:gd name="T7" fmla="*/ 117 h 119"/>
                <a:gd name="T8" fmla="*/ 21 w 71"/>
                <a:gd name="T9" fmla="*/ 11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19">
                  <a:moveTo>
                    <a:pt x="21" y="110"/>
                  </a:moveTo>
                  <a:cubicBezTo>
                    <a:pt x="21" y="110"/>
                    <a:pt x="22" y="110"/>
                    <a:pt x="22" y="110"/>
                  </a:cubicBezTo>
                  <a:cubicBezTo>
                    <a:pt x="0" y="50"/>
                    <a:pt x="25" y="14"/>
                    <a:pt x="25" y="14"/>
                  </a:cubicBezTo>
                  <a:cubicBezTo>
                    <a:pt x="56" y="0"/>
                    <a:pt x="71" y="81"/>
                    <a:pt x="56" y="117"/>
                  </a:cubicBezTo>
                  <a:cubicBezTo>
                    <a:pt x="44" y="119"/>
                    <a:pt x="31" y="117"/>
                    <a:pt x="21" y="11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iṩḷïḍê"/>
            <p:cNvSpPr/>
            <p:nvPr/>
          </p:nvSpPr>
          <p:spPr bwMode="auto">
            <a:xfrm>
              <a:off x="4971468" y="4494586"/>
              <a:ext cx="144068" cy="74702"/>
            </a:xfrm>
            <a:custGeom>
              <a:avLst/>
              <a:gdLst>
                <a:gd name="T0" fmla="*/ 20 w 55"/>
                <a:gd name="T1" fmla="*/ 0 h 28"/>
                <a:gd name="T2" fmla="*/ 55 w 55"/>
                <a:gd name="T3" fmla="*/ 7 h 28"/>
                <a:gd name="T4" fmla="*/ 48 w 55"/>
                <a:gd name="T5" fmla="*/ 18 h 28"/>
                <a:gd name="T6" fmla="*/ 2 w 55"/>
                <a:gd name="T7" fmla="*/ 9 h 28"/>
                <a:gd name="T8" fmla="*/ 20 w 55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8">
                  <a:moveTo>
                    <a:pt x="20" y="0"/>
                  </a:moveTo>
                  <a:cubicBezTo>
                    <a:pt x="30" y="7"/>
                    <a:pt x="43" y="9"/>
                    <a:pt x="55" y="7"/>
                  </a:cubicBezTo>
                  <a:cubicBezTo>
                    <a:pt x="53" y="12"/>
                    <a:pt x="51" y="15"/>
                    <a:pt x="48" y="18"/>
                  </a:cubicBezTo>
                  <a:cubicBezTo>
                    <a:pt x="38" y="28"/>
                    <a:pt x="7" y="23"/>
                    <a:pt x="2" y="9"/>
                  </a:cubicBezTo>
                  <a:cubicBezTo>
                    <a:pt x="0" y="4"/>
                    <a:pt x="16" y="1"/>
                    <a:pt x="20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íšḻíḍe"/>
            <p:cNvSpPr/>
            <p:nvPr/>
          </p:nvSpPr>
          <p:spPr bwMode="auto">
            <a:xfrm>
              <a:off x="4850078" y="4258475"/>
              <a:ext cx="184088" cy="313483"/>
            </a:xfrm>
            <a:custGeom>
              <a:avLst/>
              <a:gdLst>
                <a:gd name="T0" fmla="*/ 20 w 70"/>
                <a:gd name="T1" fmla="*/ 109 h 119"/>
                <a:gd name="T2" fmla="*/ 21 w 70"/>
                <a:gd name="T3" fmla="*/ 109 h 119"/>
                <a:gd name="T4" fmla="*/ 24 w 70"/>
                <a:gd name="T5" fmla="*/ 14 h 119"/>
                <a:gd name="T6" fmla="*/ 55 w 70"/>
                <a:gd name="T7" fmla="*/ 117 h 119"/>
                <a:gd name="T8" fmla="*/ 20 w 70"/>
                <a:gd name="T9" fmla="*/ 10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19">
                  <a:moveTo>
                    <a:pt x="20" y="109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0" y="50"/>
                    <a:pt x="24" y="14"/>
                    <a:pt x="24" y="14"/>
                  </a:cubicBezTo>
                  <a:cubicBezTo>
                    <a:pt x="55" y="0"/>
                    <a:pt x="70" y="81"/>
                    <a:pt x="55" y="117"/>
                  </a:cubicBezTo>
                  <a:cubicBezTo>
                    <a:pt x="43" y="119"/>
                    <a:pt x="31" y="117"/>
                    <a:pt x="20" y="109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îṧľiḓé"/>
            <p:cNvSpPr/>
            <p:nvPr/>
          </p:nvSpPr>
          <p:spPr bwMode="auto">
            <a:xfrm>
              <a:off x="4852745" y="4545278"/>
              <a:ext cx="141401" cy="73368"/>
            </a:xfrm>
            <a:custGeom>
              <a:avLst/>
              <a:gdLst>
                <a:gd name="T0" fmla="*/ 19 w 54"/>
                <a:gd name="T1" fmla="*/ 0 h 28"/>
                <a:gd name="T2" fmla="*/ 54 w 54"/>
                <a:gd name="T3" fmla="*/ 8 h 28"/>
                <a:gd name="T4" fmla="*/ 47 w 54"/>
                <a:gd name="T5" fmla="*/ 19 h 28"/>
                <a:gd name="T6" fmla="*/ 1 w 54"/>
                <a:gd name="T7" fmla="*/ 10 h 28"/>
                <a:gd name="T8" fmla="*/ 19 w 54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8">
                  <a:moveTo>
                    <a:pt x="19" y="0"/>
                  </a:moveTo>
                  <a:cubicBezTo>
                    <a:pt x="30" y="8"/>
                    <a:pt x="42" y="10"/>
                    <a:pt x="54" y="8"/>
                  </a:cubicBezTo>
                  <a:cubicBezTo>
                    <a:pt x="52" y="12"/>
                    <a:pt x="50" y="16"/>
                    <a:pt x="47" y="19"/>
                  </a:cubicBezTo>
                  <a:cubicBezTo>
                    <a:pt x="38" y="28"/>
                    <a:pt x="6" y="23"/>
                    <a:pt x="1" y="10"/>
                  </a:cubicBezTo>
                  <a:cubicBezTo>
                    <a:pt x="0" y="5"/>
                    <a:pt x="16" y="1"/>
                    <a:pt x="19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ïṣḷïḑé"/>
            <p:cNvSpPr/>
            <p:nvPr/>
          </p:nvSpPr>
          <p:spPr bwMode="auto">
            <a:xfrm>
              <a:off x="4923445" y="4337178"/>
              <a:ext cx="493567" cy="216102"/>
            </a:xfrm>
            <a:custGeom>
              <a:avLst/>
              <a:gdLst>
                <a:gd name="T0" fmla="*/ 78 w 188"/>
                <a:gd name="T1" fmla="*/ 79 h 82"/>
                <a:gd name="T2" fmla="*/ 4 w 188"/>
                <a:gd name="T3" fmla="*/ 36 h 82"/>
                <a:gd name="T4" fmla="*/ 10 w 188"/>
                <a:gd name="T5" fmla="*/ 8 h 82"/>
                <a:gd name="T6" fmla="*/ 175 w 188"/>
                <a:gd name="T7" fmla="*/ 3 h 82"/>
                <a:gd name="T8" fmla="*/ 178 w 188"/>
                <a:gd name="T9" fmla="*/ 34 h 82"/>
                <a:gd name="T10" fmla="*/ 78 w 188"/>
                <a:gd name="T11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82">
                  <a:moveTo>
                    <a:pt x="78" y="79"/>
                  </a:moveTo>
                  <a:cubicBezTo>
                    <a:pt x="54" y="76"/>
                    <a:pt x="7" y="53"/>
                    <a:pt x="4" y="36"/>
                  </a:cubicBezTo>
                  <a:cubicBezTo>
                    <a:pt x="1" y="20"/>
                    <a:pt x="0" y="20"/>
                    <a:pt x="10" y="8"/>
                  </a:cubicBezTo>
                  <a:cubicBezTo>
                    <a:pt x="15" y="2"/>
                    <a:pt x="173" y="0"/>
                    <a:pt x="175" y="3"/>
                  </a:cubicBezTo>
                  <a:cubicBezTo>
                    <a:pt x="178" y="8"/>
                    <a:pt x="188" y="15"/>
                    <a:pt x="178" y="34"/>
                  </a:cubicBezTo>
                  <a:cubicBezTo>
                    <a:pt x="163" y="63"/>
                    <a:pt x="102" y="82"/>
                    <a:pt x="78" y="79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îśļïdê"/>
            <p:cNvSpPr/>
            <p:nvPr/>
          </p:nvSpPr>
          <p:spPr bwMode="auto">
            <a:xfrm>
              <a:off x="4934117" y="4239799"/>
              <a:ext cx="482895" cy="281467"/>
            </a:xfrm>
            <a:custGeom>
              <a:avLst/>
              <a:gdLst>
                <a:gd name="T0" fmla="*/ 74 w 184"/>
                <a:gd name="T1" fmla="*/ 102 h 107"/>
                <a:gd name="T2" fmla="*/ 0 w 184"/>
                <a:gd name="T3" fmla="*/ 55 h 107"/>
                <a:gd name="T4" fmla="*/ 105 w 184"/>
                <a:gd name="T5" fmla="*/ 2 h 107"/>
                <a:gd name="T6" fmla="*/ 174 w 184"/>
                <a:gd name="T7" fmla="*/ 54 h 107"/>
                <a:gd name="T8" fmla="*/ 74 w 184"/>
                <a:gd name="T9" fmla="*/ 10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07">
                  <a:moveTo>
                    <a:pt x="74" y="102"/>
                  </a:moveTo>
                  <a:cubicBezTo>
                    <a:pt x="74" y="102"/>
                    <a:pt x="0" y="75"/>
                    <a:pt x="0" y="55"/>
                  </a:cubicBezTo>
                  <a:cubicBezTo>
                    <a:pt x="0" y="36"/>
                    <a:pt x="88" y="0"/>
                    <a:pt x="105" y="2"/>
                  </a:cubicBezTo>
                  <a:cubicBezTo>
                    <a:pt x="123" y="5"/>
                    <a:pt x="184" y="35"/>
                    <a:pt x="174" y="54"/>
                  </a:cubicBezTo>
                  <a:cubicBezTo>
                    <a:pt x="159" y="82"/>
                    <a:pt x="103" y="107"/>
                    <a:pt x="74" y="10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ïślíḓê"/>
            <p:cNvSpPr/>
            <p:nvPr/>
          </p:nvSpPr>
          <p:spPr bwMode="auto">
            <a:xfrm>
              <a:off x="5150219" y="3990347"/>
              <a:ext cx="146736" cy="69366"/>
            </a:xfrm>
            <a:custGeom>
              <a:avLst/>
              <a:gdLst>
                <a:gd name="T0" fmla="*/ 0 w 56"/>
                <a:gd name="T1" fmla="*/ 13 h 26"/>
                <a:gd name="T2" fmla="*/ 56 w 56"/>
                <a:gd name="T3" fmla="*/ 7 h 26"/>
                <a:gd name="T4" fmla="*/ 0 w 56"/>
                <a:gd name="T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6">
                  <a:moveTo>
                    <a:pt x="0" y="13"/>
                  </a:moveTo>
                  <a:cubicBezTo>
                    <a:pt x="14" y="6"/>
                    <a:pt x="37" y="0"/>
                    <a:pt x="56" y="7"/>
                  </a:cubicBezTo>
                  <a:cubicBezTo>
                    <a:pt x="42" y="23"/>
                    <a:pt x="18" y="26"/>
                    <a:pt x="0" y="13"/>
                  </a:cubicBezTo>
                  <a:close/>
                </a:path>
              </a:pathLst>
            </a:custGeom>
            <a:solidFill>
              <a:srgbClr val="FBB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işľîďè"/>
            <p:cNvSpPr/>
            <p:nvPr/>
          </p:nvSpPr>
          <p:spPr bwMode="auto">
            <a:xfrm>
              <a:off x="5063512" y="4009024"/>
              <a:ext cx="312148" cy="398856"/>
            </a:xfrm>
            <a:custGeom>
              <a:avLst/>
              <a:gdLst>
                <a:gd name="T0" fmla="*/ 3 w 119"/>
                <a:gd name="T1" fmla="*/ 108 h 152"/>
                <a:gd name="T2" fmla="*/ 26 w 119"/>
                <a:gd name="T3" fmla="*/ 11 h 152"/>
                <a:gd name="T4" fmla="*/ 33 w 119"/>
                <a:gd name="T5" fmla="*/ 6 h 152"/>
                <a:gd name="T6" fmla="*/ 89 w 119"/>
                <a:gd name="T7" fmla="*/ 0 h 152"/>
                <a:gd name="T8" fmla="*/ 117 w 119"/>
                <a:gd name="T9" fmla="*/ 44 h 152"/>
                <a:gd name="T10" fmla="*/ 104 w 119"/>
                <a:gd name="T11" fmla="*/ 138 h 152"/>
                <a:gd name="T12" fmla="*/ 1 w 119"/>
                <a:gd name="T13" fmla="*/ 106 h 152"/>
                <a:gd name="T14" fmla="*/ 3 w 119"/>
                <a:gd name="T15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152">
                  <a:moveTo>
                    <a:pt x="3" y="108"/>
                  </a:moveTo>
                  <a:cubicBezTo>
                    <a:pt x="3" y="108"/>
                    <a:pt x="0" y="33"/>
                    <a:pt x="26" y="11"/>
                  </a:cubicBezTo>
                  <a:cubicBezTo>
                    <a:pt x="28" y="9"/>
                    <a:pt x="30" y="8"/>
                    <a:pt x="33" y="6"/>
                  </a:cubicBezTo>
                  <a:cubicBezTo>
                    <a:pt x="51" y="19"/>
                    <a:pt x="75" y="16"/>
                    <a:pt x="89" y="0"/>
                  </a:cubicBezTo>
                  <a:cubicBezTo>
                    <a:pt x="104" y="5"/>
                    <a:pt x="116" y="18"/>
                    <a:pt x="117" y="44"/>
                  </a:cubicBezTo>
                  <a:cubicBezTo>
                    <a:pt x="119" y="84"/>
                    <a:pt x="118" y="116"/>
                    <a:pt x="104" y="138"/>
                  </a:cubicBezTo>
                  <a:cubicBezTo>
                    <a:pt x="62" y="152"/>
                    <a:pt x="16" y="152"/>
                    <a:pt x="1" y="106"/>
                  </a:cubicBezTo>
                  <a:cubicBezTo>
                    <a:pt x="2" y="107"/>
                    <a:pt x="3" y="108"/>
                    <a:pt x="3" y="108"/>
                  </a:cubicBezTo>
                  <a:close/>
                </a:path>
              </a:pathLst>
            </a:custGeom>
            <a:solidFill>
              <a:srgbClr val="4B8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iṩḷïdê"/>
            <p:cNvSpPr/>
            <p:nvPr/>
          </p:nvSpPr>
          <p:spPr bwMode="auto">
            <a:xfrm>
              <a:off x="4871421" y="4225125"/>
              <a:ext cx="464220" cy="244116"/>
            </a:xfrm>
            <a:custGeom>
              <a:avLst/>
              <a:gdLst>
                <a:gd name="T0" fmla="*/ 16 w 177"/>
                <a:gd name="T1" fmla="*/ 27 h 93"/>
                <a:gd name="T2" fmla="*/ 74 w 177"/>
                <a:gd name="T3" fmla="*/ 24 h 93"/>
                <a:gd name="T4" fmla="*/ 177 w 177"/>
                <a:gd name="T5" fmla="*/ 56 h 93"/>
                <a:gd name="T6" fmla="*/ 118 w 177"/>
                <a:gd name="T7" fmla="*/ 88 h 93"/>
                <a:gd name="T8" fmla="*/ 16 w 177"/>
                <a:gd name="T9" fmla="*/ 2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93">
                  <a:moveTo>
                    <a:pt x="16" y="27"/>
                  </a:moveTo>
                  <a:cubicBezTo>
                    <a:pt x="38" y="0"/>
                    <a:pt x="66" y="18"/>
                    <a:pt x="74" y="24"/>
                  </a:cubicBezTo>
                  <a:cubicBezTo>
                    <a:pt x="89" y="70"/>
                    <a:pt x="135" y="70"/>
                    <a:pt x="177" y="56"/>
                  </a:cubicBezTo>
                  <a:cubicBezTo>
                    <a:pt x="167" y="74"/>
                    <a:pt x="149" y="85"/>
                    <a:pt x="118" y="88"/>
                  </a:cubicBezTo>
                  <a:cubicBezTo>
                    <a:pt x="77" y="93"/>
                    <a:pt x="0" y="47"/>
                    <a:pt x="16" y="27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íśḻïďé"/>
            <p:cNvSpPr/>
            <p:nvPr/>
          </p:nvSpPr>
          <p:spPr bwMode="auto">
            <a:xfrm>
              <a:off x="5142215" y="4127747"/>
              <a:ext cx="309480" cy="296140"/>
            </a:xfrm>
            <a:custGeom>
              <a:avLst/>
              <a:gdLst>
                <a:gd name="T0" fmla="*/ 14 w 118"/>
                <a:gd name="T1" fmla="*/ 48 h 113"/>
                <a:gd name="T2" fmla="*/ 96 w 118"/>
                <a:gd name="T3" fmla="*/ 2 h 113"/>
                <a:gd name="T4" fmla="*/ 113 w 118"/>
                <a:gd name="T5" fmla="*/ 11 h 113"/>
                <a:gd name="T6" fmla="*/ 105 w 118"/>
                <a:gd name="T7" fmla="*/ 67 h 113"/>
                <a:gd name="T8" fmla="*/ 26 w 118"/>
                <a:gd name="T9" fmla="*/ 110 h 113"/>
                <a:gd name="T10" fmla="*/ 7 w 118"/>
                <a:gd name="T11" fmla="*/ 98 h 113"/>
                <a:gd name="T12" fmla="*/ 14 w 118"/>
                <a:gd name="T13" fmla="*/ 4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13">
                  <a:moveTo>
                    <a:pt x="14" y="48"/>
                  </a:moveTo>
                  <a:cubicBezTo>
                    <a:pt x="20" y="36"/>
                    <a:pt x="76" y="0"/>
                    <a:pt x="96" y="2"/>
                  </a:cubicBezTo>
                  <a:cubicBezTo>
                    <a:pt x="104" y="1"/>
                    <a:pt x="108" y="1"/>
                    <a:pt x="113" y="11"/>
                  </a:cubicBezTo>
                  <a:cubicBezTo>
                    <a:pt x="118" y="21"/>
                    <a:pt x="115" y="50"/>
                    <a:pt x="105" y="67"/>
                  </a:cubicBezTo>
                  <a:cubicBezTo>
                    <a:pt x="95" y="85"/>
                    <a:pt x="53" y="113"/>
                    <a:pt x="26" y="110"/>
                  </a:cubicBezTo>
                  <a:cubicBezTo>
                    <a:pt x="11" y="108"/>
                    <a:pt x="9" y="103"/>
                    <a:pt x="7" y="98"/>
                  </a:cubicBezTo>
                  <a:cubicBezTo>
                    <a:pt x="0" y="83"/>
                    <a:pt x="8" y="59"/>
                    <a:pt x="14" y="48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í$ḻíḋe"/>
            <p:cNvSpPr/>
            <p:nvPr/>
          </p:nvSpPr>
          <p:spPr bwMode="auto">
            <a:xfrm>
              <a:off x="5262272" y="4261143"/>
              <a:ext cx="94712" cy="260124"/>
            </a:xfrm>
            <a:custGeom>
              <a:avLst/>
              <a:gdLst>
                <a:gd name="T0" fmla="*/ 0 w 36"/>
                <a:gd name="T1" fmla="*/ 98 h 99"/>
                <a:gd name="T2" fmla="*/ 14 w 36"/>
                <a:gd name="T3" fmla="*/ 66 h 99"/>
                <a:gd name="T4" fmla="*/ 14 w 36"/>
                <a:gd name="T5" fmla="*/ 18 h 99"/>
                <a:gd name="T6" fmla="*/ 24 w 36"/>
                <a:gd name="T7" fmla="*/ 1 h 99"/>
                <a:gd name="T8" fmla="*/ 34 w 36"/>
                <a:gd name="T9" fmla="*/ 18 h 99"/>
                <a:gd name="T10" fmla="*/ 30 w 36"/>
                <a:gd name="T11" fmla="*/ 83 h 99"/>
                <a:gd name="T12" fmla="*/ 0 w 36"/>
                <a:gd name="T13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9">
                  <a:moveTo>
                    <a:pt x="0" y="98"/>
                  </a:moveTo>
                  <a:cubicBezTo>
                    <a:pt x="0" y="98"/>
                    <a:pt x="14" y="91"/>
                    <a:pt x="14" y="66"/>
                  </a:cubicBezTo>
                  <a:cubicBezTo>
                    <a:pt x="13" y="40"/>
                    <a:pt x="14" y="18"/>
                    <a:pt x="14" y="18"/>
                  </a:cubicBezTo>
                  <a:cubicBezTo>
                    <a:pt x="14" y="18"/>
                    <a:pt x="13" y="2"/>
                    <a:pt x="24" y="1"/>
                  </a:cubicBezTo>
                  <a:cubicBezTo>
                    <a:pt x="34" y="0"/>
                    <a:pt x="33" y="7"/>
                    <a:pt x="34" y="18"/>
                  </a:cubicBezTo>
                  <a:cubicBezTo>
                    <a:pt x="35" y="29"/>
                    <a:pt x="36" y="61"/>
                    <a:pt x="30" y="83"/>
                  </a:cubicBezTo>
                  <a:cubicBezTo>
                    <a:pt x="25" y="97"/>
                    <a:pt x="8" y="99"/>
                    <a:pt x="0" y="98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iṥḷïḑe"/>
            <p:cNvSpPr/>
            <p:nvPr/>
          </p:nvSpPr>
          <p:spPr bwMode="auto">
            <a:xfrm>
              <a:off x="5039501" y="4035702"/>
              <a:ext cx="165411" cy="186755"/>
            </a:xfrm>
            <a:custGeom>
              <a:avLst/>
              <a:gdLst>
                <a:gd name="T0" fmla="*/ 39 w 63"/>
                <a:gd name="T1" fmla="*/ 71 h 71"/>
                <a:gd name="T2" fmla="*/ 52 w 63"/>
                <a:gd name="T3" fmla="*/ 38 h 71"/>
                <a:gd name="T4" fmla="*/ 40 w 63"/>
                <a:gd name="T5" fmla="*/ 3 h 71"/>
                <a:gd name="T6" fmla="*/ 0 w 63"/>
                <a:gd name="T7" fmla="*/ 51 h 71"/>
                <a:gd name="T8" fmla="*/ 39 w 63"/>
                <a:gd name="T9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1">
                  <a:moveTo>
                    <a:pt x="39" y="71"/>
                  </a:moveTo>
                  <a:cubicBezTo>
                    <a:pt x="47" y="54"/>
                    <a:pt x="52" y="38"/>
                    <a:pt x="52" y="38"/>
                  </a:cubicBezTo>
                  <a:cubicBezTo>
                    <a:pt x="52" y="38"/>
                    <a:pt x="63" y="8"/>
                    <a:pt x="40" y="3"/>
                  </a:cubicBezTo>
                  <a:cubicBezTo>
                    <a:pt x="25" y="0"/>
                    <a:pt x="10" y="29"/>
                    <a:pt x="0" y="51"/>
                  </a:cubicBezTo>
                  <a:cubicBezTo>
                    <a:pt x="15" y="54"/>
                    <a:pt x="26" y="62"/>
                    <a:pt x="39" y="71"/>
                  </a:cubicBezTo>
                  <a:close/>
                </a:path>
              </a:pathLst>
            </a:custGeom>
            <a:solidFill>
              <a:srgbClr val="316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ïś1íďê"/>
            <p:cNvSpPr/>
            <p:nvPr/>
          </p:nvSpPr>
          <p:spPr bwMode="auto">
            <a:xfrm>
              <a:off x="4831402" y="4169099"/>
              <a:ext cx="310814" cy="178751"/>
            </a:xfrm>
            <a:custGeom>
              <a:avLst/>
              <a:gdLst>
                <a:gd name="T0" fmla="*/ 79 w 118"/>
                <a:gd name="T1" fmla="*/ 0 h 68"/>
                <a:gd name="T2" fmla="*/ 65 w 118"/>
                <a:gd name="T3" fmla="*/ 33 h 68"/>
                <a:gd name="T4" fmla="*/ 5 w 118"/>
                <a:gd name="T5" fmla="*/ 22 h 68"/>
                <a:gd name="T6" fmla="*/ 67 w 118"/>
                <a:gd name="T7" fmla="*/ 64 h 68"/>
                <a:gd name="T8" fmla="*/ 118 w 118"/>
                <a:gd name="T9" fmla="*/ 20 h 68"/>
                <a:gd name="T10" fmla="*/ 79 w 118"/>
                <a:gd name="T1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68">
                  <a:moveTo>
                    <a:pt x="79" y="0"/>
                  </a:moveTo>
                  <a:cubicBezTo>
                    <a:pt x="73" y="14"/>
                    <a:pt x="65" y="33"/>
                    <a:pt x="65" y="33"/>
                  </a:cubicBezTo>
                  <a:cubicBezTo>
                    <a:pt x="65" y="33"/>
                    <a:pt x="15" y="11"/>
                    <a:pt x="5" y="22"/>
                  </a:cubicBezTo>
                  <a:cubicBezTo>
                    <a:pt x="0" y="27"/>
                    <a:pt x="8" y="56"/>
                    <a:pt x="67" y="64"/>
                  </a:cubicBezTo>
                  <a:cubicBezTo>
                    <a:pt x="89" y="68"/>
                    <a:pt x="106" y="42"/>
                    <a:pt x="118" y="20"/>
                  </a:cubicBezTo>
                  <a:cubicBezTo>
                    <a:pt x="105" y="11"/>
                    <a:pt x="94" y="3"/>
                    <a:pt x="79" y="0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iśḷíḓe"/>
            <p:cNvSpPr/>
            <p:nvPr/>
          </p:nvSpPr>
          <p:spPr bwMode="auto">
            <a:xfrm>
              <a:off x="4714013" y="4166431"/>
              <a:ext cx="204097" cy="94712"/>
            </a:xfrm>
            <a:custGeom>
              <a:avLst/>
              <a:gdLst>
                <a:gd name="T0" fmla="*/ 58 w 78"/>
                <a:gd name="T1" fmla="*/ 18 h 36"/>
                <a:gd name="T2" fmla="*/ 17 w 78"/>
                <a:gd name="T3" fmla="*/ 8 h 36"/>
                <a:gd name="T4" fmla="*/ 54 w 78"/>
                <a:gd name="T5" fmla="*/ 35 h 36"/>
                <a:gd name="T6" fmla="*/ 58 w 78"/>
                <a:gd name="T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36">
                  <a:moveTo>
                    <a:pt x="58" y="18"/>
                  </a:moveTo>
                  <a:cubicBezTo>
                    <a:pt x="58" y="18"/>
                    <a:pt x="33" y="0"/>
                    <a:pt x="17" y="8"/>
                  </a:cubicBezTo>
                  <a:cubicBezTo>
                    <a:pt x="0" y="17"/>
                    <a:pt x="21" y="32"/>
                    <a:pt x="54" y="35"/>
                  </a:cubicBezTo>
                  <a:cubicBezTo>
                    <a:pt x="78" y="36"/>
                    <a:pt x="58" y="18"/>
                    <a:pt x="58" y="18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ïṧlïḍê"/>
            <p:cNvSpPr/>
            <p:nvPr/>
          </p:nvSpPr>
          <p:spPr bwMode="auto">
            <a:xfrm>
              <a:off x="5058176" y="3724889"/>
              <a:ext cx="296140" cy="344163"/>
            </a:xfrm>
            <a:custGeom>
              <a:avLst/>
              <a:gdLst>
                <a:gd name="T0" fmla="*/ 93 w 113"/>
                <a:gd name="T1" fmla="*/ 97 h 131"/>
                <a:gd name="T2" fmla="*/ 83 w 113"/>
                <a:gd name="T3" fmla="*/ 26 h 131"/>
                <a:gd name="T4" fmla="*/ 33 w 113"/>
                <a:gd name="T5" fmla="*/ 104 h 131"/>
                <a:gd name="T6" fmla="*/ 93 w 113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1">
                  <a:moveTo>
                    <a:pt x="93" y="97"/>
                  </a:moveTo>
                  <a:cubicBezTo>
                    <a:pt x="93" y="97"/>
                    <a:pt x="113" y="52"/>
                    <a:pt x="83" y="26"/>
                  </a:cubicBezTo>
                  <a:cubicBezTo>
                    <a:pt x="53" y="0"/>
                    <a:pt x="0" y="50"/>
                    <a:pt x="33" y="104"/>
                  </a:cubicBezTo>
                  <a:cubicBezTo>
                    <a:pt x="49" y="131"/>
                    <a:pt x="88" y="116"/>
                    <a:pt x="93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iSľîďè"/>
            <p:cNvSpPr/>
            <p:nvPr/>
          </p:nvSpPr>
          <p:spPr bwMode="auto">
            <a:xfrm>
              <a:off x="5068848" y="3748901"/>
              <a:ext cx="296140" cy="320152"/>
            </a:xfrm>
            <a:custGeom>
              <a:avLst/>
              <a:gdLst>
                <a:gd name="T0" fmla="*/ 1 w 113"/>
                <a:gd name="T1" fmla="*/ 45 h 122"/>
                <a:gd name="T2" fmla="*/ 12 w 113"/>
                <a:gd name="T3" fmla="*/ 34 h 122"/>
                <a:gd name="T4" fmla="*/ 5 w 113"/>
                <a:gd name="T5" fmla="*/ 29 h 122"/>
                <a:gd name="T6" fmla="*/ 16 w 113"/>
                <a:gd name="T7" fmla="*/ 21 h 122"/>
                <a:gd name="T8" fmla="*/ 15 w 113"/>
                <a:gd name="T9" fmla="*/ 13 h 122"/>
                <a:gd name="T10" fmla="*/ 34 w 113"/>
                <a:gd name="T11" fmla="*/ 11 h 122"/>
                <a:gd name="T12" fmla="*/ 66 w 113"/>
                <a:gd name="T13" fmla="*/ 0 h 122"/>
                <a:gd name="T14" fmla="*/ 102 w 113"/>
                <a:gd name="T15" fmla="*/ 29 h 122"/>
                <a:gd name="T16" fmla="*/ 97 w 113"/>
                <a:gd name="T17" fmla="*/ 86 h 122"/>
                <a:gd name="T18" fmla="*/ 101 w 113"/>
                <a:gd name="T19" fmla="*/ 100 h 122"/>
                <a:gd name="T20" fmla="*/ 91 w 113"/>
                <a:gd name="T21" fmla="*/ 99 h 122"/>
                <a:gd name="T22" fmla="*/ 89 w 113"/>
                <a:gd name="T23" fmla="*/ 109 h 122"/>
                <a:gd name="T24" fmla="*/ 81 w 113"/>
                <a:gd name="T25" fmla="*/ 105 h 122"/>
                <a:gd name="T26" fmla="*/ 79 w 113"/>
                <a:gd name="T27" fmla="*/ 112 h 122"/>
                <a:gd name="T28" fmla="*/ 69 w 113"/>
                <a:gd name="T29" fmla="*/ 110 h 122"/>
                <a:gd name="T30" fmla="*/ 57 w 113"/>
                <a:gd name="T31" fmla="*/ 113 h 122"/>
                <a:gd name="T32" fmla="*/ 48 w 113"/>
                <a:gd name="T33" fmla="*/ 87 h 122"/>
                <a:gd name="T34" fmla="*/ 56 w 113"/>
                <a:gd name="T35" fmla="*/ 65 h 122"/>
                <a:gd name="T36" fmla="*/ 44 w 113"/>
                <a:gd name="T37" fmla="*/ 70 h 122"/>
                <a:gd name="T38" fmla="*/ 40 w 113"/>
                <a:gd name="T39" fmla="*/ 60 h 122"/>
                <a:gd name="T40" fmla="*/ 28 w 113"/>
                <a:gd name="T41" fmla="*/ 68 h 122"/>
                <a:gd name="T42" fmla="*/ 33 w 113"/>
                <a:gd name="T43" fmla="*/ 54 h 122"/>
                <a:gd name="T44" fmla="*/ 12 w 113"/>
                <a:gd name="T45" fmla="*/ 67 h 122"/>
                <a:gd name="T46" fmla="*/ 13 w 113"/>
                <a:gd name="T47" fmla="*/ 60 h 122"/>
                <a:gd name="T48" fmla="*/ 2 w 113"/>
                <a:gd name="T49" fmla="*/ 60 h 122"/>
                <a:gd name="T50" fmla="*/ 11 w 113"/>
                <a:gd name="T51" fmla="*/ 48 h 122"/>
                <a:gd name="T52" fmla="*/ 1 w 113"/>
                <a:gd name="T53" fmla="*/ 4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3" h="122">
                  <a:moveTo>
                    <a:pt x="1" y="45"/>
                  </a:moveTo>
                  <a:cubicBezTo>
                    <a:pt x="2" y="39"/>
                    <a:pt x="12" y="34"/>
                    <a:pt x="12" y="34"/>
                  </a:cubicBezTo>
                  <a:cubicBezTo>
                    <a:pt x="12" y="34"/>
                    <a:pt x="7" y="34"/>
                    <a:pt x="5" y="29"/>
                  </a:cubicBezTo>
                  <a:cubicBezTo>
                    <a:pt x="4" y="26"/>
                    <a:pt x="9" y="24"/>
                    <a:pt x="16" y="21"/>
                  </a:cubicBezTo>
                  <a:cubicBezTo>
                    <a:pt x="13" y="19"/>
                    <a:pt x="11" y="16"/>
                    <a:pt x="15" y="13"/>
                  </a:cubicBezTo>
                  <a:cubicBezTo>
                    <a:pt x="22" y="9"/>
                    <a:pt x="23" y="16"/>
                    <a:pt x="34" y="11"/>
                  </a:cubicBezTo>
                  <a:cubicBezTo>
                    <a:pt x="43" y="6"/>
                    <a:pt x="55" y="0"/>
                    <a:pt x="66" y="0"/>
                  </a:cubicBezTo>
                  <a:cubicBezTo>
                    <a:pt x="82" y="1"/>
                    <a:pt x="92" y="4"/>
                    <a:pt x="102" y="29"/>
                  </a:cubicBezTo>
                  <a:cubicBezTo>
                    <a:pt x="113" y="54"/>
                    <a:pt x="97" y="86"/>
                    <a:pt x="97" y="86"/>
                  </a:cubicBezTo>
                  <a:cubicBezTo>
                    <a:pt x="97" y="86"/>
                    <a:pt x="105" y="97"/>
                    <a:pt x="101" y="100"/>
                  </a:cubicBezTo>
                  <a:cubicBezTo>
                    <a:pt x="97" y="103"/>
                    <a:pt x="91" y="99"/>
                    <a:pt x="91" y="99"/>
                  </a:cubicBezTo>
                  <a:cubicBezTo>
                    <a:pt x="91" y="99"/>
                    <a:pt x="93" y="108"/>
                    <a:pt x="89" y="109"/>
                  </a:cubicBezTo>
                  <a:cubicBezTo>
                    <a:pt x="86" y="110"/>
                    <a:pt x="81" y="105"/>
                    <a:pt x="81" y="105"/>
                  </a:cubicBezTo>
                  <a:cubicBezTo>
                    <a:pt x="81" y="105"/>
                    <a:pt x="83" y="108"/>
                    <a:pt x="79" y="112"/>
                  </a:cubicBezTo>
                  <a:cubicBezTo>
                    <a:pt x="74" y="115"/>
                    <a:pt x="69" y="110"/>
                    <a:pt x="69" y="110"/>
                  </a:cubicBezTo>
                  <a:cubicBezTo>
                    <a:pt x="69" y="110"/>
                    <a:pt x="67" y="122"/>
                    <a:pt x="57" y="113"/>
                  </a:cubicBezTo>
                  <a:cubicBezTo>
                    <a:pt x="47" y="104"/>
                    <a:pt x="48" y="87"/>
                    <a:pt x="48" y="87"/>
                  </a:cubicBezTo>
                  <a:cubicBezTo>
                    <a:pt x="57" y="89"/>
                    <a:pt x="63" y="71"/>
                    <a:pt x="56" y="65"/>
                  </a:cubicBezTo>
                  <a:cubicBezTo>
                    <a:pt x="49" y="60"/>
                    <a:pt x="44" y="70"/>
                    <a:pt x="44" y="70"/>
                  </a:cubicBezTo>
                  <a:cubicBezTo>
                    <a:pt x="35" y="74"/>
                    <a:pt x="40" y="60"/>
                    <a:pt x="40" y="60"/>
                  </a:cubicBezTo>
                  <a:cubicBezTo>
                    <a:pt x="40" y="60"/>
                    <a:pt x="32" y="71"/>
                    <a:pt x="28" y="68"/>
                  </a:cubicBezTo>
                  <a:cubicBezTo>
                    <a:pt x="23" y="64"/>
                    <a:pt x="33" y="54"/>
                    <a:pt x="33" y="54"/>
                  </a:cubicBezTo>
                  <a:cubicBezTo>
                    <a:pt x="33" y="54"/>
                    <a:pt x="16" y="71"/>
                    <a:pt x="12" y="67"/>
                  </a:cubicBezTo>
                  <a:cubicBezTo>
                    <a:pt x="8" y="64"/>
                    <a:pt x="13" y="60"/>
                    <a:pt x="13" y="60"/>
                  </a:cubicBezTo>
                  <a:cubicBezTo>
                    <a:pt x="13" y="60"/>
                    <a:pt x="4" y="64"/>
                    <a:pt x="2" y="60"/>
                  </a:cubicBezTo>
                  <a:cubicBezTo>
                    <a:pt x="0" y="56"/>
                    <a:pt x="11" y="48"/>
                    <a:pt x="11" y="48"/>
                  </a:cubicBezTo>
                  <a:cubicBezTo>
                    <a:pt x="11" y="48"/>
                    <a:pt x="0" y="50"/>
                    <a:pt x="1" y="45"/>
                  </a:cubicBezTo>
                  <a:close/>
                </a:path>
              </a:pathLst>
            </a:custGeom>
            <a:solidFill>
              <a:srgbClr val="916B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išḷiḍè"/>
            <p:cNvSpPr/>
            <p:nvPr/>
          </p:nvSpPr>
          <p:spPr bwMode="auto">
            <a:xfrm>
              <a:off x="4364514" y="4103735"/>
              <a:ext cx="298809" cy="138733"/>
            </a:xfrm>
            <a:custGeom>
              <a:avLst/>
              <a:gdLst>
                <a:gd name="T0" fmla="*/ 96 w 224"/>
                <a:gd name="T1" fmla="*/ 0 h 104"/>
                <a:gd name="T2" fmla="*/ 0 w 224"/>
                <a:gd name="T3" fmla="*/ 45 h 104"/>
                <a:gd name="T4" fmla="*/ 128 w 224"/>
                <a:gd name="T5" fmla="*/ 104 h 104"/>
                <a:gd name="T6" fmla="*/ 224 w 224"/>
                <a:gd name="T7" fmla="*/ 59 h 104"/>
                <a:gd name="T8" fmla="*/ 96 w 224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104">
                  <a:moveTo>
                    <a:pt x="96" y="0"/>
                  </a:moveTo>
                  <a:lnTo>
                    <a:pt x="0" y="45"/>
                  </a:lnTo>
                  <a:lnTo>
                    <a:pt x="128" y="104"/>
                  </a:lnTo>
                  <a:lnTo>
                    <a:pt x="224" y="59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îśḻîďê"/>
            <p:cNvSpPr/>
            <p:nvPr/>
          </p:nvSpPr>
          <p:spPr bwMode="auto">
            <a:xfrm>
              <a:off x="4364514" y="4163763"/>
              <a:ext cx="170748" cy="97380"/>
            </a:xfrm>
            <a:custGeom>
              <a:avLst/>
              <a:gdLst>
                <a:gd name="T0" fmla="*/ 128 w 128"/>
                <a:gd name="T1" fmla="*/ 73 h 73"/>
                <a:gd name="T2" fmla="*/ 0 w 128"/>
                <a:gd name="T3" fmla="*/ 14 h 73"/>
                <a:gd name="T4" fmla="*/ 0 w 128"/>
                <a:gd name="T5" fmla="*/ 0 h 73"/>
                <a:gd name="T6" fmla="*/ 128 w 128"/>
                <a:gd name="T7" fmla="*/ 59 h 73"/>
                <a:gd name="T8" fmla="*/ 128 w 128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73">
                  <a:moveTo>
                    <a:pt x="128" y="73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128" y="59"/>
                  </a:lnTo>
                  <a:lnTo>
                    <a:pt x="128" y="73"/>
                  </a:ln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îşľiḑé"/>
            <p:cNvSpPr/>
            <p:nvPr/>
          </p:nvSpPr>
          <p:spPr bwMode="auto">
            <a:xfrm>
              <a:off x="4535262" y="4182439"/>
              <a:ext cx="128061" cy="78704"/>
            </a:xfrm>
            <a:custGeom>
              <a:avLst/>
              <a:gdLst>
                <a:gd name="T0" fmla="*/ 0 w 96"/>
                <a:gd name="T1" fmla="*/ 59 h 59"/>
                <a:gd name="T2" fmla="*/ 96 w 96"/>
                <a:gd name="T3" fmla="*/ 14 h 59"/>
                <a:gd name="T4" fmla="*/ 96 w 96"/>
                <a:gd name="T5" fmla="*/ 0 h 59"/>
                <a:gd name="T6" fmla="*/ 0 w 96"/>
                <a:gd name="T7" fmla="*/ 45 h 59"/>
                <a:gd name="T8" fmla="*/ 0 w 96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9">
                  <a:moveTo>
                    <a:pt x="0" y="59"/>
                  </a:moveTo>
                  <a:lnTo>
                    <a:pt x="96" y="14"/>
                  </a:lnTo>
                  <a:lnTo>
                    <a:pt x="96" y="0"/>
                  </a:lnTo>
                  <a:lnTo>
                    <a:pt x="0" y="45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ïSľïḍè"/>
            <p:cNvSpPr/>
            <p:nvPr/>
          </p:nvSpPr>
          <p:spPr bwMode="auto">
            <a:xfrm>
              <a:off x="6528206" y="4884104"/>
              <a:ext cx="390852" cy="206765"/>
            </a:xfrm>
            <a:custGeom>
              <a:avLst/>
              <a:gdLst>
                <a:gd name="T0" fmla="*/ 79 w 149"/>
                <a:gd name="T1" fmla="*/ 56 h 79"/>
                <a:gd name="T2" fmla="*/ 69 w 149"/>
                <a:gd name="T3" fmla="*/ 61 h 79"/>
                <a:gd name="T4" fmla="*/ 79 w 149"/>
                <a:gd name="T5" fmla="*/ 56 h 79"/>
                <a:gd name="T6" fmla="*/ 79 w 149"/>
                <a:gd name="T7" fmla="*/ 56 h 79"/>
                <a:gd name="T8" fmla="*/ 80 w 149"/>
                <a:gd name="T9" fmla="*/ 0 h 79"/>
                <a:gd name="T10" fmla="*/ 0 w 149"/>
                <a:gd name="T11" fmla="*/ 44 h 79"/>
                <a:gd name="T12" fmla="*/ 32 w 149"/>
                <a:gd name="T13" fmla="*/ 79 h 79"/>
                <a:gd name="T14" fmla="*/ 42 w 149"/>
                <a:gd name="T15" fmla="*/ 74 h 79"/>
                <a:gd name="T16" fmla="*/ 40 w 149"/>
                <a:gd name="T17" fmla="*/ 74 h 79"/>
                <a:gd name="T18" fmla="*/ 30 w 149"/>
                <a:gd name="T19" fmla="*/ 67 h 79"/>
                <a:gd name="T20" fmla="*/ 35 w 149"/>
                <a:gd name="T21" fmla="*/ 52 h 79"/>
                <a:gd name="T22" fmla="*/ 53 w 149"/>
                <a:gd name="T23" fmla="*/ 42 h 79"/>
                <a:gd name="T24" fmla="*/ 37 w 149"/>
                <a:gd name="T25" fmla="*/ 34 h 79"/>
                <a:gd name="T26" fmla="*/ 32 w 149"/>
                <a:gd name="T27" fmla="*/ 18 h 79"/>
                <a:gd name="T28" fmla="*/ 42 w 149"/>
                <a:gd name="T29" fmla="*/ 12 h 79"/>
                <a:gd name="T30" fmla="*/ 47 w 149"/>
                <a:gd name="T31" fmla="*/ 13 h 79"/>
                <a:gd name="T32" fmla="*/ 79 w 149"/>
                <a:gd name="T33" fmla="*/ 30 h 79"/>
                <a:gd name="T34" fmla="*/ 111 w 149"/>
                <a:gd name="T35" fmla="*/ 14 h 79"/>
                <a:gd name="T36" fmla="*/ 116 w 149"/>
                <a:gd name="T37" fmla="*/ 12 h 79"/>
                <a:gd name="T38" fmla="*/ 127 w 149"/>
                <a:gd name="T39" fmla="*/ 19 h 79"/>
                <a:gd name="T40" fmla="*/ 121 w 149"/>
                <a:gd name="T41" fmla="*/ 35 h 79"/>
                <a:gd name="T42" fmla="*/ 105 w 149"/>
                <a:gd name="T43" fmla="*/ 43 h 79"/>
                <a:gd name="T44" fmla="*/ 105 w 149"/>
                <a:gd name="T45" fmla="*/ 43 h 79"/>
                <a:gd name="T46" fmla="*/ 149 w 149"/>
                <a:gd name="T47" fmla="*/ 22 h 79"/>
                <a:gd name="T48" fmla="*/ 80 w 149"/>
                <a:gd name="T4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9" h="79">
                  <a:moveTo>
                    <a:pt x="79" y="56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moveTo>
                    <a:pt x="80" y="0"/>
                  </a:moveTo>
                  <a:cubicBezTo>
                    <a:pt x="35" y="0"/>
                    <a:pt x="0" y="20"/>
                    <a:pt x="0" y="44"/>
                  </a:cubicBezTo>
                  <a:cubicBezTo>
                    <a:pt x="0" y="58"/>
                    <a:pt x="12" y="71"/>
                    <a:pt x="32" y="79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41" y="74"/>
                    <a:pt x="41" y="74"/>
                    <a:pt x="40" y="74"/>
                  </a:cubicBezTo>
                  <a:cubicBezTo>
                    <a:pt x="36" y="74"/>
                    <a:pt x="32" y="71"/>
                    <a:pt x="30" y="67"/>
                  </a:cubicBezTo>
                  <a:cubicBezTo>
                    <a:pt x="27" y="61"/>
                    <a:pt x="29" y="54"/>
                    <a:pt x="35" y="5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1" y="31"/>
                    <a:pt x="29" y="24"/>
                    <a:pt x="32" y="18"/>
                  </a:cubicBezTo>
                  <a:cubicBezTo>
                    <a:pt x="34" y="14"/>
                    <a:pt x="38" y="12"/>
                    <a:pt x="42" y="12"/>
                  </a:cubicBezTo>
                  <a:cubicBezTo>
                    <a:pt x="44" y="12"/>
                    <a:pt x="46" y="12"/>
                    <a:pt x="47" y="13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3" y="13"/>
                    <a:pt x="114" y="12"/>
                    <a:pt x="116" y="12"/>
                  </a:cubicBezTo>
                  <a:cubicBezTo>
                    <a:pt x="121" y="12"/>
                    <a:pt x="125" y="15"/>
                    <a:pt x="127" y="19"/>
                  </a:cubicBezTo>
                  <a:cubicBezTo>
                    <a:pt x="130" y="25"/>
                    <a:pt x="127" y="32"/>
                    <a:pt x="121" y="35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49" y="22"/>
                    <a:pt x="149" y="22"/>
                    <a:pt x="149" y="22"/>
                  </a:cubicBezTo>
                  <a:cubicBezTo>
                    <a:pt x="136" y="9"/>
                    <a:pt x="110" y="0"/>
                    <a:pt x="80" y="0"/>
                  </a:cubicBezTo>
                </a:path>
              </a:pathLst>
            </a:cu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iṡ1ïďé"/>
            <p:cNvSpPr/>
            <p:nvPr/>
          </p:nvSpPr>
          <p:spPr bwMode="auto">
            <a:xfrm>
              <a:off x="6598905" y="4913452"/>
              <a:ext cx="270796" cy="168080"/>
            </a:xfrm>
            <a:custGeom>
              <a:avLst/>
              <a:gdLst>
                <a:gd name="T0" fmla="*/ 94 w 103"/>
                <a:gd name="T1" fmla="*/ 24 h 64"/>
                <a:gd name="T2" fmla="*/ 100 w 103"/>
                <a:gd name="T3" fmla="*/ 8 h 64"/>
                <a:gd name="T4" fmla="*/ 84 w 103"/>
                <a:gd name="T5" fmla="*/ 3 h 64"/>
                <a:gd name="T6" fmla="*/ 8 w 103"/>
                <a:gd name="T7" fmla="*/ 41 h 64"/>
                <a:gd name="T8" fmla="*/ 3 w 103"/>
                <a:gd name="T9" fmla="*/ 56 h 64"/>
                <a:gd name="T10" fmla="*/ 18 w 103"/>
                <a:gd name="T11" fmla="*/ 61 h 64"/>
                <a:gd name="T12" fmla="*/ 94 w 103"/>
                <a:gd name="T13" fmla="*/ 2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4">
                  <a:moveTo>
                    <a:pt x="94" y="24"/>
                  </a:moveTo>
                  <a:cubicBezTo>
                    <a:pt x="100" y="21"/>
                    <a:pt x="103" y="14"/>
                    <a:pt x="100" y="8"/>
                  </a:cubicBezTo>
                  <a:cubicBezTo>
                    <a:pt x="97" y="2"/>
                    <a:pt x="90" y="0"/>
                    <a:pt x="84" y="3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" y="43"/>
                    <a:pt x="0" y="50"/>
                    <a:pt x="3" y="56"/>
                  </a:cubicBezTo>
                  <a:cubicBezTo>
                    <a:pt x="6" y="62"/>
                    <a:pt x="13" y="64"/>
                    <a:pt x="18" y="61"/>
                  </a:cubicBezTo>
                  <a:cubicBezTo>
                    <a:pt x="94" y="24"/>
                    <a:pt x="94" y="24"/>
                    <a:pt x="94" y="24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îśľîḍê"/>
            <p:cNvSpPr/>
            <p:nvPr/>
          </p:nvSpPr>
          <p:spPr bwMode="auto">
            <a:xfrm>
              <a:off x="6604241" y="4910784"/>
              <a:ext cx="268127" cy="173416"/>
            </a:xfrm>
            <a:custGeom>
              <a:avLst/>
              <a:gdLst>
                <a:gd name="T0" fmla="*/ 18 w 102"/>
                <a:gd name="T1" fmla="*/ 3 h 66"/>
                <a:gd name="T2" fmla="*/ 3 w 102"/>
                <a:gd name="T3" fmla="*/ 8 h 66"/>
                <a:gd name="T4" fmla="*/ 8 w 102"/>
                <a:gd name="T5" fmla="*/ 24 h 66"/>
                <a:gd name="T6" fmla="*/ 83 w 102"/>
                <a:gd name="T7" fmla="*/ 63 h 66"/>
                <a:gd name="T8" fmla="*/ 99 w 102"/>
                <a:gd name="T9" fmla="*/ 58 h 66"/>
                <a:gd name="T10" fmla="*/ 94 w 102"/>
                <a:gd name="T11" fmla="*/ 42 h 66"/>
                <a:gd name="T12" fmla="*/ 18 w 10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6">
                  <a:moveTo>
                    <a:pt x="18" y="3"/>
                  </a:moveTo>
                  <a:cubicBezTo>
                    <a:pt x="13" y="0"/>
                    <a:pt x="6" y="2"/>
                    <a:pt x="3" y="8"/>
                  </a:cubicBezTo>
                  <a:cubicBezTo>
                    <a:pt x="0" y="14"/>
                    <a:pt x="2" y="21"/>
                    <a:pt x="8" y="2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9" y="66"/>
                    <a:pt x="96" y="64"/>
                    <a:pt x="99" y="58"/>
                  </a:cubicBezTo>
                  <a:cubicBezTo>
                    <a:pt x="102" y="52"/>
                    <a:pt x="100" y="45"/>
                    <a:pt x="94" y="42"/>
                  </a:cubicBezTo>
                  <a:cubicBezTo>
                    <a:pt x="18" y="3"/>
                    <a:pt x="18" y="3"/>
                    <a:pt x="18" y="3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iSḻíďè"/>
            <p:cNvSpPr/>
            <p:nvPr/>
          </p:nvSpPr>
          <p:spPr bwMode="auto">
            <a:xfrm>
              <a:off x="6704289" y="4732032"/>
              <a:ext cx="62697" cy="285469"/>
            </a:xfrm>
            <a:custGeom>
              <a:avLst/>
              <a:gdLst>
                <a:gd name="T0" fmla="*/ 0 w 24"/>
                <a:gd name="T1" fmla="*/ 97 h 109"/>
                <a:gd name="T2" fmla="*/ 12 w 24"/>
                <a:gd name="T3" fmla="*/ 109 h 109"/>
                <a:gd name="T4" fmla="*/ 23 w 24"/>
                <a:gd name="T5" fmla="*/ 97 h 109"/>
                <a:gd name="T6" fmla="*/ 24 w 24"/>
                <a:gd name="T7" fmla="*/ 12 h 109"/>
                <a:gd name="T8" fmla="*/ 12 w 24"/>
                <a:gd name="T9" fmla="*/ 0 h 109"/>
                <a:gd name="T10" fmla="*/ 0 w 24"/>
                <a:gd name="T11" fmla="*/ 12 h 109"/>
                <a:gd name="T12" fmla="*/ 0 w 24"/>
                <a:gd name="T13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9">
                  <a:moveTo>
                    <a:pt x="0" y="97"/>
                  </a:moveTo>
                  <a:cubicBezTo>
                    <a:pt x="0" y="103"/>
                    <a:pt x="5" y="109"/>
                    <a:pt x="12" y="109"/>
                  </a:cubicBezTo>
                  <a:cubicBezTo>
                    <a:pt x="18" y="109"/>
                    <a:pt x="23" y="103"/>
                    <a:pt x="23" y="97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5"/>
                    <a:pt x="18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í$ḻíḋè"/>
            <p:cNvSpPr/>
            <p:nvPr/>
          </p:nvSpPr>
          <p:spPr bwMode="auto">
            <a:xfrm>
              <a:off x="6574894" y="4453234"/>
              <a:ext cx="94712" cy="260124"/>
            </a:xfrm>
            <a:custGeom>
              <a:avLst/>
              <a:gdLst>
                <a:gd name="T0" fmla="*/ 0 w 36"/>
                <a:gd name="T1" fmla="*/ 98 h 99"/>
                <a:gd name="T2" fmla="*/ 13 w 36"/>
                <a:gd name="T3" fmla="*/ 65 h 99"/>
                <a:gd name="T4" fmla="*/ 14 w 36"/>
                <a:gd name="T5" fmla="*/ 18 h 99"/>
                <a:gd name="T6" fmla="*/ 23 w 36"/>
                <a:gd name="T7" fmla="*/ 1 h 99"/>
                <a:gd name="T8" fmla="*/ 34 w 36"/>
                <a:gd name="T9" fmla="*/ 18 h 99"/>
                <a:gd name="T10" fmla="*/ 29 w 36"/>
                <a:gd name="T11" fmla="*/ 83 h 99"/>
                <a:gd name="T12" fmla="*/ 0 w 36"/>
                <a:gd name="T13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9">
                  <a:moveTo>
                    <a:pt x="0" y="98"/>
                  </a:moveTo>
                  <a:cubicBezTo>
                    <a:pt x="0" y="98"/>
                    <a:pt x="14" y="91"/>
                    <a:pt x="13" y="65"/>
                  </a:cubicBezTo>
                  <a:cubicBezTo>
                    <a:pt x="13" y="40"/>
                    <a:pt x="14" y="18"/>
                    <a:pt x="14" y="18"/>
                  </a:cubicBezTo>
                  <a:cubicBezTo>
                    <a:pt x="14" y="18"/>
                    <a:pt x="13" y="2"/>
                    <a:pt x="23" y="1"/>
                  </a:cubicBezTo>
                  <a:cubicBezTo>
                    <a:pt x="34" y="0"/>
                    <a:pt x="33" y="7"/>
                    <a:pt x="34" y="18"/>
                  </a:cubicBezTo>
                  <a:cubicBezTo>
                    <a:pt x="35" y="29"/>
                    <a:pt x="36" y="61"/>
                    <a:pt x="29" y="83"/>
                  </a:cubicBezTo>
                  <a:cubicBezTo>
                    <a:pt x="25" y="97"/>
                    <a:pt x="8" y="99"/>
                    <a:pt x="0" y="98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íSľïḑê"/>
            <p:cNvSpPr/>
            <p:nvPr/>
          </p:nvSpPr>
          <p:spPr bwMode="auto">
            <a:xfrm>
              <a:off x="6489521" y="4676006"/>
              <a:ext cx="493567" cy="213435"/>
            </a:xfrm>
            <a:custGeom>
              <a:avLst/>
              <a:gdLst>
                <a:gd name="T0" fmla="*/ 78 w 188"/>
                <a:gd name="T1" fmla="*/ 79 h 81"/>
                <a:gd name="T2" fmla="*/ 4 w 188"/>
                <a:gd name="T3" fmla="*/ 36 h 81"/>
                <a:gd name="T4" fmla="*/ 10 w 188"/>
                <a:gd name="T5" fmla="*/ 8 h 81"/>
                <a:gd name="T6" fmla="*/ 175 w 188"/>
                <a:gd name="T7" fmla="*/ 3 h 81"/>
                <a:gd name="T8" fmla="*/ 178 w 188"/>
                <a:gd name="T9" fmla="*/ 34 h 81"/>
                <a:gd name="T10" fmla="*/ 78 w 188"/>
                <a:gd name="T11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81">
                  <a:moveTo>
                    <a:pt x="78" y="79"/>
                  </a:moveTo>
                  <a:cubicBezTo>
                    <a:pt x="54" y="76"/>
                    <a:pt x="7" y="53"/>
                    <a:pt x="4" y="36"/>
                  </a:cubicBezTo>
                  <a:cubicBezTo>
                    <a:pt x="1" y="20"/>
                    <a:pt x="0" y="20"/>
                    <a:pt x="10" y="8"/>
                  </a:cubicBezTo>
                  <a:cubicBezTo>
                    <a:pt x="15" y="2"/>
                    <a:pt x="173" y="0"/>
                    <a:pt x="175" y="3"/>
                  </a:cubicBezTo>
                  <a:cubicBezTo>
                    <a:pt x="178" y="8"/>
                    <a:pt x="188" y="15"/>
                    <a:pt x="178" y="34"/>
                  </a:cubicBezTo>
                  <a:cubicBezTo>
                    <a:pt x="162" y="62"/>
                    <a:pt x="102" y="81"/>
                    <a:pt x="78" y="79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iśļíde"/>
            <p:cNvSpPr/>
            <p:nvPr/>
          </p:nvSpPr>
          <p:spPr bwMode="auto">
            <a:xfrm>
              <a:off x="6498858" y="4578627"/>
              <a:ext cx="484230" cy="281467"/>
            </a:xfrm>
            <a:custGeom>
              <a:avLst/>
              <a:gdLst>
                <a:gd name="T0" fmla="*/ 74 w 184"/>
                <a:gd name="T1" fmla="*/ 102 h 107"/>
                <a:gd name="T2" fmla="*/ 0 w 184"/>
                <a:gd name="T3" fmla="*/ 55 h 107"/>
                <a:gd name="T4" fmla="*/ 105 w 184"/>
                <a:gd name="T5" fmla="*/ 2 h 107"/>
                <a:gd name="T6" fmla="*/ 174 w 184"/>
                <a:gd name="T7" fmla="*/ 53 h 107"/>
                <a:gd name="T8" fmla="*/ 74 w 184"/>
                <a:gd name="T9" fmla="*/ 10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07">
                  <a:moveTo>
                    <a:pt x="74" y="102"/>
                  </a:moveTo>
                  <a:cubicBezTo>
                    <a:pt x="74" y="102"/>
                    <a:pt x="0" y="75"/>
                    <a:pt x="0" y="55"/>
                  </a:cubicBezTo>
                  <a:cubicBezTo>
                    <a:pt x="0" y="35"/>
                    <a:pt x="88" y="0"/>
                    <a:pt x="105" y="2"/>
                  </a:cubicBezTo>
                  <a:cubicBezTo>
                    <a:pt x="122" y="4"/>
                    <a:pt x="184" y="35"/>
                    <a:pt x="174" y="53"/>
                  </a:cubicBezTo>
                  <a:cubicBezTo>
                    <a:pt x="158" y="82"/>
                    <a:pt x="103" y="107"/>
                    <a:pt x="74" y="10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iṥľíďé"/>
            <p:cNvSpPr/>
            <p:nvPr/>
          </p:nvSpPr>
          <p:spPr bwMode="auto">
            <a:xfrm>
              <a:off x="6449502" y="4301162"/>
              <a:ext cx="336159" cy="296140"/>
            </a:xfrm>
            <a:custGeom>
              <a:avLst/>
              <a:gdLst>
                <a:gd name="T0" fmla="*/ 14 w 128"/>
                <a:gd name="T1" fmla="*/ 43 h 113"/>
                <a:gd name="T2" fmla="*/ 99 w 128"/>
                <a:gd name="T3" fmla="*/ 3 h 113"/>
                <a:gd name="T4" fmla="*/ 124 w 128"/>
                <a:gd name="T5" fmla="*/ 18 h 113"/>
                <a:gd name="T6" fmla="*/ 107 w 128"/>
                <a:gd name="T7" fmla="*/ 71 h 113"/>
                <a:gd name="T8" fmla="*/ 26 w 128"/>
                <a:gd name="T9" fmla="*/ 108 h 113"/>
                <a:gd name="T10" fmla="*/ 7 w 128"/>
                <a:gd name="T11" fmla="*/ 95 h 113"/>
                <a:gd name="T12" fmla="*/ 14 w 128"/>
                <a:gd name="T13" fmla="*/ 4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113">
                  <a:moveTo>
                    <a:pt x="14" y="43"/>
                  </a:moveTo>
                  <a:cubicBezTo>
                    <a:pt x="21" y="32"/>
                    <a:pt x="79" y="0"/>
                    <a:pt x="99" y="3"/>
                  </a:cubicBezTo>
                  <a:cubicBezTo>
                    <a:pt x="107" y="3"/>
                    <a:pt x="117" y="3"/>
                    <a:pt x="124" y="18"/>
                  </a:cubicBezTo>
                  <a:cubicBezTo>
                    <a:pt x="128" y="28"/>
                    <a:pt x="118" y="55"/>
                    <a:pt x="107" y="71"/>
                  </a:cubicBezTo>
                  <a:cubicBezTo>
                    <a:pt x="97" y="88"/>
                    <a:pt x="54" y="113"/>
                    <a:pt x="26" y="108"/>
                  </a:cubicBezTo>
                  <a:cubicBezTo>
                    <a:pt x="11" y="105"/>
                    <a:pt x="9" y="100"/>
                    <a:pt x="7" y="95"/>
                  </a:cubicBezTo>
                  <a:cubicBezTo>
                    <a:pt x="0" y="80"/>
                    <a:pt x="9" y="53"/>
                    <a:pt x="14" y="43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íSļídé"/>
            <p:cNvSpPr/>
            <p:nvPr/>
          </p:nvSpPr>
          <p:spPr bwMode="auto">
            <a:xfrm>
              <a:off x="6470844" y="4314502"/>
              <a:ext cx="317484" cy="282800"/>
            </a:xfrm>
            <a:custGeom>
              <a:avLst/>
              <a:gdLst>
                <a:gd name="T0" fmla="*/ 14 w 121"/>
                <a:gd name="T1" fmla="*/ 42 h 108"/>
                <a:gd name="T2" fmla="*/ 99 w 121"/>
                <a:gd name="T3" fmla="*/ 2 h 108"/>
                <a:gd name="T4" fmla="*/ 116 w 121"/>
                <a:gd name="T5" fmla="*/ 13 h 108"/>
                <a:gd name="T6" fmla="*/ 107 w 121"/>
                <a:gd name="T7" fmla="*/ 67 h 108"/>
                <a:gd name="T8" fmla="*/ 26 w 121"/>
                <a:gd name="T9" fmla="*/ 103 h 108"/>
                <a:gd name="T10" fmla="*/ 7 w 121"/>
                <a:gd name="T11" fmla="*/ 91 h 108"/>
                <a:gd name="T12" fmla="*/ 14 w 121"/>
                <a:gd name="T13" fmla="*/ 4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108">
                  <a:moveTo>
                    <a:pt x="14" y="42"/>
                  </a:moveTo>
                  <a:cubicBezTo>
                    <a:pt x="21" y="31"/>
                    <a:pt x="78" y="0"/>
                    <a:pt x="99" y="2"/>
                  </a:cubicBezTo>
                  <a:cubicBezTo>
                    <a:pt x="107" y="2"/>
                    <a:pt x="111" y="3"/>
                    <a:pt x="116" y="13"/>
                  </a:cubicBezTo>
                  <a:cubicBezTo>
                    <a:pt x="121" y="23"/>
                    <a:pt x="117" y="50"/>
                    <a:pt x="107" y="67"/>
                  </a:cubicBezTo>
                  <a:cubicBezTo>
                    <a:pt x="97" y="84"/>
                    <a:pt x="53" y="108"/>
                    <a:pt x="26" y="103"/>
                  </a:cubicBezTo>
                  <a:cubicBezTo>
                    <a:pt x="11" y="100"/>
                    <a:pt x="9" y="96"/>
                    <a:pt x="7" y="91"/>
                  </a:cubicBezTo>
                  <a:cubicBezTo>
                    <a:pt x="0" y="75"/>
                    <a:pt x="8" y="52"/>
                    <a:pt x="14" y="4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îṣlïḑe"/>
            <p:cNvSpPr/>
            <p:nvPr/>
          </p:nvSpPr>
          <p:spPr bwMode="auto">
            <a:xfrm>
              <a:off x="6612245" y="4941465"/>
              <a:ext cx="336159" cy="170748"/>
            </a:xfrm>
            <a:custGeom>
              <a:avLst/>
              <a:gdLst>
                <a:gd name="T0" fmla="*/ 117 w 128"/>
                <a:gd name="T1" fmla="*/ 0 h 65"/>
                <a:gd name="T2" fmla="*/ 73 w 128"/>
                <a:gd name="T3" fmla="*/ 21 h 65"/>
                <a:gd name="T4" fmla="*/ 91 w 128"/>
                <a:gd name="T5" fmla="*/ 30 h 65"/>
                <a:gd name="T6" fmla="*/ 96 w 128"/>
                <a:gd name="T7" fmla="*/ 46 h 65"/>
                <a:gd name="T8" fmla="*/ 85 w 128"/>
                <a:gd name="T9" fmla="*/ 52 h 65"/>
                <a:gd name="T10" fmla="*/ 80 w 128"/>
                <a:gd name="T11" fmla="*/ 51 h 65"/>
                <a:gd name="T12" fmla="*/ 47 w 128"/>
                <a:gd name="T13" fmla="*/ 34 h 65"/>
                <a:gd name="T14" fmla="*/ 37 w 128"/>
                <a:gd name="T15" fmla="*/ 39 h 65"/>
                <a:gd name="T16" fmla="*/ 13 w 128"/>
                <a:gd name="T17" fmla="*/ 50 h 65"/>
                <a:gd name="T18" fmla="*/ 10 w 128"/>
                <a:gd name="T19" fmla="*/ 52 h 65"/>
                <a:gd name="T20" fmla="*/ 0 w 128"/>
                <a:gd name="T21" fmla="*/ 57 h 65"/>
                <a:gd name="T22" fmla="*/ 48 w 128"/>
                <a:gd name="T23" fmla="*/ 65 h 65"/>
                <a:gd name="T24" fmla="*/ 128 w 128"/>
                <a:gd name="T25" fmla="*/ 22 h 65"/>
                <a:gd name="T26" fmla="*/ 117 w 128"/>
                <a:gd name="T2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65">
                  <a:moveTo>
                    <a:pt x="117" y="0"/>
                  </a:moveTo>
                  <a:cubicBezTo>
                    <a:pt x="73" y="21"/>
                    <a:pt x="73" y="21"/>
                    <a:pt x="73" y="21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97" y="33"/>
                    <a:pt x="99" y="40"/>
                    <a:pt x="96" y="46"/>
                  </a:cubicBezTo>
                  <a:cubicBezTo>
                    <a:pt x="94" y="50"/>
                    <a:pt x="90" y="52"/>
                    <a:pt x="85" y="52"/>
                  </a:cubicBezTo>
                  <a:cubicBezTo>
                    <a:pt x="84" y="52"/>
                    <a:pt x="82" y="52"/>
                    <a:pt x="80" y="5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1"/>
                    <a:pt x="11" y="51"/>
                    <a:pt x="10" y="52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3" y="62"/>
                    <a:pt x="30" y="65"/>
                    <a:pt x="48" y="65"/>
                  </a:cubicBezTo>
                  <a:cubicBezTo>
                    <a:pt x="92" y="65"/>
                    <a:pt x="128" y="46"/>
                    <a:pt x="128" y="22"/>
                  </a:cubicBezTo>
                  <a:cubicBezTo>
                    <a:pt x="128" y="14"/>
                    <a:pt x="124" y="7"/>
                    <a:pt x="117" y="0"/>
                  </a:cubicBezTo>
                </a:path>
              </a:pathLst>
            </a:custGeom>
            <a:solidFill>
              <a:srgbClr val="79B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îṣlïḑê"/>
            <p:cNvSpPr/>
            <p:nvPr/>
          </p:nvSpPr>
          <p:spPr bwMode="auto">
            <a:xfrm>
              <a:off x="6638925" y="5044180"/>
              <a:ext cx="70701" cy="34683"/>
            </a:xfrm>
            <a:custGeom>
              <a:avLst/>
              <a:gdLst>
                <a:gd name="T0" fmla="*/ 27 w 27"/>
                <a:gd name="T1" fmla="*/ 0 h 13"/>
                <a:gd name="T2" fmla="*/ 0 w 27"/>
                <a:gd name="T3" fmla="*/ 13 h 13"/>
                <a:gd name="T4" fmla="*/ 3 w 27"/>
                <a:gd name="T5" fmla="*/ 11 h 13"/>
                <a:gd name="T6" fmla="*/ 27 w 2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3">
                  <a:moveTo>
                    <a:pt x="27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1" y="12"/>
                    <a:pt x="2" y="12"/>
                    <a:pt x="3" y="11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002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išḷîḑe"/>
            <p:cNvSpPr/>
            <p:nvPr/>
          </p:nvSpPr>
          <p:spPr bwMode="auto">
            <a:xfrm>
              <a:off x="6736304" y="4997492"/>
              <a:ext cx="136064" cy="81373"/>
            </a:xfrm>
            <a:custGeom>
              <a:avLst/>
              <a:gdLst>
                <a:gd name="T0" fmla="*/ 26 w 52"/>
                <a:gd name="T1" fmla="*/ 0 h 31"/>
                <a:gd name="T2" fmla="*/ 0 w 52"/>
                <a:gd name="T3" fmla="*/ 13 h 31"/>
                <a:gd name="T4" fmla="*/ 33 w 52"/>
                <a:gd name="T5" fmla="*/ 30 h 31"/>
                <a:gd name="T6" fmla="*/ 38 w 52"/>
                <a:gd name="T7" fmla="*/ 31 h 31"/>
                <a:gd name="T8" fmla="*/ 49 w 52"/>
                <a:gd name="T9" fmla="*/ 25 h 31"/>
                <a:gd name="T10" fmla="*/ 44 w 52"/>
                <a:gd name="T11" fmla="*/ 9 h 31"/>
                <a:gd name="T12" fmla="*/ 26 w 52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1">
                  <a:moveTo>
                    <a:pt x="26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1"/>
                    <a:pt x="37" y="31"/>
                    <a:pt x="38" y="31"/>
                  </a:cubicBezTo>
                  <a:cubicBezTo>
                    <a:pt x="43" y="31"/>
                    <a:pt x="47" y="29"/>
                    <a:pt x="49" y="25"/>
                  </a:cubicBezTo>
                  <a:cubicBezTo>
                    <a:pt x="52" y="19"/>
                    <a:pt x="50" y="12"/>
                    <a:pt x="44" y="9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002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íṥḻîḋè"/>
            <p:cNvSpPr/>
            <p:nvPr/>
          </p:nvSpPr>
          <p:spPr bwMode="auto">
            <a:xfrm>
              <a:off x="6788328" y="4401209"/>
              <a:ext cx="118723" cy="154740"/>
            </a:xfrm>
            <a:custGeom>
              <a:avLst/>
              <a:gdLst>
                <a:gd name="T0" fmla="*/ 8 w 45"/>
                <a:gd name="T1" fmla="*/ 59 h 59"/>
                <a:gd name="T2" fmla="*/ 3 w 45"/>
                <a:gd name="T3" fmla="*/ 28 h 59"/>
                <a:gd name="T4" fmla="*/ 21 w 45"/>
                <a:gd name="T5" fmla="*/ 1 h 59"/>
                <a:gd name="T6" fmla="*/ 45 w 45"/>
                <a:gd name="T7" fmla="*/ 50 h 59"/>
                <a:gd name="T8" fmla="*/ 8 w 45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9">
                  <a:moveTo>
                    <a:pt x="8" y="59"/>
                  </a:moveTo>
                  <a:cubicBezTo>
                    <a:pt x="4" y="42"/>
                    <a:pt x="3" y="28"/>
                    <a:pt x="3" y="28"/>
                  </a:cubicBezTo>
                  <a:cubicBezTo>
                    <a:pt x="3" y="28"/>
                    <a:pt x="0" y="0"/>
                    <a:pt x="21" y="1"/>
                  </a:cubicBezTo>
                  <a:cubicBezTo>
                    <a:pt x="34" y="1"/>
                    <a:pt x="41" y="29"/>
                    <a:pt x="45" y="50"/>
                  </a:cubicBezTo>
                  <a:cubicBezTo>
                    <a:pt x="31" y="50"/>
                    <a:pt x="20" y="54"/>
                    <a:pt x="8" y="59"/>
                  </a:cubicBezTo>
                  <a:close/>
                </a:path>
              </a:pathLst>
            </a:custGeom>
            <a:solidFill>
              <a:srgbClr val="C1D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işlide"/>
            <p:cNvSpPr/>
            <p:nvPr/>
          </p:nvSpPr>
          <p:spPr bwMode="auto">
            <a:xfrm>
              <a:off x="6809672" y="4531938"/>
              <a:ext cx="269461" cy="165411"/>
            </a:xfrm>
            <a:custGeom>
              <a:avLst/>
              <a:gdLst>
                <a:gd name="T0" fmla="*/ 37 w 103"/>
                <a:gd name="T1" fmla="*/ 0 h 63"/>
                <a:gd name="T2" fmla="*/ 40 w 103"/>
                <a:gd name="T3" fmla="*/ 24 h 63"/>
                <a:gd name="T4" fmla="*/ 95 w 103"/>
                <a:gd name="T5" fmla="*/ 31 h 63"/>
                <a:gd name="T6" fmla="*/ 34 w 103"/>
                <a:gd name="T7" fmla="*/ 58 h 63"/>
                <a:gd name="T8" fmla="*/ 0 w 103"/>
                <a:gd name="T9" fmla="*/ 9 h 63"/>
                <a:gd name="T10" fmla="*/ 37 w 103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62">
                  <a:moveTo>
                    <a:pt x="37" y="0"/>
                  </a:moveTo>
                  <a:cubicBezTo>
                    <a:pt x="39" y="13"/>
                    <a:pt x="40" y="24"/>
                    <a:pt x="40" y="24"/>
                  </a:cubicBezTo>
                  <a:cubicBezTo>
                    <a:pt x="40" y="24"/>
                    <a:pt x="87" y="18"/>
                    <a:pt x="95" y="31"/>
                  </a:cubicBezTo>
                  <a:cubicBezTo>
                    <a:pt x="103" y="43"/>
                    <a:pt x="85" y="63"/>
                    <a:pt x="34" y="58"/>
                  </a:cubicBezTo>
                  <a:cubicBezTo>
                    <a:pt x="15" y="56"/>
                    <a:pt x="5" y="31"/>
                    <a:pt x="0" y="9"/>
                  </a:cubicBezTo>
                  <a:cubicBezTo>
                    <a:pt x="12" y="4"/>
                    <a:pt x="23" y="0"/>
                    <a:pt x="37" y="0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ïSḻïde"/>
            <p:cNvSpPr/>
            <p:nvPr/>
          </p:nvSpPr>
          <p:spPr bwMode="auto">
            <a:xfrm>
              <a:off x="6680278" y="4382533"/>
              <a:ext cx="129395" cy="62697"/>
            </a:xfrm>
            <a:custGeom>
              <a:avLst/>
              <a:gdLst>
                <a:gd name="T0" fmla="*/ 0 w 49"/>
                <a:gd name="T1" fmla="*/ 11 h 24"/>
                <a:gd name="T2" fmla="*/ 10 w 49"/>
                <a:gd name="T3" fmla="*/ 7 h 24"/>
                <a:gd name="T4" fmla="*/ 49 w 49"/>
                <a:gd name="T5" fmla="*/ 5 h 24"/>
                <a:gd name="T6" fmla="*/ 0 w 49"/>
                <a:gd name="T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24">
                  <a:moveTo>
                    <a:pt x="0" y="11"/>
                  </a:moveTo>
                  <a:cubicBezTo>
                    <a:pt x="6" y="9"/>
                    <a:pt x="10" y="7"/>
                    <a:pt x="10" y="7"/>
                  </a:cubicBezTo>
                  <a:cubicBezTo>
                    <a:pt x="25" y="0"/>
                    <a:pt x="38" y="1"/>
                    <a:pt x="49" y="5"/>
                  </a:cubicBezTo>
                  <a:cubicBezTo>
                    <a:pt x="37" y="23"/>
                    <a:pt x="18" y="24"/>
                    <a:pt x="0" y="11"/>
                  </a:cubicBezTo>
                  <a:close/>
                </a:path>
              </a:pathLst>
            </a:custGeom>
            <a:solidFill>
              <a:srgbClr val="FBB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îsḷíďé"/>
            <p:cNvSpPr/>
            <p:nvPr/>
          </p:nvSpPr>
          <p:spPr bwMode="auto">
            <a:xfrm>
              <a:off x="6669606" y="4395873"/>
              <a:ext cx="148070" cy="65364"/>
            </a:xfrm>
            <a:custGeom>
              <a:avLst/>
              <a:gdLst>
                <a:gd name="T0" fmla="*/ 4 w 56"/>
                <a:gd name="T1" fmla="*/ 6 h 25"/>
                <a:gd name="T2" fmla="*/ 53 w 56"/>
                <a:gd name="T3" fmla="*/ 0 h 25"/>
                <a:gd name="T4" fmla="*/ 56 w 56"/>
                <a:gd name="T5" fmla="*/ 1 h 25"/>
                <a:gd name="T6" fmla="*/ 56 w 56"/>
                <a:gd name="T7" fmla="*/ 1 h 25"/>
                <a:gd name="T8" fmla="*/ 38 w 56"/>
                <a:gd name="T9" fmla="*/ 18 h 25"/>
                <a:gd name="T10" fmla="*/ 0 w 56"/>
                <a:gd name="T11" fmla="*/ 8 h 25"/>
                <a:gd name="T12" fmla="*/ 4 w 56"/>
                <a:gd name="T13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25">
                  <a:moveTo>
                    <a:pt x="4" y="6"/>
                  </a:moveTo>
                  <a:cubicBezTo>
                    <a:pt x="22" y="19"/>
                    <a:pt x="41" y="18"/>
                    <a:pt x="53" y="0"/>
                  </a:cubicBezTo>
                  <a:cubicBezTo>
                    <a:pt x="54" y="0"/>
                    <a:pt x="55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2" y="8"/>
                    <a:pt x="45" y="14"/>
                    <a:pt x="38" y="18"/>
                  </a:cubicBezTo>
                  <a:cubicBezTo>
                    <a:pt x="25" y="25"/>
                    <a:pt x="11" y="18"/>
                    <a:pt x="0" y="8"/>
                  </a:cubicBezTo>
                  <a:cubicBezTo>
                    <a:pt x="2" y="7"/>
                    <a:pt x="3" y="7"/>
                    <a:pt x="4" y="6"/>
                  </a:cubicBezTo>
                  <a:close/>
                </a:path>
              </a:pathLst>
            </a:custGeom>
            <a:solidFill>
              <a:srgbClr val="C1D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ïṩ1îḋe"/>
            <p:cNvSpPr/>
            <p:nvPr/>
          </p:nvSpPr>
          <p:spPr bwMode="auto">
            <a:xfrm>
              <a:off x="6573560" y="4398541"/>
              <a:ext cx="314816" cy="358837"/>
            </a:xfrm>
            <a:custGeom>
              <a:avLst/>
              <a:gdLst>
                <a:gd name="T0" fmla="*/ 3 w 120"/>
                <a:gd name="T1" fmla="*/ 48 h 137"/>
                <a:gd name="T2" fmla="*/ 37 w 120"/>
                <a:gd name="T3" fmla="*/ 7 h 137"/>
                <a:gd name="T4" fmla="*/ 37 w 120"/>
                <a:gd name="T5" fmla="*/ 7 h 137"/>
                <a:gd name="T6" fmla="*/ 75 w 120"/>
                <a:gd name="T7" fmla="*/ 17 h 137"/>
                <a:gd name="T8" fmla="*/ 93 w 120"/>
                <a:gd name="T9" fmla="*/ 0 h 137"/>
                <a:gd name="T10" fmla="*/ 93 w 120"/>
                <a:gd name="T11" fmla="*/ 0 h 137"/>
                <a:gd name="T12" fmla="*/ 118 w 120"/>
                <a:gd name="T13" fmla="*/ 39 h 137"/>
                <a:gd name="T14" fmla="*/ 119 w 120"/>
                <a:gd name="T15" fmla="*/ 96 h 137"/>
                <a:gd name="T16" fmla="*/ 12 w 120"/>
                <a:gd name="T17" fmla="*/ 137 h 137"/>
                <a:gd name="T18" fmla="*/ 3 w 120"/>
                <a:gd name="T19" fmla="*/ 4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37">
                  <a:moveTo>
                    <a:pt x="3" y="48"/>
                  </a:moveTo>
                  <a:cubicBezTo>
                    <a:pt x="4" y="28"/>
                    <a:pt x="23" y="15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8" y="17"/>
                    <a:pt x="62" y="24"/>
                    <a:pt x="75" y="17"/>
                  </a:cubicBezTo>
                  <a:cubicBezTo>
                    <a:pt x="82" y="13"/>
                    <a:pt x="89" y="7"/>
                    <a:pt x="93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9" y="8"/>
                    <a:pt x="117" y="25"/>
                    <a:pt x="118" y="39"/>
                  </a:cubicBezTo>
                  <a:cubicBezTo>
                    <a:pt x="120" y="63"/>
                    <a:pt x="119" y="96"/>
                    <a:pt x="119" y="96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0" y="79"/>
                    <a:pt x="3" y="48"/>
                  </a:cubicBezTo>
                  <a:close/>
                </a:path>
              </a:pathLst>
            </a:custGeom>
            <a:solidFill>
              <a:srgbClr val="9AA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ïṣľîďé"/>
            <p:cNvSpPr/>
            <p:nvPr/>
          </p:nvSpPr>
          <p:spPr bwMode="auto">
            <a:xfrm>
              <a:off x="6609577" y="4098400"/>
              <a:ext cx="297474" cy="344163"/>
            </a:xfrm>
            <a:custGeom>
              <a:avLst/>
              <a:gdLst>
                <a:gd name="T0" fmla="*/ 20 w 113"/>
                <a:gd name="T1" fmla="*/ 97 h 131"/>
                <a:gd name="T2" fmla="*/ 30 w 113"/>
                <a:gd name="T3" fmla="*/ 26 h 131"/>
                <a:gd name="T4" fmla="*/ 81 w 113"/>
                <a:gd name="T5" fmla="*/ 104 h 131"/>
                <a:gd name="T6" fmla="*/ 20 w 113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1">
                  <a:moveTo>
                    <a:pt x="20" y="97"/>
                  </a:moveTo>
                  <a:cubicBezTo>
                    <a:pt x="20" y="97"/>
                    <a:pt x="0" y="52"/>
                    <a:pt x="30" y="26"/>
                  </a:cubicBezTo>
                  <a:cubicBezTo>
                    <a:pt x="60" y="0"/>
                    <a:pt x="113" y="51"/>
                    <a:pt x="81" y="104"/>
                  </a:cubicBezTo>
                  <a:cubicBezTo>
                    <a:pt x="64" y="131"/>
                    <a:pt x="25" y="116"/>
                    <a:pt x="20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îSľïďé"/>
            <p:cNvSpPr/>
            <p:nvPr/>
          </p:nvSpPr>
          <p:spPr bwMode="auto">
            <a:xfrm>
              <a:off x="6614913" y="4114407"/>
              <a:ext cx="286803" cy="281467"/>
            </a:xfrm>
            <a:custGeom>
              <a:avLst/>
              <a:gdLst>
                <a:gd name="T0" fmla="*/ 105 w 109"/>
                <a:gd name="T1" fmla="*/ 50 h 107"/>
                <a:gd name="T2" fmla="*/ 98 w 109"/>
                <a:gd name="T3" fmla="*/ 43 h 107"/>
                <a:gd name="T4" fmla="*/ 101 w 109"/>
                <a:gd name="T5" fmla="*/ 26 h 107"/>
                <a:gd name="T6" fmla="*/ 80 w 109"/>
                <a:gd name="T7" fmla="*/ 16 h 107"/>
                <a:gd name="T8" fmla="*/ 77 w 109"/>
                <a:gd name="T9" fmla="*/ 8 h 107"/>
                <a:gd name="T10" fmla="*/ 50 w 109"/>
                <a:gd name="T11" fmla="*/ 8 h 107"/>
                <a:gd name="T12" fmla="*/ 45 w 109"/>
                <a:gd name="T13" fmla="*/ 3 h 107"/>
                <a:gd name="T14" fmla="*/ 20 w 109"/>
                <a:gd name="T15" fmla="*/ 19 h 107"/>
                <a:gd name="T16" fmla="*/ 7 w 109"/>
                <a:gd name="T17" fmla="*/ 24 h 107"/>
                <a:gd name="T18" fmla="*/ 10 w 109"/>
                <a:gd name="T19" fmla="*/ 33 h 107"/>
                <a:gd name="T20" fmla="*/ 2 w 109"/>
                <a:gd name="T21" fmla="*/ 55 h 107"/>
                <a:gd name="T22" fmla="*/ 7 w 109"/>
                <a:gd name="T23" fmla="*/ 68 h 107"/>
                <a:gd name="T24" fmla="*/ 12 w 109"/>
                <a:gd name="T25" fmla="*/ 87 h 107"/>
                <a:gd name="T26" fmla="*/ 26 w 109"/>
                <a:gd name="T27" fmla="*/ 87 h 107"/>
                <a:gd name="T28" fmla="*/ 20 w 109"/>
                <a:gd name="T29" fmla="*/ 68 h 107"/>
                <a:gd name="T30" fmla="*/ 32 w 109"/>
                <a:gd name="T31" fmla="*/ 75 h 107"/>
                <a:gd name="T32" fmla="*/ 38 w 109"/>
                <a:gd name="T33" fmla="*/ 66 h 107"/>
                <a:gd name="T34" fmla="*/ 45 w 109"/>
                <a:gd name="T35" fmla="*/ 72 h 107"/>
                <a:gd name="T36" fmla="*/ 52 w 109"/>
                <a:gd name="T37" fmla="*/ 70 h 107"/>
                <a:gd name="T38" fmla="*/ 60 w 109"/>
                <a:gd name="T39" fmla="*/ 76 h 107"/>
                <a:gd name="T40" fmla="*/ 66 w 109"/>
                <a:gd name="T41" fmla="*/ 74 h 107"/>
                <a:gd name="T42" fmla="*/ 74 w 109"/>
                <a:gd name="T43" fmla="*/ 76 h 107"/>
                <a:gd name="T44" fmla="*/ 79 w 109"/>
                <a:gd name="T45" fmla="*/ 73 h 107"/>
                <a:gd name="T46" fmla="*/ 88 w 109"/>
                <a:gd name="T47" fmla="*/ 74 h 107"/>
                <a:gd name="T48" fmla="*/ 93 w 109"/>
                <a:gd name="T49" fmla="*/ 68 h 107"/>
                <a:gd name="T50" fmla="*/ 102 w 109"/>
                <a:gd name="T51" fmla="*/ 66 h 107"/>
                <a:gd name="T52" fmla="*/ 102 w 109"/>
                <a:gd name="T53" fmla="*/ 59 h 107"/>
                <a:gd name="T54" fmla="*/ 105 w 109"/>
                <a:gd name="T55" fmla="*/ 5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9" h="107">
                  <a:moveTo>
                    <a:pt x="105" y="50"/>
                  </a:moveTo>
                  <a:cubicBezTo>
                    <a:pt x="105" y="44"/>
                    <a:pt x="98" y="43"/>
                    <a:pt x="98" y="43"/>
                  </a:cubicBezTo>
                  <a:cubicBezTo>
                    <a:pt x="98" y="43"/>
                    <a:pt x="109" y="36"/>
                    <a:pt x="101" y="26"/>
                  </a:cubicBezTo>
                  <a:cubicBezTo>
                    <a:pt x="93" y="16"/>
                    <a:pt x="80" y="16"/>
                    <a:pt x="80" y="16"/>
                  </a:cubicBezTo>
                  <a:cubicBezTo>
                    <a:pt x="80" y="16"/>
                    <a:pt x="83" y="11"/>
                    <a:pt x="77" y="8"/>
                  </a:cubicBezTo>
                  <a:cubicBezTo>
                    <a:pt x="72" y="5"/>
                    <a:pt x="50" y="8"/>
                    <a:pt x="50" y="8"/>
                  </a:cubicBezTo>
                  <a:cubicBezTo>
                    <a:pt x="50" y="8"/>
                    <a:pt x="51" y="5"/>
                    <a:pt x="45" y="3"/>
                  </a:cubicBezTo>
                  <a:cubicBezTo>
                    <a:pt x="38" y="0"/>
                    <a:pt x="20" y="19"/>
                    <a:pt x="20" y="19"/>
                  </a:cubicBezTo>
                  <a:cubicBezTo>
                    <a:pt x="20" y="19"/>
                    <a:pt x="9" y="19"/>
                    <a:pt x="7" y="24"/>
                  </a:cubicBezTo>
                  <a:cubicBezTo>
                    <a:pt x="4" y="29"/>
                    <a:pt x="10" y="33"/>
                    <a:pt x="10" y="33"/>
                  </a:cubicBezTo>
                  <a:cubicBezTo>
                    <a:pt x="10" y="33"/>
                    <a:pt x="0" y="40"/>
                    <a:pt x="2" y="55"/>
                  </a:cubicBezTo>
                  <a:cubicBezTo>
                    <a:pt x="3" y="63"/>
                    <a:pt x="5" y="67"/>
                    <a:pt x="7" y="68"/>
                  </a:cubicBezTo>
                  <a:cubicBezTo>
                    <a:pt x="8" y="81"/>
                    <a:pt x="12" y="87"/>
                    <a:pt x="12" y="87"/>
                  </a:cubicBezTo>
                  <a:cubicBezTo>
                    <a:pt x="23" y="107"/>
                    <a:pt x="26" y="87"/>
                    <a:pt x="26" y="87"/>
                  </a:cubicBezTo>
                  <a:cubicBezTo>
                    <a:pt x="19" y="89"/>
                    <a:pt x="12" y="72"/>
                    <a:pt x="20" y="68"/>
                  </a:cubicBezTo>
                  <a:cubicBezTo>
                    <a:pt x="28" y="63"/>
                    <a:pt x="32" y="75"/>
                    <a:pt x="32" y="75"/>
                  </a:cubicBezTo>
                  <a:cubicBezTo>
                    <a:pt x="35" y="71"/>
                    <a:pt x="37" y="68"/>
                    <a:pt x="38" y="66"/>
                  </a:cubicBezTo>
                  <a:cubicBezTo>
                    <a:pt x="38" y="69"/>
                    <a:pt x="40" y="72"/>
                    <a:pt x="45" y="72"/>
                  </a:cubicBezTo>
                  <a:cubicBezTo>
                    <a:pt x="47" y="73"/>
                    <a:pt x="52" y="70"/>
                    <a:pt x="52" y="70"/>
                  </a:cubicBezTo>
                  <a:cubicBezTo>
                    <a:pt x="52" y="70"/>
                    <a:pt x="56" y="75"/>
                    <a:pt x="60" y="76"/>
                  </a:cubicBezTo>
                  <a:cubicBezTo>
                    <a:pt x="65" y="77"/>
                    <a:pt x="66" y="74"/>
                    <a:pt x="66" y="74"/>
                  </a:cubicBezTo>
                  <a:cubicBezTo>
                    <a:pt x="66" y="74"/>
                    <a:pt x="70" y="76"/>
                    <a:pt x="74" y="76"/>
                  </a:cubicBezTo>
                  <a:cubicBezTo>
                    <a:pt x="78" y="76"/>
                    <a:pt x="79" y="73"/>
                    <a:pt x="79" y="73"/>
                  </a:cubicBezTo>
                  <a:cubicBezTo>
                    <a:pt x="79" y="73"/>
                    <a:pt x="83" y="74"/>
                    <a:pt x="88" y="74"/>
                  </a:cubicBezTo>
                  <a:cubicBezTo>
                    <a:pt x="93" y="74"/>
                    <a:pt x="93" y="68"/>
                    <a:pt x="93" y="68"/>
                  </a:cubicBezTo>
                  <a:cubicBezTo>
                    <a:pt x="93" y="68"/>
                    <a:pt x="98" y="69"/>
                    <a:pt x="102" y="66"/>
                  </a:cubicBezTo>
                  <a:cubicBezTo>
                    <a:pt x="106" y="63"/>
                    <a:pt x="102" y="59"/>
                    <a:pt x="102" y="59"/>
                  </a:cubicBezTo>
                  <a:cubicBezTo>
                    <a:pt x="102" y="59"/>
                    <a:pt x="105" y="57"/>
                    <a:pt x="105" y="50"/>
                  </a:cubicBezTo>
                  <a:close/>
                </a:path>
              </a:pathLst>
            </a:custGeom>
            <a:solidFill>
              <a:srgbClr val="2F3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ïśľiďè"/>
            <p:cNvSpPr/>
            <p:nvPr/>
          </p:nvSpPr>
          <p:spPr bwMode="auto">
            <a:xfrm>
              <a:off x="6761649" y="4920121"/>
              <a:ext cx="94712" cy="218770"/>
            </a:xfrm>
            <a:custGeom>
              <a:avLst/>
              <a:gdLst>
                <a:gd name="T0" fmla="*/ 18 w 36"/>
                <a:gd name="T1" fmla="*/ 0 h 83"/>
                <a:gd name="T2" fmla="*/ 36 w 36"/>
                <a:gd name="T3" fmla="*/ 19 h 83"/>
                <a:gd name="T4" fmla="*/ 36 w 36"/>
                <a:gd name="T5" fmla="*/ 64 h 83"/>
                <a:gd name="T6" fmla="*/ 36 w 36"/>
                <a:gd name="T7" fmla="*/ 77 h 83"/>
                <a:gd name="T8" fmla="*/ 0 w 36"/>
                <a:gd name="T9" fmla="*/ 80 h 83"/>
                <a:gd name="T10" fmla="*/ 0 w 36"/>
                <a:gd name="T11" fmla="*/ 67 h 83"/>
                <a:gd name="T12" fmla="*/ 0 w 36"/>
                <a:gd name="T13" fmla="*/ 19 h 83"/>
                <a:gd name="T14" fmla="*/ 18 w 36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3">
                  <a:moveTo>
                    <a:pt x="18" y="0"/>
                  </a:moveTo>
                  <a:cubicBezTo>
                    <a:pt x="28" y="0"/>
                    <a:pt x="36" y="9"/>
                    <a:pt x="36" y="19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25" y="76"/>
                    <a:pt x="11" y="83"/>
                    <a:pt x="0" y="8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ï$ḷîdé"/>
            <p:cNvSpPr/>
            <p:nvPr/>
          </p:nvSpPr>
          <p:spPr bwMode="auto">
            <a:xfrm>
              <a:off x="6761649" y="5120216"/>
              <a:ext cx="94712" cy="73368"/>
            </a:xfrm>
            <a:custGeom>
              <a:avLst/>
              <a:gdLst>
                <a:gd name="T0" fmla="*/ 36 w 36"/>
                <a:gd name="T1" fmla="*/ 1 h 28"/>
                <a:gd name="T2" fmla="*/ 36 w 36"/>
                <a:gd name="T3" fmla="*/ 10 h 28"/>
                <a:gd name="T4" fmla="*/ 18 w 36"/>
                <a:gd name="T5" fmla="*/ 28 h 28"/>
                <a:gd name="T6" fmla="*/ 0 w 36"/>
                <a:gd name="T7" fmla="*/ 10 h 28"/>
                <a:gd name="T8" fmla="*/ 0 w 36"/>
                <a:gd name="T9" fmla="*/ 4 h 28"/>
                <a:gd name="T10" fmla="*/ 36 w 36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8">
                  <a:moveTo>
                    <a:pt x="36" y="1"/>
                  </a:moveTo>
                  <a:cubicBezTo>
                    <a:pt x="36" y="10"/>
                    <a:pt x="36" y="10"/>
                    <a:pt x="36" y="10"/>
                  </a:cubicBezTo>
                  <a:cubicBezTo>
                    <a:pt x="36" y="20"/>
                    <a:pt x="28" y="28"/>
                    <a:pt x="18" y="28"/>
                  </a:cubicBezTo>
                  <a:cubicBezTo>
                    <a:pt x="8" y="28"/>
                    <a:pt x="0" y="20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1" y="7"/>
                    <a:pt x="25" y="0"/>
                    <a:pt x="36" y="1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ísļíḓê"/>
            <p:cNvSpPr/>
            <p:nvPr/>
          </p:nvSpPr>
          <p:spPr bwMode="auto">
            <a:xfrm>
              <a:off x="6799000" y="5122884"/>
              <a:ext cx="114721" cy="105383"/>
            </a:xfrm>
            <a:custGeom>
              <a:avLst/>
              <a:gdLst>
                <a:gd name="T0" fmla="*/ 22 w 44"/>
                <a:gd name="T1" fmla="*/ 0 h 40"/>
                <a:gd name="T2" fmla="*/ 40 w 44"/>
                <a:gd name="T3" fmla="*/ 30 h 40"/>
                <a:gd name="T4" fmla="*/ 4 w 44"/>
                <a:gd name="T5" fmla="*/ 27 h 40"/>
                <a:gd name="T6" fmla="*/ 22 w 44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2" y="0"/>
                  </a:moveTo>
                  <a:cubicBezTo>
                    <a:pt x="22" y="0"/>
                    <a:pt x="44" y="20"/>
                    <a:pt x="40" y="30"/>
                  </a:cubicBezTo>
                  <a:cubicBezTo>
                    <a:pt x="35" y="40"/>
                    <a:pt x="4" y="27"/>
                    <a:pt x="4" y="27"/>
                  </a:cubicBezTo>
                  <a:cubicBezTo>
                    <a:pt x="4" y="27"/>
                    <a:pt x="0" y="0"/>
                    <a:pt x="22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íṩḷiḋè"/>
            <p:cNvSpPr/>
            <p:nvPr/>
          </p:nvSpPr>
          <p:spPr bwMode="auto">
            <a:xfrm>
              <a:off x="6921725" y="4873432"/>
              <a:ext cx="94712" cy="217437"/>
            </a:xfrm>
            <a:custGeom>
              <a:avLst/>
              <a:gdLst>
                <a:gd name="T0" fmla="*/ 18 w 36"/>
                <a:gd name="T1" fmla="*/ 0 h 83"/>
                <a:gd name="T2" fmla="*/ 36 w 36"/>
                <a:gd name="T3" fmla="*/ 18 h 83"/>
                <a:gd name="T4" fmla="*/ 36 w 36"/>
                <a:gd name="T5" fmla="*/ 63 h 83"/>
                <a:gd name="T6" fmla="*/ 36 w 36"/>
                <a:gd name="T7" fmla="*/ 77 h 83"/>
                <a:gd name="T8" fmla="*/ 0 w 36"/>
                <a:gd name="T9" fmla="*/ 79 h 83"/>
                <a:gd name="T10" fmla="*/ 0 w 36"/>
                <a:gd name="T11" fmla="*/ 66 h 83"/>
                <a:gd name="T12" fmla="*/ 0 w 36"/>
                <a:gd name="T13" fmla="*/ 18 h 83"/>
                <a:gd name="T14" fmla="*/ 18 w 36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3">
                  <a:moveTo>
                    <a:pt x="18" y="0"/>
                  </a:moveTo>
                  <a:cubicBezTo>
                    <a:pt x="28" y="0"/>
                    <a:pt x="36" y="8"/>
                    <a:pt x="36" y="18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25" y="75"/>
                    <a:pt x="12" y="83"/>
                    <a:pt x="0" y="79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ï$1íḍe"/>
            <p:cNvSpPr/>
            <p:nvPr/>
          </p:nvSpPr>
          <p:spPr bwMode="auto">
            <a:xfrm>
              <a:off x="6921725" y="5070860"/>
              <a:ext cx="94712" cy="73368"/>
            </a:xfrm>
            <a:custGeom>
              <a:avLst/>
              <a:gdLst>
                <a:gd name="T0" fmla="*/ 36 w 36"/>
                <a:gd name="T1" fmla="*/ 2 h 28"/>
                <a:gd name="T2" fmla="*/ 36 w 36"/>
                <a:gd name="T3" fmla="*/ 10 h 28"/>
                <a:gd name="T4" fmla="*/ 18 w 36"/>
                <a:gd name="T5" fmla="*/ 28 h 28"/>
                <a:gd name="T6" fmla="*/ 0 w 36"/>
                <a:gd name="T7" fmla="*/ 10 h 28"/>
                <a:gd name="T8" fmla="*/ 0 w 36"/>
                <a:gd name="T9" fmla="*/ 4 h 28"/>
                <a:gd name="T10" fmla="*/ 36 w 36"/>
                <a:gd name="T1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8">
                  <a:moveTo>
                    <a:pt x="36" y="2"/>
                  </a:moveTo>
                  <a:cubicBezTo>
                    <a:pt x="36" y="10"/>
                    <a:pt x="36" y="10"/>
                    <a:pt x="36" y="10"/>
                  </a:cubicBezTo>
                  <a:cubicBezTo>
                    <a:pt x="36" y="20"/>
                    <a:pt x="28" y="28"/>
                    <a:pt x="18" y="28"/>
                  </a:cubicBezTo>
                  <a:cubicBezTo>
                    <a:pt x="8" y="28"/>
                    <a:pt x="0" y="20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2" y="8"/>
                    <a:pt x="25" y="0"/>
                    <a:pt x="36" y="2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îŝliḍé"/>
            <p:cNvSpPr/>
            <p:nvPr/>
          </p:nvSpPr>
          <p:spPr bwMode="auto">
            <a:xfrm>
              <a:off x="6959076" y="5073527"/>
              <a:ext cx="116055" cy="104049"/>
            </a:xfrm>
            <a:custGeom>
              <a:avLst/>
              <a:gdLst>
                <a:gd name="T0" fmla="*/ 22 w 44"/>
                <a:gd name="T1" fmla="*/ 1 h 40"/>
                <a:gd name="T2" fmla="*/ 40 w 44"/>
                <a:gd name="T3" fmla="*/ 30 h 40"/>
                <a:gd name="T4" fmla="*/ 4 w 44"/>
                <a:gd name="T5" fmla="*/ 27 h 40"/>
                <a:gd name="T6" fmla="*/ 22 w 44"/>
                <a:gd name="T7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2" y="1"/>
                  </a:moveTo>
                  <a:cubicBezTo>
                    <a:pt x="22" y="1"/>
                    <a:pt x="44" y="21"/>
                    <a:pt x="40" y="30"/>
                  </a:cubicBezTo>
                  <a:cubicBezTo>
                    <a:pt x="35" y="40"/>
                    <a:pt x="4" y="27"/>
                    <a:pt x="4" y="27"/>
                  </a:cubicBezTo>
                  <a:cubicBezTo>
                    <a:pt x="4" y="27"/>
                    <a:pt x="0" y="0"/>
                    <a:pt x="22" y="1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işľîḑê"/>
            <p:cNvSpPr/>
            <p:nvPr/>
          </p:nvSpPr>
          <p:spPr bwMode="auto">
            <a:xfrm>
              <a:off x="6649597" y="5054852"/>
              <a:ext cx="65364" cy="141401"/>
            </a:xfrm>
            <a:custGeom>
              <a:avLst/>
              <a:gdLst>
                <a:gd name="T0" fmla="*/ 0 w 25"/>
                <a:gd name="T1" fmla="*/ 51 h 54"/>
                <a:gd name="T2" fmla="*/ 0 w 25"/>
                <a:gd name="T3" fmla="*/ 6 h 54"/>
                <a:gd name="T4" fmla="*/ 12 w 25"/>
                <a:gd name="T5" fmla="*/ 0 h 54"/>
                <a:gd name="T6" fmla="*/ 25 w 25"/>
                <a:gd name="T7" fmla="*/ 6 h 54"/>
                <a:gd name="T8" fmla="*/ 25 w 25"/>
                <a:gd name="T9" fmla="*/ 51 h 54"/>
                <a:gd name="T10" fmla="*/ 0 w 25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4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5" y="0"/>
                    <a:pt x="12" y="0"/>
                  </a:cubicBezTo>
                  <a:cubicBezTo>
                    <a:pt x="19" y="0"/>
                    <a:pt x="25" y="3"/>
                    <a:pt x="25" y="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6" y="53"/>
                    <a:pt x="8" y="54"/>
                    <a:pt x="0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íśļïḋê"/>
            <p:cNvSpPr/>
            <p:nvPr/>
          </p:nvSpPr>
          <p:spPr bwMode="auto">
            <a:xfrm>
              <a:off x="6649597" y="5188248"/>
              <a:ext cx="65364" cy="216102"/>
            </a:xfrm>
            <a:custGeom>
              <a:avLst/>
              <a:gdLst>
                <a:gd name="T0" fmla="*/ 25 w 25"/>
                <a:gd name="T1" fmla="*/ 0 h 82"/>
                <a:gd name="T2" fmla="*/ 25 w 25"/>
                <a:gd name="T3" fmla="*/ 76 h 82"/>
                <a:gd name="T4" fmla="*/ 12 w 25"/>
                <a:gd name="T5" fmla="*/ 82 h 82"/>
                <a:gd name="T6" fmla="*/ 0 w 25"/>
                <a:gd name="T7" fmla="*/ 76 h 82"/>
                <a:gd name="T8" fmla="*/ 0 w 25"/>
                <a:gd name="T9" fmla="*/ 0 h 82"/>
                <a:gd name="T10" fmla="*/ 25 w 25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2">
                  <a:moveTo>
                    <a:pt x="25" y="0"/>
                  </a:moveTo>
                  <a:cubicBezTo>
                    <a:pt x="25" y="76"/>
                    <a:pt x="25" y="76"/>
                    <a:pt x="25" y="76"/>
                  </a:cubicBezTo>
                  <a:cubicBezTo>
                    <a:pt x="25" y="80"/>
                    <a:pt x="19" y="82"/>
                    <a:pt x="12" y="82"/>
                  </a:cubicBezTo>
                  <a:cubicBezTo>
                    <a:pt x="5" y="82"/>
                    <a:pt x="0" y="80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3"/>
                    <a:pt x="16" y="2"/>
                    <a:pt x="25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ïslîḑè"/>
            <p:cNvSpPr/>
            <p:nvPr/>
          </p:nvSpPr>
          <p:spPr bwMode="auto">
            <a:xfrm>
              <a:off x="6333447" y="5025505"/>
              <a:ext cx="66699" cy="229442"/>
            </a:xfrm>
            <a:custGeom>
              <a:avLst/>
              <a:gdLst>
                <a:gd name="T0" fmla="*/ 25 w 25"/>
                <a:gd name="T1" fmla="*/ 81 h 87"/>
                <a:gd name="T2" fmla="*/ 12 w 25"/>
                <a:gd name="T3" fmla="*/ 87 h 87"/>
                <a:gd name="T4" fmla="*/ 0 w 25"/>
                <a:gd name="T5" fmla="*/ 81 h 87"/>
                <a:gd name="T6" fmla="*/ 0 w 25"/>
                <a:gd name="T7" fmla="*/ 0 h 87"/>
                <a:gd name="T8" fmla="*/ 25 w 25"/>
                <a:gd name="T9" fmla="*/ 11 h 87"/>
                <a:gd name="T10" fmla="*/ 25 w 25"/>
                <a:gd name="T11" fmla="*/ 8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7">
                  <a:moveTo>
                    <a:pt x="25" y="81"/>
                  </a:moveTo>
                  <a:cubicBezTo>
                    <a:pt x="25" y="85"/>
                    <a:pt x="19" y="87"/>
                    <a:pt x="12" y="87"/>
                  </a:cubicBezTo>
                  <a:cubicBezTo>
                    <a:pt x="5" y="87"/>
                    <a:pt x="0" y="85"/>
                    <a:pt x="0" y="8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5"/>
                    <a:pt x="16" y="9"/>
                    <a:pt x="25" y="11"/>
                  </a:cubicBezTo>
                  <a:lnTo>
                    <a:pt x="25" y="81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ïṧ1iḋé"/>
            <p:cNvSpPr/>
            <p:nvPr/>
          </p:nvSpPr>
          <p:spPr bwMode="auto">
            <a:xfrm>
              <a:off x="6333447" y="4910784"/>
              <a:ext cx="66699" cy="144068"/>
            </a:xfrm>
            <a:custGeom>
              <a:avLst/>
              <a:gdLst>
                <a:gd name="T0" fmla="*/ 12 w 25"/>
                <a:gd name="T1" fmla="*/ 0 h 55"/>
                <a:gd name="T2" fmla="*/ 25 w 25"/>
                <a:gd name="T3" fmla="*/ 5 h 55"/>
                <a:gd name="T4" fmla="*/ 25 w 25"/>
                <a:gd name="T5" fmla="*/ 55 h 55"/>
                <a:gd name="T6" fmla="*/ 0 w 25"/>
                <a:gd name="T7" fmla="*/ 44 h 55"/>
                <a:gd name="T8" fmla="*/ 0 w 25"/>
                <a:gd name="T9" fmla="*/ 5 h 55"/>
                <a:gd name="T10" fmla="*/ 12 w 25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5">
                  <a:moveTo>
                    <a:pt x="12" y="0"/>
                  </a:moveTo>
                  <a:cubicBezTo>
                    <a:pt x="19" y="0"/>
                    <a:pt x="25" y="2"/>
                    <a:pt x="25" y="5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16" y="53"/>
                    <a:pt x="7" y="49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íṥḻîďè"/>
            <p:cNvSpPr/>
            <p:nvPr/>
          </p:nvSpPr>
          <p:spPr bwMode="auto">
            <a:xfrm>
              <a:off x="7431299" y="4681342"/>
              <a:ext cx="65364" cy="142735"/>
            </a:xfrm>
            <a:custGeom>
              <a:avLst/>
              <a:gdLst>
                <a:gd name="T0" fmla="*/ 0 w 25"/>
                <a:gd name="T1" fmla="*/ 51 h 54"/>
                <a:gd name="T2" fmla="*/ 0 w 25"/>
                <a:gd name="T3" fmla="*/ 6 h 54"/>
                <a:gd name="T4" fmla="*/ 12 w 25"/>
                <a:gd name="T5" fmla="*/ 0 h 54"/>
                <a:gd name="T6" fmla="*/ 25 w 25"/>
                <a:gd name="T7" fmla="*/ 6 h 54"/>
                <a:gd name="T8" fmla="*/ 25 w 25"/>
                <a:gd name="T9" fmla="*/ 51 h 54"/>
                <a:gd name="T10" fmla="*/ 0 w 25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4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6" y="0"/>
                    <a:pt x="12" y="0"/>
                  </a:cubicBezTo>
                  <a:cubicBezTo>
                    <a:pt x="19" y="0"/>
                    <a:pt x="25" y="3"/>
                    <a:pt x="25" y="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6" y="54"/>
                    <a:pt x="8" y="54"/>
                    <a:pt x="0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íSḷiḍê"/>
            <p:cNvSpPr/>
            <p:nvPr/>
          </p:nvSpPr>
          <p:spPr bwMode="auto">
            <a:xfrm>
              <a:off x="7431299" y="4816072"/>
              <a:ext cx="65364" cy="217437"/>
            </a:xfrm>
            <a:custGeom>
              <a:avLst/>
              <a:gdLst>
                <a:gd name="T0" fmla="*/ 25 w 25"/>
                <a:gd name="T1" fmla="*/ 0 h 83"/>
                <a:gd name="T2" fmla="*/ 25 w 25"/>
                <a:gd name="T3" fmla="*/ 77 h 83"/>
                <a:gd name="T4" fmla="*/ 12 w 25"/>
                <a:gd name="T5" fmla="*/ 83 h 83"/>
                <a:gd name="T6" fmla="*/ 0 w 25"/>
                <a:gd name="T7" fmla="*/ 77 h 83"/>
                <a:gd name="T8" fmla="*/ 0 w 25"/>
                <a:gd name="T9" fmla="*/ 0 h 83"/>
                <a:gd name="T10" fmla="*/ 25 w 25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3">
                  <a:moveTo>
                    <a:pt x="25" y="0"/>
                  </a:moveTo>
                  <a:cubicBezTo>
                    <a:pt x="25" y="77"/>
                    <a:pt x="25" y="77"/>
                    <a:pt x="25" y="77"/>
                  </a:cubicBezTo>
                  <a:cubicBezTo>
                    <a:pt x="25" y="80"/>
                    <a:pt x="19" y="83"/>
                    <a:pt x="12" y="83"/>
                  </a:cubicBezTo>
                  <a:cubicBezTo>
                    <a:pt x="6" y="83"/>
                    <a:pt x="0" y="80"/>
                    <a:pt x="0" y="7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3"/>
                    <a:pt x="16" y="3"/>
                    <a:pt x="25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íṧḻïḓê"/>
            <p:cNvSpPr/>
            <p:nvPr/>
          </p:nvSpPr>
          <p:spPr bwMode="auto">
            <a:xfrm>
              <a:off x="6286758" y="4490585"/>
              <a:ext cx="1255261" cy="596283"/>
            </a:xfrm>
            <a:custGeom>
              <a:avLst/>
              <a:gdLst>
                <a:gd name="T0" fmla="*/ 646 w 941"/>
                <a:gd name="T1" fmla="*/ 0 h 447"/>
                <a:gd name="T2" fmla="*/ 941 w 941"/>
                <a:gd name="T3" fmla="*/ 139 h 447"/>
                <a:gd name="T4" fmla="*/ 295 w 941"/>
                <a:gd name="T5" fmla="*/ 447 h 447"/>
                <a:gd name="T6" fmla="*/ 0 w 941"/>
                <a:gd name="T7" fmla="*/ 307 h 447"/>
                <a:gd name="T8" fmla="*/ 646 w 941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447">
                  <a:moveTo>
                    <a:pt x="646" y="0"/>
                  </a:moveTo>
                  <a:lnTo>
                    <a:pt x="941" y="139"/>
                  </a:lnTo>
                  <a:lnTo>
                    <a:pt x="295" y="447"/>
                  </a:lnTo>
                  <a:lnTo>
                    <a:pt x="0" y="307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ïšḻiḑè"/>
            <p:cNvSpPr/>
            <p:nvPr/>
          </p:nvSpPr>
          <p:spPr bwMode="auto">
            <a:xfrm>
              <a:off x="6680278" y="4676006"/>
              <a:ext cx="861741" cy="465554"/>
            </a:xfrm>
            <a:custGeom>
              <a:avLst/>
              <a:gdLst>
                <a:gd name="T0" fmla="*/ 0 w 646"/>
                <a:gd name="T1" fmla="*/ 349 h 349"/>
                <a:gd name="T2" fmla="*/ 646 w 646"/>
                <a:gd name="T3" fmla="*/ 42 h 349"/>
                <a:gd name="T4" fmla="*/ 646 w 646"/>
                <a:gd name="T5" fmla="*/ 0 h 349"/>
                <a:gd name="T6" fmla="*/ 0 w 646"/>
                <a:gd name="T7" fmla="*/ 308 h 349"/>
                <a:gd name="T8" fmla="*/ 0 w 646"/>
                <a:gd name="T9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6" h="349">
                  <a:moveTo>
                    <a:pt x="0" y="349"/>
                  </a:moveTo>
                  <a:lnTo>
                    <a:pt x="646" y="42"/>
                  </a:lnTo>
                  <a:lnTo>
                    <a:pt x="646" y="0"/>
                  </a:lnTo>
                  <a:lnTo>
                    <a:pt x="0" y="308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ïS1ïḍé"/>
            <p:cNvSpPr/>
            <p:nvPr/>
          </p:nvSpPr>
          <p:spPr bwMode="auto">
            <a:xfrm>
              <a:off x="6286758" y="4900112"/>
              <a:ext cx="393520" cy="241449"/>
            </a:xfrm>
            <a:custGeom>
              <a:avLst/>
              <a:gdLst>
                <a:gd name="T0" fmla="*/ 295 w 295"/>
                <a:gd name="T1" fmla="*/ 181 h 181"/>
                <a:gd name="T2" fmla="*/ 0 w 295"/>
                <a:gd name="T3" fmla="*/ 41 h 181"/>
                <a:gd name="T4" fmla="*/ 0 w 295"/>
                <a:gd name="T5" fmla="*/ 0 h 181"/>
                <a:gd name="T6" fmla="*/ 295 w 295"/>
                <a:gd name="T7" fmla="*/ 140 h 181"/>
                <a:gd name="T8" fmla="*/ 295 w 295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181">
                  <a:moveTo>
                    <a:pt x="295" y="181"/>
                  </a:moveTo>
                  <a:lnTo>
                    <a:pt x="0" y="41"/>
                  </a:lnTo>
                  <a:lnTo>
                    <a:pt x="0" y="0"/>
                  </a:lnTo>
                  <a:lnTo>
                    <a:pt x="295" y="140"/>
                  </a:lnTo>
                  <a:lnTo>
                    <a:pt x="295" y="181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îşḷîde"/>
            <p:cNvSpPr/>
            <p:nvPr/>
          </p:nvSpPr>
          <p:spPr bwMode="auto">
            <a:xfrm>
              <a:off x="6574894" y="4442562"/>
              <a:ext cx="100048" cy="157408"/>
            </a:xfrm>
            <a:custGeom>
              <a:avLst/>
              <a:gdLst>
                <a:gd name="T0" fmla="*/ 0 w 38"/>
                <a:gd name="T1" fmla="*/ 60 h 60"/>
                <a:gd name="T2" fmla="*/ 2 w 38"/>
                <a:gd name="T3" fmla="*/ 28 h 60"/>
                <a:gd name="T4" fmla="*/ 25 w 38"/>
                <a:gd name="T5" fmla="*/ 5 h 60"/>
                <a:gd name="T6" fmla="*/ 38 w 38"/>
                <a:gd name="T7" fmla="*/ 59 h 60"/>
                <a:gd name="T8" fmla="*/ 0 w 38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60">
                  <a:moveTo>
                    <a:pt x="0" y="60"/>
                  </a:moveTo>
                  <a:cubicBezTo>
                    <a:pt x="0" y="43"/>
                    <a:pt x="2" y="28"/>
                    <a:pt x="2" y="28"/>
                  </a:cubicBezTo>
                  <a:cubicBezTo>
                    <a:pt x="2" y="28"/>
                    <a:pt x="5" y="0"/>
                    <a:pt x="25" y="5"/>
                  </a:cubicBezTo>
                  <a:cubicBezTo>
                    <a:pt x="37" y="8"/>
                    <a:pt x="38" y="37"/>
                    <a:pt x="38" y="59"/>
                  </a:cubicBezTo>
                  <a:cubicBezTo>
                    <a:pt x="25" y="55"/>
                    <a:pt x="13" y="57"/>
                    <a:pt x="0" y="60"/>
                  </a:cubicBezTo>
                  <a:close/>
                </a:path>
              </a:pathLst>
            </a:custGeom>
            <a:solidFill>
              <a:srgbClr val="C1D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iṣlíḑè"/>
            <p:cNvSpPr/>
            <p:nvPr/>
          </p:nvSpPr>
          <p:spPr bwMode="auto">
            <a:xfrm>
              <a:off x="6574894" y="4586630"/>
              <a:ext cx="248117" cy="197427"/>
            </a:xfrm>
            <a:custGeom>
              <a:avLst/>
              <a:gdLst>
                <a:gd name="T0" fmla="*/ 38 w 94"/>
                <a:gd name="T1" fmla="*/ 4 h 75"/>
                <a:gd name="T2" fmla="*/ 36 w 94"/>
                <a:gd name="T3" fmla="*/ 28 h 75"/>
                <a:gd name="T4" fmla="*/ 89 w 94"/>
                <a:gd name="T5" fmla="*/ 45 h 75"/>
                <a:gd name="T6" fmla="*/ 23 w 94"/>
                <a:gd name="T7" fmla="*/ 59 h 75"/>
                <a:gd name="T8" fmla="*/ 0 w 94"/>
                <a:gd name="T9" fmla="*/ 5 h 75"/>
                <a:gd name="T10" fmla="*/ 38 w 94"/>
                <a:gd name="T11" fmla="*/ 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75">
                  <a:moveTo>
                    <a:pt x="38" y="4"/>
                  </a:moveTo>
                  <a:cubicBezTo>
                    <a:pt x="37" y="17"/>
                    <a:pt x="36" y="28"/>
                    <a:pt x="36" y="28"/>
                  </a:cubicBezTo>
                  <a:cubicBezTo>
                    <a:pt x="36" y="28"/>
                    <a:pt x="83" y="31"/>
                    <a:pt x="89" y="45"/>
                  </a:cubicBezTo>
                  <a:cubicBezTo>
                    <a:pt x="94" y="59"/>
                    <a:pt x="72" y="75"/>
                    <a:pt x="23" y="59"/>
                  </a:cubicBezTo>
                  <a:cubicBezTo>
                    <a:pt x="5" y="54"/>
                    <a:pt x="1" y="27"/>
                    <a:pt x="0" y="5"/>
                  </a:cubicBezTo>
                  <a:cubicBezTo>
                    <a:pt x="13" y="2"/>
                    <a:pt x="25" y="0"/>
                    <a:pt x="38" y="4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išļíḋê"/>
            <p:cNvSpPr/>
            <p:nvPr/>
          </p:nvSpPr>
          <p:spPr bwMode="auto">
            <a:xfrm>
              <a:off x="6736304" y="4329175"/>
              <a:ext cx="434873" cy="497569"/>
            </a:xfrm>
            <a:custGeom>
              <a:avLst/>
              <a:gdLst>
                <a:gd name="T0" fmla="*/ 0 w 166"/>
                <a:gd name="T1" fmla="*/ 179 h 189"/>
                <a:gd name="T2" fmla="*/ 13 w 166"/>
                <a:gd name="T3" fmla="*/ 186 h 189"/>
                <a:gd name="T4" fmla="*/ 153 w 166"/>
                <a:gd name="T5" fmla="*/ 119 h 189"/>
                <a:gd name="T6" fmla="*/ 166 w 166"/>
                <a:gd name="T7" fmla="*/ 100 h 189"/>
                <a:gd name="T8" fmla="*/ 166 w 166"/>
                <a:gd name="T9" fmla="*/ 10 h 189"/>
                <a:gd name="T10" fmla="*/ 153 w 166"/>
                <a:gd name="T11" fmla="*/ 3 h 189"/>
                <a:gd name="T12" fmla="*/ 13 w 166"/>
                <a:gd name="T13" fmla="*/ 70 h 189"/>
                <a:gd name="T14" fmla="*/ 0 w 166"/>
                <a:gd name="T15" fmla="*/ 89 h 189"/>
                <a:gd name="T16" fmla="*/ 0 w 166"/>
                <a:gd name="T17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189">
                  <a:moveTo>
                    <a:pt x="0" y="179"/>
                  </a:moveTo>
                  <a:cubicBezTo>
                    <a:pt x="0" y="186"/>
                    <a:pt x="6" y="189"/>
                    <a:pt x="13" y="186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61" y="115"/>
                    <a:pt x="166" y="107"/>
                    <a:pt x="166" y="100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6" y="3"/>
                    <a:pt x="161" y="0"/>
                    <a:pt x="153" y="3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6" y="73"/>
                    <a:pt x="0" y="82"/>
                    <a:pt x="0" y="89"/>
                  </a:cubicBezTo>
                  <a:lnTo>
                    <a:pt x="0" y="179"/>
                  </a:ln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îşḻiḋè"/>
            <p:cNvSpPr/>
            <p:nvPr/>
          </p:nvSpPr>
          <p:spPr bwMode="auto">
            <a:xfrm>
              <a:off x="6745641" y="4331843"/>
              <a:ext cx="436207" cy="497569"/>
            </a:xfrm>
            <a:custGeom>
              <a:avLst/>
              <a:gdLst>
                <a:gd name="T0" fmla="*/ 13 w 166"/>
                <a:gd name="T1" fmla="*/ 71 h 189"/>
                <a:gd name="T2" fmla="*/ 153 w 166"/>
                <a:gd name="T3" fmla="*/ 4 h 189"/>
                <a:gd name="T4" fmla="*/ 166 w 166"/>
                <a:gd name="T5" fmla="*/ 10 h 189"/>
                <a:gd name="T6" fmla="*/ 166 w 166"/>
                <a:gd name="T7" fmla="*/ 100 h 189"/>
                <a:gd name="T8" fmla="*/ 153 w 166"/>
                <a:gd name="T9" fmla="*/ 119 h 189"/>
                <a:gd name="T10" fmla="*/ 122 w 166"/>
                <a:gd name="T11" fmla="*/ 134 h 189"/>
                <a:gd name="T12" fmla="*/ 101 w 166"/>
                <a:gd name="T13" fmla="*/ 101 h 189"/>
                <a:gd name="T14" fmla="*/ 63 w 166"/>
                <a:gd name="T15" fmla="*/ 162 h 189"/>
                <a:gd name="T16" fmla="*/ 13 w 166"/>
                <a:gd name="T17" fmla="*/ 186 h 189"/>
                <a:gd name="T18" fmla="*/ 9 w 166"/>
                <a:gd name="T19" fmla="*/ 187 h 189"/>
                <a:gd name="T20" fmla="*/ 0 w 166"/>
                <a:gd name="T21" fmla="*/ 180 h 189"/>
                <a:gd name="T22" fmla="*/ 0 w 166"/>
                <a:gd name="T23" fmla="*/ 90 h 189"/>
                <a:gd name="T24" fmla="*/ 13 w 166"/>
                <a:gd name="T25" fmla="*/ 71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6" h="189">
                  <a:moveTo>
                    <a:pt x="13" y="71"/>
                  </a:moveTo>
                  <a:cubicBezTo>
                    <a:pt x="153" y="4"/>
                    <a:pt x="153" y="4"/>
                    <a:pt x="153" y="4"/>
                  </a:cubicBezTo>
                  <a:cubicBezTo>
                    <a:pt x="160" y="0"/>
                    <a:pt x="166" y="3"/>
                    <a:pt x="166" y="1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7"/>
                    <a:pt x="160" y="116"/>
                    <a:pt x="153" y="119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3" y="120"/>
                    <a:pt x="80" y="123"/>
                    <a:pt x="101" y="101"/>
                  </a:cubicBezTo>
                  <a:cubicBezTo>
                    <a:pt x="65" y="97"/>
                    <a:pt x="68" y="133"/>
                    <a:pt x="63" y="162"/>
                  </a:cubicBezTo>
                  <a:cubicBezTo>
                    <a:pt x="13" y="186"/>
                    <a:pt x="13" y="186"/>
                    <a:pt x="13" y="186"/>
                  </a:cubicBezTo>
                  <a:cubicBezTo>
                    <a:pt x="11" y="187"/>
                    <a:pt x="10" y="187"/>
                    <a:pt x="9" y="187"/>
                  </a:cubicBezTo>
                  <a:cubicBezTo>
                    <a:pt x="3" y="189"/>
                    <a:pt x="0" y="185"/>
                    <a:pt x="0" y="18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3"/>
                    <a:pt x="5" y="74"/>
                    <a:pt x="13" y="71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ï$ḻîďê"/>
            <p:cNvSpPr/>
            <p:nvPr/>
          </p:nvSpPr>
          <p:spPr bwMode="auto">
            <a:xfrm>
              <a:off x="6911054" y="4586630"/>
              <a:ext cx="156075" cy="170748"/>
            </a:xfrm>
            <a:custGeom>
              <a:avLst/>
              <a:gdLst>
                <a:gd name="T0" fmla="*/ 38 w 59"/>
                <a:gd name="T1" fmla="*/ 4 h 65"/>
                <a:gd name="T2" fmla="*/ 59 w 59"/>
                <a:gd name="T3" fmla="*/ 37 h 65"/>
                <a:gd name="T4" fmla="*/ 0 w 59"/>
                <a:gd name="T5" fmla="*/ 65 h 65"/>
                <a:gd name="T6" fmla="*/ 38 w 59"/>
                <a:gd name="T7" fmla="*/ 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" h="65">
                  <a:moveTo>
                    <a:pt x="38" y="4"/>
                  </a:moveTo>
                  <a:cubicBezTo>
                    <a:pt x="17" y="26"/>
                    <a:pt x="50" y="23"/>
                    <a:pt x="59" y="3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5" y="36"/>
                    <a:pt x="2" y="0"/>
                    <a:pt x="38" y="4"/>
                  </a:cubicBezTo>
                  <a:close/>
                </a:path>
              </a:pathLst>
            </a:custGeom>
            <a:solidFill>
              <a:srgbClr val="9FA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iṩļiḍè"/>
            <p:cNvSpPr/>
            <p:nvPr/>
          </p:nvSpPr>
          <p:spPr bwMode="auto">
            <a:xfrm>
              <a:off x="6817676" y="4770718"/>
              <a:ext cx="317484" cy="140067"/>
            </a:xfrm>
            <a:custGeom>
              <a:avLst/>
              <a:gdLst>
                <a:gd name="T0" fmla="*/ 112 w 238"/>
                <a:gd name="T1" fmla="*/ 105 h 105"/>
                <a:gd name="T2" fmla="*/ 0 w 238"/>
                <a:gd name="T3" fmla="*/ 55 h 105"/>
                <a:gd name="T4" fmla="*/ 126 w 238"/>
                <a:gd name="T5" fmla="*/ 0 h 105"/>
                <a:gd name="T6" fmla="*/ 238 w 238"/>
                <a:gd name="T7" fmla="*/ 44 h 105"/>
                <a:gd name="T8" fmla="*/ 112 w 238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105">
                  <a:moveTo>
                    <a:pt x="112" y="105"/>
                  </a:moveTo>
                  <a:lnTo>
                    <a:pt x="0" y="55"/>
                  </a:lnTo>
                  <a:lnTo>
                    <a:pt x="126" y="0"/>
                  </a:lnTo>
                  <a:lnTo>
                    <a:pt x="238" y="44"/>
                  </a:lnTo>
                  <a:lnTo>
                    <a:pt x="112" y="105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iṣḷîḓe"/>
            <p:cNvSpPr/>
            <p:nvPr/>
          </p:nvSpPr>
          <p:spPr bwMode="auto">
            <a:xfrm>
              <a:off x="6943069" y="4566621"/>
              <a:ext cx="192091" cy="344163"/>
            </a:xfrm>
            <a:custGeom>
              <a:avLst/>
              <a:gdLst>
                <a:gd name="T0" fmla="*/ 9 w 73"/>
                <a:gd name="T1" fmla="*/ 131 h 131"/>
                <a:gd name="T2" fmla="*/ 73 w 73"/>
                <a:gd name="T3" fmla="*/ 100 h 131"/>
                <a:gd name="T4" fmla="*/ 36 w 73"/>
                <a:gd name="T5" fmla="*/ 0 h 131"/>
                <a:gd name="T6" fmla="*/ 0 w 73"/>
                <a:gd name="T7" fmla="*/ 15 h 131"/>
                <a:gd name="T8" fmla="*/ 9 w 73"/>
                <a:gd name="T9" fmla="*/ 131 h 131"/>
                <a:gd name="T10" fmla="*/ 15 w 73"/>
                <a:gd name="T11" fmla="*/ 26 h 131"/>
                <a:gd name="T12" fmla="*/ 24 w 73"/>
                <a:gd name="T13" fmla="*/ 17 h 131"/>
                <a:gd name="T14" fmla="*/ 33 w 73"/>
                <a:gd name="T15" fmla="*/ 26 h 131"/>
                <a:gd name="T16" fmla="*/ 24 w 73"/>
                <a:gd name="T17" fmla="*/ 36 h 131"/>
                <a:gd name="T18" fmla="*/ 15 w 73"/>
                <a:gd name="T19" fmla="*/ 2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131">
                  <a:moveTo>
                    <a:pt x="9" y="131"/>
                  </a:moveTo>
                  <a:cubicBezTo>
                    <a:pt x="73" y="100"/>
                    <a:pt x="73" y="100"/>
                    <a:pt x="73" y="10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9" y="131"/>
                  </a:lnTo>
                  <a:close/>
                  <a:moveTo>
                    <a:pt x="15" y="26"/>
                  </a:moveTo>
                  <a:cubicBezTo>
                    <a:pt x="15" y="21"/>
                    <a:pt x="19" y="17"/>
                    <a:pt x="24" y="17"/>
                  </a:cubicBezTo>
                  <a:cubicBezTo>
                    <a:pt x="29" y="17"/>
                    <a:pt x="33" y="21"/>
                    <a:pt x="33" y="26"/>
                  </a:cubicBezTo>
                  <a:cubicBezTo>
                    <a:pt x="33" y="32"/>
                    <a:pt x="29" y="36"/>
                    <a:pt x="24" y="36"/>
                  </a:cubicBezTo>
                  <a:cubicBezTo>
                    <a:pt x="19" y="36"/>
                    <a:pt x="15" y="32"/>
                    <a:pt x="15" y="26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îṥlîḋé"/>
            <p:cNvSpPr/>
            <p:nvPr/>
          </p:nvSpPr>
          <p:spPr bwMode="auto">
            <a:xfrm>
              <a:off x="5543739" y="4984152"/>
              <a:ext cx="314816" cy="198762"/>
            </a:xfrm>
            <a:custGeom>
              <a:avLst/>
              <a:gdLst>
                <a:gd name="T0" fmla="*/ 41 w 120"/>
                <a:gd name="T1" fmla="*/ 53 h 76"/>
                <a:gd name="T2" fmla="*/ 41 w 120"/>
                <a:gd name="T3" fmla="*/ 53 h 76"/>
                <a:gd name="T4" fmla="*/ 58 w 120"/>
                <a:gd name="T5" fmla="*/ 61 h 76"/>
                <a:gd name="T6" fmla="*/ 41 w 120"/>
                <a:gd name="T7" fmla="*/ 53 h 76"/>
                <a:gd name="T8" fmla="*/ 1 w 120"/>
                <a:gd name="T9" fmla="*/ 33 h 76"/>
                <a:gd name="T10" fmla="*/ 0 w 120"/>
                <a:gd name="T11" fmla="*/ 33 h 76"/>
                <a:gd name="T12" fmla="*/ 14 w 120"/>
                <a:gd name="T13" fmla="*/ 41 h 76"/>
                <a:gd name="T14" fmla="*/ 15 w 120"/>
                <a:gd name="T15" fmla="*/ 40 h 76"/>
                <a:gd name="T16" fmla="*/ 1 w 120"/>
                <a:gd name="T17" fmla="*/ 33 h 76"/>
                <a:gd name="T18" fmla="*/ 30 w 120"/>
                <a:gd name="T19" fmla="*/ 19 h 76"/>
                <a:gd name="T20" fmla="*/ 28 w 120"/>
                <a:gd name="T21" fmla="*/ 20 h 76"/>
                <a:gd name="T22" fmla="*/ 30 w 120"/>
                <a:gd name="T23" fmla="*/ 21 h 76"/>
                <a:gd name="T24" fmla="*/ 30 w 120"/>
                <a:gd name="T25" fmla="*/ 19 h 76"/>
                <a:gd name="T26" fmla="*/ 70 w 120"/>
                <a:gd name="T27" fmla="*/ 0 h 76"/>
                <a:gd name="T28" fmla="*/ 53 w 120"/>
                <a:gd name="T29" fmla="*/ 8 h 76"/>
                <a:gd name="T30" fmla="*/ 53 w 120"/>
                <a:gd name="T31" fmla="*/ 20 h 76"/>
                <a:gd name="T32" fmla="*/ 73 w 120"/>
                <a:gd name="T33" fmla="*/ 10 h 76"/>
                <a:gd name="T34" fmla="*/ 78 w 120"/>
                <a:gd name="T35" fmla="*/ 9 h 76"/>
                <a:gd name="T36" fmla="*/ 88 w 120"/>
                <a:gd name="T37" fmla="*/ 15 h 76"/>
                <a:gd name="T38" fmla="*/ 83 w 120"/>
                <a:gd name="T39" fmla="*/ 31 h 76"/>
                <a:gd name="T40" fmla="*/ 67 w 120"/>
                <a:gd name="T41" fmla="*/ 40 h 76"/>
                <a:gd name="T42" fmla="*/ 85 w 120"/>
                <a:gd name="T43" fmla="*/ 49 h 76"/>
                <a:gd name="T44" fmla="*/ 90 w 120"/>
                <a:gd name="T45" fmla="*/ 64 h 76"/>
                <a:gd name="T46" fmla="*/ 80 w 120"/>
                <a:gd name="T47" fmla="*/ 71 h 76"/>
                <a:gd name="T48" fmla="*/ 77 w 120"/>
                <a:gd name="T49" fmla="*/ 71 h 76"/>
                <a:gd name="T50" fmla="*/ 88 w 120"/>
                <a:gd name="T51" fmla="*/ 76 h 76"/>
                <a:gd name="T52" fmla="*/ 120 w 120"/>
                <a:gd name="T53" fmla="*/ 41 h 76"/>
                <a:gd name="T54" fmla="*/ 70 w 120"/>
                <a:gd name="T5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0" h="76">
                  <a:moveTo>
                    <a:pt x="41" y="53"/>
                  </a:moveTo>
                  <a:cubicBezTo>
                    <a:pt x="41" y="53"/>
                    <a:pt x="41" y="53"/>
                    <a:pt x="41" y="53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41" y="53"/>
                    <a:pt x="41" y="53"/>
                    <a:pt x="41" y="53"/>
                  </a:cubicBezTo>
                  <a:moveTo>
                    <a:pt x="1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" y="33"/>
                    <a:pt x="1" y="33"/>
                    <a:pt x="1" y="33"/>
                  </a:cubicBezTo>
                  <a:moveTo>
                    <a:pt x="30" y="19"/>
                  </a:moveTo>
                  <a:cubicBezTo>
                    <a:pt x="28" y="20"/>
                    <a:pt x="28" y="20"/>
                    <a:pt x="28" y="20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19"/>
                    <a:pt x="30" y="19"/>
                    <a:pt x="30" y="19"/>
                  </a:cubicBezTo>
                  <a:moveTo>
                    <a:pt x="70" y="0"/>
                  </a:moveTo>
                  <a:cubicBezTo>
                    <a:pt x="53" y="8"/>
                    <a:pt x="53" y="8"/>
                    <a:pt x="53" y="8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4" y="9"/>
                    <a:pt x="76" y="9"/>
                    <a:pt x="78" y="9"/>
                  </a:cubicBezTo>
                  <a:cubicBezTo>
                    <a:pt x="82" y="9"/>
                    <a:pt x="86" y="11"/>
                    <a:pt x="88" y="15"/>
                  </a:cubicBezTo>
                  <a:cubicBezTo>
                    <a:pt x="91" y="21"/>
                    <a:pt x="89" y="28"/>
                    <a:pt x="83" y="3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85" y="49"/>
                    <a:pt x="85" y="49"/>
                    <a:pt x="85" y="49"/>
                  </a:cubicBezTo>
                  <a:cubicBezTo>
                    <a:pt x="91" y="52"/>
                    <a:pt x="93" y="59"/>
                    <a:pt x="90" y="64"/>
                  </a:cubicBezTo>
                  <a:cubicBezTo>
                    <a:pt x="88" y="68"/>
                    <a:pt x="84" y="71"/>
                    <a:pt x="80" y="71"/>
                  </a:cubicBezTo>
                  <a:cubicBezTo>
                    <a:pt x="79" y="71"/>
                    <a:pt x="78" y="71"/>
                    <a:pt x="77" y="71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108" y="68"/>
                    <a:pt x="120" y="55"/>
                    <a:pt x="120" y="41"/>
                  </a:cubicBezTo>
                  <a:cubicBezTo>
                    <a:pt x="120" y="22"/>
                    <a:pt x="99" y="7"/>
                    <a:pt x="70" y="0"/>
                  </a:cubicBezTo>
                </a:path>
              </a:pathLst>
            </a:cu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îṡḷíḋè"/>
            <p:cNvSpPr/>
            <p:nvPr/>
          </p:nvSpPr>
          <p:spPr bwMode="auto">
            <a:xfrm>
              <a:off x="5517060" y="5005495"/>
              <a:ext cx="270796" cy="168080"/>
            </a:xfrm>
            <a:custGeom>
              <a:avLst/>
              <a:gdLst>
                <a:gd name="T0" fmla="*/ 9 w 103"/>
                <a:gd name="T1" fmla="*/ 24 h 64"/>
                <a:gd name="T2" fmla="*/ 3 w 103"/>
                <a:gd name="T3" fmla="*/ 8 h 64"/>
                <a:gd name="T4" fmla="*/ 19 w 103"/>
                <a:gd name="T5" fmla="*/ 3 h 64"/>
                <a:gd name="T6" fmla="*/ 95 w 103"/>
                <a:gd name="T7" fmla="*/ 41 h 64"/>
                <a:gd name="T8" fmla="*/ 100 w 103"/>
                <a:gd name="T9" fmla="*/ 56 h 64"/>
                <a:gd name="T10" fmla="*/ 85 w 103"/>
                <a:gd name="T11" fmla="*/ 62 h 64"/>
                <a:gd name="T12" fmla="*/ 9 w 103"/>
                <a:gd name="T13" fmla="*/ 2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4">
                  <a:moveTo>
                    <a:pt x="9" y="24"/>
                  </a:moveTo>
                  <a:cubicBezTo>
                    <a:pt x="3" y="21"/>
                    <a:pt x="0" y="14"/>
                    <a:pt x="3" y="8"/>
                  </a:cubicBezTo>
                  <a:cubicBezTo>
                    <a:pt x="6" y="2"/>
                    <a:pt x="13" y="0"/>
                    <a:pt x="19" y="3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1" y="44"/>
                    <a:pt x="103" y="51"/>
                    <a:pt x="100" y="56"/>
                  </a:cubicBezTo>
                  <a:cubicBezTo>
                    <a:pt x="97" y="62"/>
                    <a:pt x="90" y="64"/>
                    <a:pt x="85" y="62"/>
                  </a:cubicBezTo>
                  <a:cubicBezTo>
                    <a:pt x="9" y="24"/>
                    <a:pt x="9" y="24"/>
                    <a:pt x="9" y="24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îṩḷíďê"/>
            <p:cNvSpPr/>
            <p:nvPr/>
          </p:nvSpPr>
          <p:spPr bwMode="auto">
            <a:xfrm>
              <a:off x="5514392" y="5002828"/>
              <a:ext cx="268127" cy="173416"/>
            </a:xfrm>
            <a:custGeom>
              <a:avLst/>
              <a:gdLst>
                <a:gd name="T0" fmla="*/ 84 w 102"/>
                <a:gd name="T1" fmla="*/ 3 h 66"/>
                <a:gd name="T2" fmla="*/ 99 w 102"/>
                <a:gd name="T3" fmla="*/ 8 h 66"/>
                <a:gd name="T4" fmla="*/ 94 w 102"/>
                <a:gd name="T5" fmla="*/ 24 h 66"/>
                <a:gd name="T6" fmla="*/ 19 w 102"/>
                <a:gd name="T7" fmla="*/ 63 h 66"/>
                <a:gd name="T8" fmla="*/ 3 w 102"/>
                <a:gd name="T9" fmla="*/ 58 h 66"/>
                <a:gd name="T10" fmla="*/ 8 w 102"/>
                <a:gd name="T11" fmla="*/ 42 h 66"/>
                <a:gd name="T12" fmla="*/ 84 w 10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6">
                  <a:moveTo>
                    <a:pt x="84" y="3"/>
                  </a:moveTo>
                  <a:cubicBezTo>
                    <a:pt x="89" y="0"/>
                    <a:pt x="96" y="2"/>
                    <a:pt x="99" y="8"/>
                  </a:cubicBezTo>
                  <a:cubicBezTo>
                    <a:pt x="102" y="14"/>
                    <a:pt x="100" y="21"/>
                    <a:pt x="94" y="24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3" y="66"/>
                    <a:pt x="6" y="64"/>
                    <a:pt x="3" y="58"/>
                  </a:cubicBezTo>
                  <a:cubicBezTo>
                    <a:pt x="0" y="52"/>
                    <a:pt x="2" y="45"/>
                    <a:pt x="8" y="42"/>
                  </a:cubicBezTo>
                  <a:cubicBezTo>
                    <a:pt x="84" y="3"/>
                    <a:pt x="84" y="3"/>
                    <a:pt x="84" y="3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iṥḷíde"/>
            <p:cNvSpPr/>
            <p:nvPr/>
          </p:nvSpPr>
          <p:spPr bwMode="auto">
            <a:xfrm>
              <a:off x="5619775" y="4824077"/>
              <a:ext cx="62697" cy="285469"/>
            </a:xfrm>
            <a:custGeom>
              <a:avLst/>
              <a:gdLst>
                <a:gd name="T0" fmla="*/ 24 w 24"/>
                <a:gd name="T1" fmla="*/ 97 h 109"/>
                <a:gd name="T2" fmla="*/ 12 w 24"/>
                <a:gd name="T3" fmla="*/ 109 h 109"/>
                <a:gd name="T4" fmla="*/ 1 w 24"/>
                <a:gd name="T5" fmla="*/ 97 h 109"/>
                <a:gd name="T6" fmla="*/ 0 w 24"/>
                <a:gd name="T7" fmla="*/ 12 h 109"/>
                <a:gd name="T8" fmla="*/ 12 w 24"/>
                <a:gd name="T9" fmla="*/ 0 h 109"/>
                <a:gd name="T10" fmla="*/ 24 w 24"/>
                <a:gd name="T11" fmla="*/ 12 h 109"/>
                <a:gd name="T12" fmla="*/ 24 w 24"/>
                <a:gd name="T13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9">
                  <a:moveTo>
                    <a:pt x="24" y="97"/>
                  </a:moveTo>
                  <a:cubicBezTo>
                    <a:pt x="24" y="103"/>
                    <a:pt x="19" y="109"/>
                    <a:pt x="12" y="109"/>
                  </a:cubicBezTo>
                  <a:cubicBezTo>
                    <a:pt x="6" y="109"/>
                    <a:pt x="1" y="103"/>
                    <a:pt x="1" y="9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97"/>
                    <a:pt x="24" y="97"/>
                    <a:pt x="24" y="97"/>
                  </a:cubicBezTo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îşľiḋé"/>
            <p:cNvSpPr/>
            <p:nvPr/>
          </p:nvSpPr>
          <p:spPr bwMode="auto">
            <a:xfrm>
              <a:off x="5717154" y="4545278"/>
              <a:ext cx="94712" cy="260124"/>
            </a:xfrm>
            <a:custGeom>
              <a:avLst/>
              <a:gdLst>
                <a:gd name="T0" fmla="*/ 36 w 36"/>
                <a:gd name="T1" fmla="*/ 98 h 99"/>
                <a:gd name="T2" fmla="*/ 22 w 36"/>
                <a:gd name="T3" fmla="*/ 66 h 99"/>
                <a:gd name="T4" fmla="*/ 22 w 36"/>
                <a:gd name="T5" fmla="*/ 18 h 99"/>
                <a:gd name="T6" fmla="*/ 13 w 36"/>
                <a:gd name="T7" fmla="*/ 1 h 99"/>
                <a:gd name="T8" fmla="*/ 2 w 36"/>
                <a:gd name="T9" fmla="*/ 18 h 99"/>
                <a:gd name="T10" fmla="*/ 7 w 36"/>
                <a:gd name="T11" fmla="*/ 83 h 99"/>
                <a:gd name="T12" fmla="*/ 36 w 36"/>
                <a:gd name="T13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9">
                  <a:moveTo>
                    <a:pt x="36" y="98"/>
                  </a:moveTo>
                  <a:cubicBezTo>
                    <a:pt x="36" y="98"/>
                    <a:pt x="22" y="91"/>
                    <a:pt x="22" y="66"/>
                  </a:cubicBezTo>
                  <a:cubicBezTo>
                    <a:pt x="23" y="40"/>
                    <a:pt x="22" y="18"/>
                    <a:pt x="22" y="18"/>
                  </a:cubicBezTo>
                  <a:cubicBezTo>
                    <a:pt x="22" y="18"/>
                    <a:pt x="23" y="2"/>
                    <a:pt x="13" y="1"/>
                  </a:cubicBezTo>
                  <a:cubicBezTo>
                    <a:pt x="2" y="0"/>
                    <a:pt x="3" y="7"/>
                    <a:pt x="2" y="18"/>
                  </a:cubicBezTo>
                  <a:cubicBezTo>
                    <a:pt x="1" y="29"/>
                    <a:pt x="0" y="61"/>
                    <a:pt x="7" y="83"/>
                  </a:cubicBezTo>
                  <a:cubicBezTo>
                    <a:pt x="11" y="97"/>
                    <a:pt x="28" y="99"/>
                    <a:pt x="36" y="98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išlïḍé"/>
            <p:cNvSpPr/>
            <p:nvPr/>
          </p:nvSpPr>
          <p:spPr bwMode="auto">
            <a:xfrm>
              <a:off x="5405007" y="4768050"/>
              <a:ext cx="493567" cy="213435"/>
            </a:xfrm>
            <a:custGeom>
              <a:avLst/>
              <a:gdLst>
                <a:gd name="T0" fmla="*/ 110 w 188"/>
                <a:gd name="T1" fmla="*/ 79 h 81"/>
                <a:gd name="T2" fmla="*/ 184 w 188"/>
                <a:gd name="T3" fmla="*/ 36 h 81"/>
                <a:gd name="T4" fmla="*/ 178 w 188"/>
                <a:gd name="T5" fmla="*/ 8 h 81"/>
                <a:gd name="T6" fmla="*/ 13 w 188"/>
                <a:gd name="T7" fmla="*/ 3 h 81"/>
                <a:gd name="T8" fmla="*/ 10 w 188"/>
                <a:gd name="T9" fmla="*/ 34 h 81"/>
                <a:gd name="T10" fmla="*/ 110 w 188"/>
                <a:gd name="T11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81">
                  <a:moveTo>
                    <a:pt x="110" y="79"/>
                  </a:moveTo>
                  <a:cubicBezTo>
                    <a:pt x="134" y="76"/>
                    <a:pt x="181" y="53"/>
                    <a:pt x="184" y="36"/>
                  </a:cubicBezTo>
                  <a:cubicBezTo>
                    <a:pt x="187" y="20"/>
                    <a:pt x="188" y="20"/>
                    <a:pt x="178" y="8"/>
                  </a:cubicBezTo>
                  <a:cubicBezTo>
                    <a:pt x="173" y="2"/>
                    <a:pt x="15" y="0"/>
                    <a:pt x="13" y="3"/>
                  </a:cubicBezTo>
                  <a:cubicBezTo>
                    <a:pt x="10" y="8"/>
                    <a:pt x="0" y="15"/>
                    <a:pt x="10" y="34"/>
                  </a:cubicBezTo>
                  <a:cubicBezTo>
                    <a:pt x="26" y="62"/>
                    <a:pt x="86" y="81"/>
                    <a:pt x="110" y="79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i$1íďé"/>
            <p:cNvSpPr/>
            <p:nvPr/>
          </p:nvSpPr>
          <p:spPr bwMode="auto">
            <a:xfrm>
              <a:off x="5405007" y="4670670"/>
              <a:ext cx="482895" cy="281467"/>
            </a:xfrm>
            <a:custGeom>
              <a:avLst/>
              <a:gdLst>
                <a:gd name="T0" fmla="*/ 110 w 184"/>
                <a:gd name="T1" fmla="*/ 102 h 107"/>
                <a:gd name="T2" fmla="*/ 184 w 184"/>
                <a:gd name="T3" fmla="*/ 55 h 107"/>
                <a:gd name="T4" fmla="*/ 79 w 184"/>
                <a:gd name="T5" fmla="*/ 2 h 107"/>
                <a:gd name="T6" fmla="*/ 10 w 184"/>
                <a:gd name="T7" fmla="*/ 53 h 107"/>
                <a:gd name="T8" fmla="*/ 110 w 184"/>
                <a:gd name="T9" fmla="*/ 10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07">
                  <a:moveTo>
                    <a:pt x="110" y="102"/>
                  </a:moveTo>
                  <a:cubicBezTo>
                    <a:pt x="110" y="102"/>
                    <a:pt x="184" y="75"/>
                    <a:pt x="184" y="55"/>
                  </a:cubicBezTo>
                  <a:cubicBezTo>
                    <a:pt x="184" y="35"/>
                    <a:pt x="96" y="0"/>
                    <a:pt x="79" y="2"/>
                  </a:cubicBezTo>
                  <a:cubicBezTo>
                    <a:pt x="62" y="4"/>
                    <a:pt x="0" y="35"/>
                    <a:pt x="10" y="53"/>
                  </a:cubicBezTo>
                  <a:cubicBezTo>
                    <a:pt x="26" y="82"/>
                    <a:pt x="81" y="107"/>
                    <a:pt x="110" y="10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iṧlíḑê"/>
            <p:cNvSpPr/>
            <p:nvPr/>
          </p:nvSpPr>
          <p:spPr bwMode="auto">
            <a:xfrm>
              <a:off x="5601099" y="4395873"/>
              <a:ext cx="336159" cy="293472"/>
            </a:xfrm>
            <a:custGeom>
              <a:avLst/>
              <a:gdLst>
                <a:gd name="T0" fmla="*/ 114 w 128"/>
                <a:gd name="T1" fmla="*/ 42 h 112"/>
                <a:gd name="T2" fmla="*/ 29 w 128"/>
                <a:gd name="T3" fmla="*/ 2 h 112"/>
                <a:gd name="T4" fmla="*/ 4 w 128"/>
                <a:gd name="T5" fmla="*/ 17 h 112"/>
                <a:gd name="T6" fmla="*/ 20 w 128"/>
                <a:gd name="T7" fmla="*/ 70 h 112"/>
                <a:gd name="T8" fmla="*/ 102 w 128"/>
                <a:gd name="T9" fmla="*/ 107 h 112"/>
                <a:gd name="T10" fmla="*/ 121 w 128"/>
                <a:gd name="T11" fmla="*/ 94 h 112"/>
                <a:gd name="T12" fmla="*/ 114 w 128"/>
                <a:gd name="T13" fmla="*/ 4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112">
                  <a:moveTo>
                    <a:pt x="114" y="42"/>
                  </a:moveTo>
                  <a:cubicBezTo>
                    <a:pt x="107" y="31"/>
                    <a:pt x="49" y="0"/>
                    <a:pt x="29" y="2"/>
                  </a:cubicBezTo>
                  <a:cubicBezTo>
                    <a:pt x="21" y="2"/>
                    <a:pt x="11" y="2"/>
                    <a:pt x="4" y="17"/>
                  </a:cubicBezTo>
                  <a:cubicBezTo>
                    <a:pt x="0" y="27"/>
                    <a:pt x="10" y="54"/>
                    <a:pt x="20" y="70"/>
                  </a:cubicBezTo>
                  <a:cubicBezTo>
                    <a:pt x="31" y="87"/>
                    <a:pt x="74" y="112"/>
                    <a:pt x="102" y="107"/>
                  </a:cubicBezTo>
                  <a:cubicBezTo>
                    <a:pt x="117" y="104"/>
                    <a:pt x="119" y="99"/>
                    <a:pt x="121" y="94"/>
                  </a:cubicBezTo>
                  <a:cubicBezTo>
                    <a:pt x="128" y="79"/>
                    <a:pt x="119" y="52"/>
                    <a:pt x="114" y="42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îṧḷïḍe"/>
            <p:cNvSpPr/>
            <p:nvPr/>
          </p:nvSpPr>
          <p:spPr bwMode="auto">
            <a:xfrm>
              <a:off x="5598431" y="4405211"/>
              <a:ext cx="317484" cy="284135"/>
            </a:xfrm>
            <a:custGeom>
              <a:avLst/>
              <a:gdLst>
                <a:gd name="T0" fmla="*/ 107 w 121"/>
                <a:gd name="T1" fmla="*/ 42 h 108"/>
                <a:gd name="T2" fmla="*/ 22 w 121"/>
                <a:gd name="T3" fmla="*/ 2 h 108"/>
                <a:gd name="T4" fmla="*/ 5 w 121"/>
                <a:gd name="T5" fmla="*/ 13 h 108"/>
                <a:gd name="T6" fmla="*/ 14 w 121"/>
                <a:gd name="T7" fmla="*/ 67 h 108"/>
                <a:gd name="T8" fmla="*/ 95 w 121"/>
                <a:gd name="T9" fmla="*/ 103 h 108"/>
                <a:gd name="T10" fmla="*/ 114 w 121"/>
                <a:gd name="T11" fmla="*/ 91 h 108"/>
                <a:gd name="T12" fmla="*/ 107 w 121"/>
                <a:gd name="T13" fmla="*/ 4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108">
                  <a:moveTo>
                    <a:pt x="107" y="42"/>
                  </a:moveTo>
                  <a:cubicBezTo>
                    <a:pt x="100" y="31"/>
                    <a:pt x="43" y="0"/>
                    <a:pt x="22" y="2"/>
                  </a:cubicBezTo>
                  <a:cubicBezTo>
                    <a:pt x="14" y="2"/>
                    <a:pt x="10" y="3"/>
                    <a:pt x="5" y="13"/>
                  </a:cubicBezTo>
                  <a:cubicBezTo>
                    <a:pt x="0" y="23"/>
                    <a:pt x="4" y="50"/>
                    <a:pt x="14" y="67"/>
                  </a:cubicBezTo>
                  <a:cubicBezTo>
                    <a:pt x="24" y="84"/>
                    <a:pt x="68" y="108"/>
                    <a:pt x="95" y="103"/>
                  </a:cubicBezTo>
                  <a:cubicBezTo>
                    <a:pt x="110" y="100"/>
                    <a:pt x="112" y="96"/>
                    <a:pt x="114" y="91"/>
                  </a:cubicBezTo>
                  <a:cubicBezTo>
                    <a:pt x="121" y="75"/>
                    <a:pt x="113" y="52"/>
                    <a:pt x="107" y="4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íśľidè"/>
            <p:cNvSpPr/>
            <p:nvPr/>
          </p:nvSpPr>
          <p:spPr bwMode="auto">
            <a:xfrm>
              <a:off x="5438355" y="5057520"/>
              <a:ext cx="336159" cy="146736"/>
            </a:xfrm>
            <a:custGeom>
              <a:avLst/>
              <a:gdLst>
                <a:gd name="T0" fmla="*/ 4 w 128"/>
                <a:gd name="T1" fmla="*/ 0 h 56"/>
                <a:gd name="T2" fmla="*/ 0 w 128"/>
                <a:gd name="T3" fmla="*/ 13 h 56"/>
                <a:gd name="T4" fmla="*/ 80 w 128"/>
                <a:gd name="T5" fmla="*/ 56 h 56"/>
                <a:gd name="T6" fmla="*/ 128 w 128"/>
                <a:gd name="T7" fmla="*/ 48 h 56"/>
                <a:gd name="T8" fmla="*/ 117 w 128"/>
                <a:gd name="T9" fmla="*/ 43 h 56"/>
                <a:gd name="T10" fmla="*/ 115 w 128"/>
                <a:gd name="T11" fmla="*/ 42 h 56"/>
                <a:gd name="T12" fmla="*/ 98 w 128"/>
                <a:gd name="T13" fmla="*/ 33 h 56"/>
                <a:gd name="T14" fmla="*/ 81 w 128"/>
                <a:gd name="T15" fmla="*/ 25 h 56"/>
                <a:gd name="T16" fmla="*/ 48 w 128"/>
                <a:gd name="T17" fmla="*/ 42 h 56"/>
                <a:gd name="T18" fmla="*/ 43 w 128"/>
                <a:gd name="T19" fmla="*/ 44 h 56"/>
                <a:gd name="T20" fmla="*/ 32 w 128"/>
                <a:gd name="T21" fmla="*/ 37 h 56"/>
                <a:gd name="T22" fmla="*/ 37 w 128"/>
                <a:gd name="T23" fmla="*/ 21 h 56"/>
                <a:gd name="T24" fmla="*/ 54 w 128"/>
                <a:gd name="T25" fmla="*/ 13 h 56"/>
                <a:gd name="T26" fmla="*/ 40 w 128"/>
                <a:gd name="T27" fmla="*/ 5 h 56"/>
                <a:gd name="T28" fmla="*/ 28 w 128"/>
                <a:gd name="T29" fmla="*/ 11 h 56"/>
                <a:gd name="T30" fmla="*/ 4 w 128"/>
                <a:gd name="T3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56">
                  <a:moveTo>
                    <a:pt x="4" y="0"/>
                  </a:moveTo>
                  <a:cubicBezTo>
                    <a:pt x="2" y="4"/>
                    <a:pt x="0" y="8"/>
                    <a:pt x="0" y="13"/>
                  </a:cubicBezTo>
                  <a:cubicBezTo>
                    <a:pt x="0" y="37"/>
                    <a:pt x="36" y="56"/>
                    <a:pt x="80" y="56"/>
                  </a:cubicBezTo>
                  <a:cubicBezTo>
                    <a:pt x="98" y="56"/>
                    <a:pt x="115" y="53"/>
                    <a:pt x="128" y="48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6" y="42"/>
                    <a:pt x="115" y="42"/>
                    <a:pt x="115" y="42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81" y="25"/>
                    <a:pt x="81" y="25"/>
                    <a:pt x="81" y="25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6" y="43"/>
                    <a:pt x="44" y="44"/>
                    <a:pt x="43" y="44"/>
                  </a:cubicBezTo>
                  <a:cubicBezTo>
                    <a:pt x="38" y="44"/>
                    <a:pt x="34" y="41"/>
                    <a:pt x="32" y="37"/>
                  </a:cubicBezTo>
                  <a:cubicBezTo>
                    <a:pt x="29" y="31"/>
                    <a:pt x="31" y="24"/>
                    <a:pt x="37" y="21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79B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iṩ1iḋè"/>
            <p:cNvSpPr/>
            <p:nvPr/>
          </p:nvSpPr>
          <p:spPr bwMode="auto">
            <a:xfrm>
              <a:off x="5695811" y="5144228"/>
              <a:ext cx="49357" cy="26679"/>
            </a:xfrm>
            <a:custGeom>
              <a:avLst/>
              <a:gdLst>
                <a:gd name="T0" fmla="*/ 0 w 19"/>
                <a:gd name="T1" fmla="*/ 0 h 10"/>
                <a:gd name="T2" fmla="*/ 17 w 19"/>
                <a:gd name="T3" fmla="*/ 9 h 10"/>
                <a:gd name="T4" fmla="*/ 19 w 19"/>
                <a:gd name="T5" fmla="*/ 10 h 10"/>
                <a:gd name="T6" fmla="*/ 0 w 1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0" y="0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8" y="9"/>
                    <a:pt x="19" y="1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2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iṧ1iḋé"/>
            <p:cNvSpPr/>
            <p:nvPr/>
          </p:nvSpPr>
          <p:spPr bwMode="auto">
            <a:xfrm>
              <a:off x="5514392" y="5090869"/>
              <a:ext cx="137398" cy="82706"/>
            </a:xfrm>
            <a:custGeom>
              <a:avLst/>
              <a:gdLst>
                <a:gd name="T0" fmla="*/ 25 w 52"/>
                <a:gd name="T1" fmla="*/ 0 h 31"/>
                <a:gd name="T2" fmla="*/ 8 w 52"/>
                <a:gd name="T3" fmla="*/ 8 h 31"/>
                <a:gd name="T4" fmla="*/ 3 w 52"/>
                <a:gd name="T5" fmla="*/ 24 h 31"/>
                <a:gd name="T6" fmla="*/ 14 w 52"/>
                <a:gd name="T7" fmla="*/ 31 h 31"/>
                <a:gd name="T8" fmla="*/ 19 w 52"/>
                <a:gd name="T9" fmla="*/ 29 h 31"/>
                <a:gd name="T10" fmla="*/ 52 w 52"/>
                <a:gd name="T11" fmla="*/ 12 h 31"/>
                <a:gd name="T12" fmla="*/ 25 w 52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1">
                  <a:moveTo>
                    <a:pt x="25" y="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2" y="11"/>
                    <a:pt x="0" y="18"/>
                    <a:pt x="3" y="24"/>
                  </a:cubicBezTo>
                  <a:cubicBezTo>
                    <a:pt x="5" y="28"/>
                    <a:pt x="9" y="31"/>
                    <a:pt x="14" y="31"/>
                  </a:cubicBezTo>
                  <a:cubicBezTo>
                    <a:pt x="15" y="31"/>
                    <a:pt x="17" y="30"/>
                    <a:pt x="19" y="29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002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ïšļidè"/>
            <p:cNvSpPr/>
            <p:nvPr/>
          </p:nvSpPr>
          <p:spPr bwMode="auto">
            <a:xfrm>
              <a:off x="5481042" y="4491919"/>
              <a:ext cx="117389" cy="156075"/>
            </a:xfrm>
            <a:custGeom>
              <a:avLst/>
              <a:gdLst>
                <a:gd name="T0" fmla="*/ 37 w 45"/>
                <a:gd name="T1" fmla="*/ 59 h 59"/>
                <a:gd name="T2" fmla="*/ 42 w 45"/>
                <a:gd name="T3" fmla="*/ 28 h 59"/>
                <a:gd name="T4" fmla="*/ 24 w 45"/>
                <a:gd name="T5" fmla="*/ 1 h 59"/>
                <a:gd name="T6" fmla="*/ 0 w 45"/>
                <a:gd name="T7" fmla="*/ 50 h 59"/>
                <a:gd name="T8" fmla="*/ 37 w 45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9">
                  <a:moveTo>
                    <a:pt x="37" y="59"/>
                  </a:moveTo>
                  <a:cubicBezTo>
                    <a:pt x="41" y="42"/>
                    <a:pt x="42" y="28"/>
                    <a:pt x="42" y="28"/>
                  </a:cubicBezTo>
                  <a:cubicBezTo>
                    <a:pt x="42" y="28"/>
                    <a:pt x="45" y="0"/>
                    <a:pt x="24" y="1"/>
                  </a:cubicBezTo>
                  <a:cubicBezTo>
                    <a:pt x="11" y="1"/>
                    <a:pt x="4" y="29"/>
                    <a:pt x="0" y="50"/>
                  </a:cubicBezTo>
                  <a:cubicBezTo>
                    <a:pt x="14" y="50"/>
                    <a:pt x="25" y="54"/>
                    <a:pt x="37" y="59"/>
                  </a:cubicBez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ïṡľíḍè"/>
            <p:cNvSpPr/>
            <p:nvPr/>
          </p:nvSpPr>
          <p:spPr bwMode="auto">
            <a:xfrm>
              <a:off x="5307627" y="4623982"/>
              <a:ext cx="269461" cy="165411"/>
            </a:xfrm>
            <a:custGeom>
              <a:avLst/>
              <a:gdLst>
                <a:gd name="T0" fmla="*/ 66 w 103"/>
                <a:gd name="T1" fmla="*/ 0 h 63"/>
                <a:gd name="T2" fmla="*/ 63 w 103"/>
                <a:gd name="T3" fmla="*/ 24 h 63"/>
                <a:gd name="T4" fmla="*/ 8 w 103"/>
                <a:gd name="T5" fmla="*/ 31 h 63"/>
                <a:gd name="T6" fmla="*/ 69 w 103"/>
                <a:gd name="T7" fmla="*/ 58 h 63"/>
                <a:gd name="T8" fmla="*/ 103 w 103"/>
                <a:gd name="T9" fmla="*/ 9 h 63"/>
                <a:gd name="T10" fmla="*/ 66 w 103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62">
                  <a:moveTo>
                    <a:pt x="66" y="0"/>
                  </a:moveTo>
                  <a:cubicBezTo>
                    <a:pt x="64" y="14"/>
                    <a:pt x="63" y="24"/>
                    <a:pt x="63" y="24"/>
                  </a:cubicBezTo>
                  <a:cubicBezTo>
                    <a:pt x="63" y="24"/>
                    <a:pt x="16" y="18"/>
                    <a:pt x="8" y="31"/>
                  </a:cubicBezTo>
                  <a:cubicBezTo>
                    <a:pt x="0" y="43"/>
                    <a:pt x="18" y="63"/>
                    <a:pt x="69" y="58"/>
                  </a:cubicBezTo>
                  <a:cubicBezTo>
                    <a:pt x="88" y="56"/>
                    <a:pt x="98" y="31"/>
                    <a:pt x="103" y="9"/>
                  </a:cubicBezTo>
                  <a:cubicBezTo>
                    <a:pt x="91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ïśľiḍe"/>
            <p:cNvSpPr/>
            <p:nvPr/>
          </p:nvSpPr>
          <p:spPr bwMode="auto">
            <a:xfrm>
              <a:off x="5577088" y="4477246"/>
              <a:ext cx="129395" cy="60029"/>
            </a:xfrm>
            <a:custGeom>
              <a:avLst/>
              <a:gdLst>
                <a:gd name="T0" fmla="*/ 49 w 49"/>
                <a:gd name="T1" fmla="*/ 10 h 23"/>
                <a:gd name="T2" fmla="*/ 39 w 49"/>
                <a:gd name="T3" fmla="*/ 6 h 23"/>
                <a:gd name="T4" fmla="*/ 0 w 49"/>
                <a:gd name="T5" fmla="*/ 4 h 23"/>
                <a:gd name="T6" fmla="*/ 49 w 49"/>
                <a:gd name="T7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23">
                  <a:moveTo>
                    <a:pt x="49" y="10"/>
                  </a:moveTo>
                  <a:cubicBezTo>
                    <a:pt x="43" y="8"/>
                    <a:pt x="39" y="6"/>
                    <a:pt x="39" y="6"/>
                  </a:cubicBezTo>
                  <a:cubicBezTo>
                    <a:pt x="24" y="0"/>
                    <a:pt x="11" y="0"/>
                    <a:pt x="0" y="4"/>
                  </a:cubicBezTo>
                  <a:cubicBezTo>
                    <a:pt x="12" y="22"/>
                    <a:pt x="31" y="23"/>
                    <a:pt x="49" y="10"/>
                  </a:cubicBezTo>
                  <a:close/>
                </a:path>
              </a:pathLst>
            </a:custGeom>
            <a:solidFill>
              <a:srgbClr val="FBB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íšlïdè"/>
            <p:cNvSpPr/>
            <p:nvPr/>
          </p:nvSpPr>
          <p:spPr bwMode="auto">
            <a:xfrm>
              <a:off x="5570418" y="4487917"/>
              <a:ext cx="146736" cy="65364"/>
            </a:xfrm>
            <a:custGeom>
              <a:avLst/>
              <a:gdLst>
                <a:gd name="T0" fmla="*/ 52 w 56"/>
                <a:gd name="T1" fmla="*/ 6 h 25"/>
                <a:gd name="T2" fmla="*/ 3 w 56"/>
                <a:gd name="T3" fmla="*/ 0 h 25"/>
                <a:gd name="T4" fmla="*/ 0 w 56"/>
                <a:gd name="T5" fmla="*/ 1 h 25"/>
                <a:gd name="T6" fmla="*/ 0 w 56"/>
                <a:gd name="T7" fmla="*/ 1 h 25"/>
                <a:gd name="T8" fmla="*/ 18 w 56"/>
                <a:gd name="T9" fmla="*/ 18 h 25"/>
                <a:gd name="T10" fmla="*/ 56 w 56"/>
                <a:gd name="T11" fmla="*/ 8 h 25"/>
                <a:gd name="T12" fmla="*/ 52 w 56"/>
                <a:gd name="T13" fmla="*/ 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25">
                  <a:moveTo>
                    <a:pt x="52" y="6"/>
                  </a:moveTo>
                  <a:cubicBezTo>
                    <a:pt x="34" y="19"/>
                    <a:pt x="15" y="18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8"/>
                    <a:pt x="11" y="14"/>
                    <a:pt x="18" y="18"/>
                  </a:cubicBezTo>
                  <a:cubicBezTo>
                    <a:pt x="31" y="25"/>
                    <a:pt x="45" y="18"/>
                    <a:pt x="56" y="8"/>
                  </a:cubicBezTo>
                  <a:cubicBezTo>
                    <a:pt x="54" y="7"/>
                    <a:pt x="53" y="7"/>
                    <a:pt x="52" y="6"/>
                  </a:cubicBez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ísľïdê"/>
            <p:cNvSpPr/>
            <p:nvPr/>
          </p:nvSpPr>
          <p:spPr bwMode="auto">
            <a:xfrm>
              <a:off x="5498384" y="4490585"/>
              <a:ext cx="316150" cy="358837"/>
            </a:xfrm>
            <a:custGeom>
              <a:avLst/>
              <a:gdLst>
                <a:gd name="T0" fmla="*/ 117 w 120"/>
                <a:gd name="T1" fmla="*/ 48 h 137"/>
                <a:gd name="T2" fmla="*/ 83 w 120"/>
                <a:gd name="T3" fmla="*/ 7 h 137"/>
                <a:gd name="T4" fmla="*/ 83 w 120"/>
                <a:gd name="T5" fmla="*/ 7 h 137"/>
                <a:gd name="T6" fmla="*/ 45 w 120"/>
                <a:gd name="T7" fmla="*/ 17 h 137"/>
                <a:gd name="T8" fmla="*/ 27 w 120"/>
                <a:gd name="T9" fmla="*/ 0 h 137"/>
                <a:gd name="T10" fmla="*/ 27 w 120"/>
                <a:gd name="T11" fmla="*/ 0 h 137"/>
                <a:gd name="T12" fmla="*/ 2 w 120"/>
                <a:gd name="T13" fmla="*/ 39 h 137"/>
                <a:gd name="T14" fmla="*/ 1 w 120"/>
                <a:gd name="T15" fmla="*/ 96 h 137"/>
                <a:gd name="T16" fmla="*/ 108 w 120"/>
                <a:gd name="T17" fmla="*/ 137 h 137"/>
                <a:gd name="T18" fmla="*/ 117 w 120"/>
                <a:gd name="T19" fmla="*/ 4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37">
                  <a:moveTo>
                    <a:pt x="117" y="48"/>
                  </a:moveTo>
                  <a:cubicBezTo>
                    <a:pt x="116" y="28"/>
                    <a:pt x="97" y="15"/>
                    <a:pt x="83" y="7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2" y="17"/>
                    <a:pt x="58" y="24"/>
                    <a:pt x="45" y="17"/>
                  </a:cubicBezTo>
                  <a:cubicBezTo>
                    <a:pt x="38" y="13"/>
                    <a:pt x="31" y="7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1" y="8"/>
                    <a:pt x="3" y="25"/>
                    <a:pt x="2" y="39"/>
                  </a:cubicBezTo>
                  <a:cubicBezTo>
                    <a:pt x="0" y="63"/>
                    <a:pt x="1" y="96"/>
                    <a:pt x="1" y="96"/>
                  </a:cubicBezTo>
                  <a:cubicBezTo>
                    <a:pt x="108" y="137"/>
                    <a:pt x="108" y="137"/>
                    <a:pt x="108" y="137"/>
                  </a:cubicBezTo>
                  <a:cubicBezTo>
                    <a:pt x="108" y="137"/>
                    <a:pt x="120" y="79"/>
                    <a:pt x="117" y="48"/>
                  </a:cubicBez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" name="ïṣļiďé"/>
            <p:cNvSpPr/>
            <p:nvPr/>
          </p:nvSpPr>
          <p:spPr bwMode="auto">
            <a:xfrm>
              <a:off x="5481042" y="4190442"/>
              <a:ext cx="296140" cy="344163"/>
            </a:xfrm>
            <a:custGeom>
              <a:avLst/>
              <a:gdLst>
                <a:gd name="T0" fmla="*/ 93 w 113"/>
                <a:gd name="T1" fmla="*/ 98 h 131"/>
                <a:gd name="T2" fmla="*/ 83 w 113"/>
                <a:gd name="T3" fmla="*/ 26 h 131"/>
                <a:gd name="T4" fmla="*/ 32 w 113"/>
                <a:gd name="T5" fmla="*/ 104 h 131"/>
                <a:gd name="T6" fmla="*/ 93 w 113"/>
                <a:gd name="T7" fmla="*/ 9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1">
                  <a:moveTo>
                    <a:pt x="93" y="98"/>
                  </a:moveTo>
                  <a:cubicBezTo>
                    <a:pt x="93" y="98"/>
                    <a:pt x="113" y="52"/>
                    <a:pt x="83" y="26"/>
                  </a:cubicBezTo>
                  <a:cubicBezTo>
                    <a:pt x="53" y="0"/>
                    <a:pt x="0" y="51"/>
                    <a:pt x="32" y="104"/>
                  </a:cubicBezTo>
                  <a:cubicBezTo>
                    <a:pt x="49" y="131"/>
                    <a:pt x="88" y="117"/>
                    <a:pt x="93" y="98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" name="îślïḋé"/>
            <p:cNvSpPr/>
            <p:nvPr/>
          </p:nvSpPr>
          <p:spPr bwMode="auto">
            <a:xfrm>
              <a:off x="5498384" y="4203782"/>
              <a:ext cx="268127" cy="284135"/>
            </a:xfrm>
            <a:custGeom>
              <a:avLst/>
              <a:gdLst>
                <a:gd name="T0" fmla="*/ 92 w 102"/>
                <a:gd name="T1" fmla="*/ 88 h 108"/>
                <a:gd name="T2" fmla="*/ 95 w 102"/>
                <a:gd name="T3" fmla="*/ 45 h 108"/>
                <a:gd name="T4" fmla="*/ 19 w 102"/>
                <a:gd name="T5" fmla="*/ 26 h 108"/>
                <a:gd name="T6" fmla="*/ 24 w 102"/>
                <a:gd name="T7" fmla="*/ 70 h 108"/>
                <a:gd name="T8" fmla="*/ 64 w 102"/>
                <a:gd name="T9" fmla="*/ 59 h 108"/>
                <a:gd name="T10" fmla="*/ 72 w 102"/>
                <a:gd name="T11" fmla="*/ 76 h 108"/>
                <a:gd name="T12" fmla="*/ 84 w 102"/>
                <a:gd name="T13" fmla="*/ 69 h 108"/>
                <a:gd name="T14" fmla="*/ 78 w 102"/>
                <a:gd name="T15" fmla="*/ 88 h 108"/>
                <a:gd name="T16" fmla="*/ 92 w 102"/>
                <a:gd name="T17" fmla="*/ 8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08">
                  <a:moveTo>
                    <a:pt x="92" y="88"/>
                  </a:moveTo>
                  <a:cubicBezTo>
                    <a:pt x="92" y="88"/>
                    <a:pt x="102" y="76"/>
                    <a:pt x="95" y="45"/>
                  </a:cubicBezTo>
                  <a:cubicBezTo>
                    <a:pt x="88" y="14"/>
                    <a:pt x="45" y="0"/>
                    <a:pt x="19" y="26"/>
                  </a:cubicBezTo>
                  <a:cubicBezTo>
                    <a:pt x="6" y="39"/>
                    <a:pt x="0" y="65"/>
                    <a:pt x="24" y="70"/>
                  </a:cubicBezTo>
                  <a:cubicBezTo>
                    <a:pt x="49" y="75"/>
                    <a:pt x="64" y="59"/>
                    <a:pt x="64" y="59"/>
                  </a:cubicBezTo>
                  <a:cubicBezTo>
                    <a:pt x="64" y="59"/>
                    <a:pt x="63" y="63"/>
                    <a:pt x="72" y="76"/>
                  </a:cubicBezTo>
                  <a:cubicBezTo>
                    <a:pt x="72" y="76"/>
                    <a:pt x="76" y="64"/>
                    <a:pt x="84" y="69"/>
                  </a:cubicBezTo>
                  <a:cubicBezTo>
                    <a:pt x="92" y="73"/>
                    <a:pt x="85" y="90"/>
                    <a:pt x="78" y="88"/>
                  </a:cubicBezTo>
                  <a:cubicBezTo>
                    <a:pt x="78" y="88"/>
                    <a:pt x="81" y="108"/>
                    <a:pt x="92" y="88"/>
                  </a:cubicBezTo>
                  <a:close/>
                </a:path>
              </a:pathLst>
            </a:custGeom>
            <a:solidFill>
              <a:srgbClr val="5C3C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" name="ïṧ1îde"/>
            <p:cNvSpPr/>
            <p:nvPr/>
          </p:nvSpPr>
          <p:spPr bwMode="auto">
            <a:xfrm>
              <a:off x="5530400" y="5012165"/>
              <a:ext cx="94712" cy="218770"/>
            </a:xfrm>
            <a:custGeom>
              <a:avLst/>
              <a:gdLst>
                <a:gd name="T0" fmla="*/ 18 w 36"/>
                <a:gd name="T1" fmla="*/ 0 h 83"/>
                <a:gd name="T2" fmla="*/ 0 w 36"/>
                <a:gd name="T3" fmla="*/ 19 h 83"/>
                <a:gd name="T4" fmla="*/ 0 w 36"/>
                <a:gd name="T5" fmla="*/ 64 h 83"/>
                <a:gd name="T6" fmla="*/ 0 w 36"/>
                <a:gd name="T7" fmla="*/ 77 h 83"/>
                <a:gd name="T8" fmla="*/ 36 w 36"/>
                <a:gd name="T9" fmla="*/ 80 h 83"/>
                <a:gd name="T10" fmla="*/ 36 w 36"/>
                <a:gd name="T11" fmla="*/ 67 h 83"/>
                <a:gd name="T12" fmla="*/ 36 w 36"/>
                <a:gd name="T13" fmla="*/ 19 h 83"/>
                <a:gd name="T14" fmla="*/ 18 w 36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3">
                  <a:moveTo>
                    <a:pt x="18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1" y="76"/>
                    <a:pt x="24" y="83"/>
                    <a:pt x="36" y="80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6" y="9"/>
                    <a:pt x="28" y="0"/>
                    <a:pt x="18" y="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" name="iSľiḓè"/>
            <p:cNvSpPr/>
            <p:nvPr/>
          </p:nvSpPr>
          <p:spPr bwMode="auto">
            <a:xfrm>
              <a:off x="5530400" y="5212259"/>
              <a:ext cx="94712" cy="73368"/>
            </a:xfrm>
            <a:custGeom>
              <a:avLst/>
              <a:gdLst>
                <a:gd name="T0" fmla="*/ 0 w 36"/>
                <a:gd name="T1" fmla="*/ 1 h 28"/>
                <a:gd name="T2" fmla="*/ 0 w 36"/>
                <a:gd name="T3" fmla="*/ 10 h 28"/>
                <a:gd name="T4" fmla="*/ 18 w 36"/>
                <a:gd name="T5" fmla="*/ 28 h 28"/>
                <a:gd name="T6" fmla="*/ 36 w 36"/>
                <a:gd name="T7" fmla="*/ 10 h 28"/>
                <a:gd name="T8" fmla="*/ 36 w 36"/>
                <a:gd name="T9" fmla="*/ 4 h 28"/>
                <a:gd name="T10" fmla="*/ 0 w 36"/>
                <a:gd name="T11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8">
                  <a:moveTo>
                    <a:pt x="0" y="1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0"/>
                    <a:pt x="8" y="28"/>
                    <a:pt x="18" y="28"/>
                  </a:cubicBezTo>
                  <a:cubicBezTo>
                    <a:pt x="28" y="28"/>
                    <a:pt x="36" y="20"/>
                    <a:pt x="36" y="1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24" y="7"/>
                    <a:pt x="11" y="0"/>
                    <a:pt x="0" y="1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" name="ísḻiďe"/>
            <p:cNvSpPr/>
            <p:nvPr/>
          </p:nvSpPr>
          <p:spPr bwMode="auto">
            <a:xfrm>
              <a:off x="5473039" y="5214928"/>
              <a:ext cx="114721" cy="105383"/>
            </a:xfrm>
            <a:custGeom>
              <a:avLst/>
              <a:gdLst>
                <a:gd name="T0" fmla="*/ 22 w 44"/>
                <a:gd name="T1" fmla="*/ 0 h 40"/>
                <a:gd name="T2" fmla="*/ 4 w 44"/>
                <a:gd name="T3" fmla="*/ 30 h 40"/>
                <a:gd name="T4" fmla="*/ 40 w 44"/>
                <a:gd name="T5" fmla="*/ 27 h 40"/>
                <a:gd name="T6" fmla="*/ 22 w 44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2" y="0"/>
                  </a:moveTo>
                  <a:cubicBezTo>
                    <a:pt x="22" y="0"/>
                    <a:pt x="0" y="20"/>
                    <a:pt x="4" y="30"/>
                  </a:cubicBezTo>
                  <a:cubicBezTo>
                    <a:pt x="9" y="40"/>
                    <a:pt x="40" y="27"/>
                    <a:pt x="40" y="27"/>
                  </a:cubicBezTo>
                  <a:cubicBezTo>
                    <a:pt x="40" y="27"/>
                    <a:pt x="44" y="0"/>
                    <a:pt x="22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" name="ï$lîḑê"/>
            <p:cNvSpPr/>
            <p:nvPr/>
          </p:nvSpPr>
          <p:spPr bwMode="auto">
            <a:xfrm>
              <a:off x="5370324" y="4965476"/>
              <a:ext cx="94712" cy="217437"/>
            </a:xfrm>
            <a:custGeom>
              <a:avLst/>
              <a:gdLst>
                <a:gd name="T0" fmla="*/ 18 w 36"/>
                <a:gd name="T1" fmla="*/ 0 h 83"/>
                <a:gd name="T2" fmla="*/ 0 w 36"/>
                <a:gd name="T3" fmla="*/ 18 h 83"/>
                <a:gd name="T4" fmla="*/ 0 w 36"/>
                <a:gd name="T5" fmla="*/ 63 h 83"/>
                <a:gd name="T6" fmla="*/ 0 w 36"/>
                <a:gd name="T7" fmla="*/ 77 h 83"/>
                <a:gd name="T8" fmla="*/ 36 w 36"/>
                <a:gd name="T9" fmla="*/ 79 h 83"/>
                <a:gd name="T10" fmla="*/ 36 w 36"/>
                <a:gd name="T11" fmla="*/ 66 h 83"/>
                <a:gd name="T12" fmla="*/ 36 w 36"/>
                <a:gd name="T13" fmla="*/ 18 h 83"/>
                <a:gd name="T14" fmla="*/ 18 w 36"/>
                <a:gd name="T1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83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1" y="75"/>
                    <a:pt x="24" y="83"/>
                    <a:pt x="36" y="79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8"/>
                    <a:pt x="28" y="0"/>
                    <a:pt x="18" y="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" name="ïşľïḍe"/>
            <p:cNvSpPr/>
            <p:nvPr/>
          </p:nvSpPr>
          <p:spPr bwMode="auto">
            <a:xfrm>
              <a:off x="5370324" y="5162903"/>
              <a:ext cx="94712" cy="73368"/>
            </a:xfrm>
            <a:custGeom>
              <a:avLst/>
              <a:gdLst>
                <a:gd name="T0" fmla="*/ 0 w 36"/>
                <a:gd name="T1" fmla="*/ 2 h 28"/>
                <a:gd name="T2" fmla="*/ 0 w 36"/>
                <a:gd name="T3" fmla="*/ 10 h 28"/>
                <a:gd name="T4" fmla="*/ 18 w 36"/>
                <a:gd name="T5" fmla="*/ 28 h 28"/>
                <a:gd name="T6" fmla="*/ 36 w 36"/>
                <a:gd name="T7" fmla="*/ 10 h 28"/>
                <a:gd name="T8" fmla="*/ 36 w 36"/>
                <a:gd name="T9" fmla="*/ 4 h 28"/>
                <a:gd name="T10" fmla="*/ 0 w 36"/>
                <a:gd name="T1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8">
                  <a:moveTo>
                    <a:pt x="0" y="2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20"/>
                    <a:pt x="8" y="28"/>
                    <a:pt x="18" y="28"/>
                  </a:cubicBezTo>
                  <a:cubicBezTo>
                    <a:pt x="28" y="28"/>
                    <a:pt x="36" y="20"/>
                    <a:pt x="36" y="1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24" y="8"/>
                    <a:pt x="11" y="0"/>
                    <a:pt x="0" y="2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" name="ïṡḷíďè"/>
            <p:cNvSpPr/>
            <p:nvPr/>
          </p:nvSpPr>
          <p:spPr bwMode="auto">
            <a:xfrm>
              <a:off x="5312963" y="5165571"/>
              <a:ext cx="114721" cy="104049"/>
            </a:xfrm>
            <a:custGeom>
              <a:avLst/>
              <a:gdLst>
                <a:gd name="T0" fmla="*/ 22 w 44"/>
                <a:gd name="T1" fmla="*/ 1 h 40"/>
                <a:gd name="T2" fmla="*/ 4 w 44"/>
                <a:gd name="T3" fmla="*/ 30 h 40"/>
                <a:gd name="T4" fmla="*/ 40 w 44"/>
                <a:gd name="T5" fmla="*/ 27 h 40"/>
                <a:gd name="T6" fmla="*/ 22 w 44"/>
                <a:gd name="T7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2" y="1"/>
                  </a:moveTo>
                  <a:cubicBezTo>
                    <a:pt x="22" y="1"/>
                    <a:pt x="0" y="21"/>
                    <a:pt x="4" y="30"/>
                  </a:cubicBezTo>
                  <a:cubicBezTo>
                    <a:pt x="9" y="40"/>
                    <a:pt x="40" y="27"/>
                    <a:pt x="40" y="27"/>
                  </a:cubicBezTo>
                  <a:cubicBezTo>
                    <a:pt x="40" y="27"/>
                    <a:pt x="44" y="0"/>
                    <a:pt x="22" y="1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" name="íṣ1íḓe"/>
            <p:cNvSpPr/>
            <p:nvPr/>
          </p:nvSpPr>
          <p:spPr bwMode="auto">
            <a:xfrm>
              <a:off x="5478375" y="5054852"/>
              <a:ext cx="65364" cy="141401"/>
            </a:xfrm>
            <a:custGeom>
              <a:avLst/>
              <a:gdLst>
                <a:gd name="T0" fmla="*/ 25 w 25"/>
                <a:gd name="T1" fmla="*/ 51 h 54"/>
                <a:gd name="T2" fmla="*/ 25 w 25"/>
                <a:gd name="T3" fmla="*/ 6 h 54"/>
                <a:gd name="T4" fmla="*/ 13 w 25"/>
                <a:gd name="T5" fmla="*/ 0 h 54"/>
                <a:gd name="T6" fmla="*/ 0 w 25"/>
                <a:gd name="T7" fmla="*/ 6 h 54"/>
                <a:gd name="T8" fmla="*/ 0 w 25"/>
                <a:gd name="T9" fmla="*/ 51 h 54"/>
                <a:gd name="T10" fmla="*/ 25 w 25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4">
                  <a:moveTo>
                    <a:pt x="25" y="51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5" y="3"/>
                    <a:pt x="20" y="0"/>
                    <a:pt x="13" y="0"/>
                  </a:cubicBezTo>
                  <a:cubicBezTo>
                    <a:pt x="6" y="0"/>
                    <a:pt x="0" y="3"/>
                    <a:pt x="0" y="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9" y="53"/>
                    <a:pt x="17" y="54"/>
                    <a:pt x="25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" name="íšḷiḑê"/>
            <p:cNvSpPr/>
            <p:nvPr/>
          </p:nvSpPr>
          <p:spPr bwMode="auto">
            <a:xfrm>
              <a:off x="5478375" y="5188248"/>
              <a:ext cx="65364" cy="216102"/>
            </a:xfrm>
            <a:custGeom>
              <a:avLst/>
              <a:gdLst>
                <a:gd name="T0" fmla="*/ 0 w 25"/>
                <a:gd name="T1" fmla="*/ 0 h 82"/>
                <a:gd name="T2" fmla="*/ 0 w 25"/>
                <a:gd name="T3" fmla="*/ 76 h 82"/>
                <a:gd name="T4" fmla="*/ 13 w 25"/>
                <a:gd name="T5" fmla="*/ 82 h 82"/>
                <a:gd name="T6" fmla="*/ 25 w 25"/>
                <a:gd name="T7" fmla="*/ 76 h 82"/>
                <a:gd name="T8" fmla="*/ 25 w 25"/>
                <a:gd name="T9" fmla="*/ 0 h 82"/>
                <a:gd name="T10" fmla="*/ 0 w 25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2">
                  <a:moveTo>
                    <a:pt x="0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6" y="82"/>
                    <a:pt x="13" y="82"/>
                  </a:cubicBezTo>
                  <a:cubicBezTo>
                    <a:pt x="20" y="82"/>
                    <a:pt x="25" y="80"/>
                    <a:pt x="25" y="76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3"/>
                    <a:pt x="9" y="2"/>
                    <a:pt x="0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" name="îṣľidê"/>
            <p:cNvSpPr/>
            <p:nvPr/>
          </p:nvSpPr>
          <p:spPr bwMode="auto">
            <a:xfrm>
              <a:off x="5793191" y="5025505"/>
              <a:ext cx="65364" cy="229442"/>
            </a:xfrm>
            <a:custGeom>
              <a:avLst/>
              <a:gdLst>
                <a:gd name="T0" fmla="*/ 0 w 25"/>
                <a:gd name="T1" fmla="*/ 81 h 87"/>
                <a:gd name="T2" fmla="*/ 13 w 25"/>
                <a:gd name="T3" fmla="*/ 87 h 87"/>
                <a:gd name="T4" fmla="*/ 25 w 25"/>
                <a:gd name="T5" fmla="*/ 81 h 87"/>
                <a:gd name="T6" fmla="*/ 25 w 25"/>
                <a:gd name="T7" fmla="*/ 0 h 87"/>
                <a:gd name="T8" fmla="*/ 0 w 25"/>
                <a:gd name="T9" fmla="*/ 11 h 87"/>
                <a:gd name="T10" fmla="*/ 0 w 25"/>
                <a:gd name="T11" fmla="*/ 8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7">
                  <a:moveTo>
                    <a:pt x="0" y="81"/>
                  </a:moveTo>
                  <a:cubicBezTo>
                    <a:pt x="0" y="85"/>
                    <a:pt x="6" y="87"/>
                    <a:pt x="13" y="87"/>
                  </a:cubicBezTo>
                  <a:cubicBezTo>
                    <a:pt x="19" y="87"/>
                    <a:pt x="25" y="85"/>
                    <a:pt x="25" y="8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5"/>
                    <a:pt x="9" y="9"/>
                    <a:pt x="0" y="11"/>
                  </a:cubicBezTo>
                  <a:lnTo>
                    <a:pt x="0" y="81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" name="íś1iḓe"/>
            <p:cNvSpPr/>
            <p:nvPr/>
          </p:nvSpPr>
          <p:spPr bwMode="auto">
            <a:xfrm>
              <a:off x="5793191" y="4910784"/>
              <a:ext cx="65364" cy="144068"/>
            </a:xfrm>
            <a:custGeom>
              <a:avLst/>
              <a:gdLst>
                <a:gd name="T0" fmla="*/ 13 w 25"/>
                <a:gd name="T1" fmla="*/ 0 h 55"/>
                <a:gd name="T2" fmla="*/ 0 w 25"/>
                <a:gd name="T3" fmla="*/ 5 h 55"/>
                <a:gd name="T4" fmla="*/ 0 w 25"/>
                <a:gd name="T5" fmla="*/ 55 h 55"/>
                <a:gd name="T6" fmla="*/ 25 w 25"/>
                <a:gd name="T7" fmla="*/ 44 h 55"/>
                <a:gd name="T8" fmla="*/ 25 w 25"/>
                <a:gd name="T9" fmla="*/ 5 h 55"/>
                <a:gd name="T10" fmla="*/ 13 w 25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5">
                  <a:moveTo>
                    <a:pt x="13" y="0"/>
                  </a:moveTo>
                  <a:cubicBezTo>
                    <a:pt x="6" y="0"/>
                    <a:pt x="0" y="2"/>
                    <a:pt x="0" y="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9" y="53"/>
                    <a:pt x="18" y="49"/>
                    <a:pt x="25" y="4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2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" name="îśḷídè"/>
            <p:cNvSpPr/>
            <p:nvPr/>
          </p:nvSpPr>
          <p:spPr bwMode="auto">
            <a:xfrm>
              <a:off x="4695337" y="4681342"/>
              <a:ext cx="65364" cy="142735"/>
            </a:xfrm>
            <a:custGeom>
              <a:avLst/>
              <a:gdLst>
                <a:gd name="T0" fmla="*/ 25 w 25"/>
                <a:gd name="T1" fmla="*/ 51 h 54"/>
                <a:gd name="T2" fmla="*/ 25 w 25"/>
                <a:gd name="T3" fmla="*/ 6 h 54"/>
                <a:gd name="T4" fmla="*/ 12 w 25"/>
                <a:gd name="T5" fmla="*/ 0 h 54"/>
                <a:gd name="T6" fmla="*/ 0 w 25"/>
                <a:gd name="T7" fmla="*/ 6 h 54"/>
                <a:gd name="T8" fmla="*/ 0 w 25"/>
                <a:gd name="T9" fmla="*/ 51 h 54"/>
                <a:gd name="T10" fmla="*/ 25 w 25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4">
                  <a:moveTo>
                    <a:pt x="25" y="51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5" y="3"/>
                    <a:pt x="19" y="0"/>
                    <a:pt x="12" y="0"/>
                  </a:cubicBezTo>
                  <a:cubicBezTo>
                    <a:pt x="6" y="0"/>
                    <a:pt x="0" y="3"/>
                    <a:pt x="0" y="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9" y="54"/>
                    <a:pt x="17" y="54"/>
                    <a:pt x="25" y="51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" name="îSlîḑe"/>
            <p:cNvSpPr/>
            <p:nvPr/>
          </p:nvSpPr>
          <p:spPr bwMode="auto">
            <a:xfrm>
              <a:off x="4695337" y="4816072"/>
              <a:ext cx="65364" cy="217437"/>
            </a:xfrm>
            <a:custGeom>
              <a:avLst/>
              <a:gdLst>
                <a:gd name="T0" fmla="*/ 0 w 25"/>
                <a:gd name="T1" fmla="*/ 0 h 83"/>
                <a:gd name="T2" fmla="*/ 0 w 25"/>
                <a:gd name="T3" fmla="*/ 77 h 83"/>
                <a:gd name="T4" fmla="*/ 12 w 25"/>
                <a:gd name="T5" fmla="*/ 83 h 83"/>
                <a:gd name="T6" fmla="*/ 25 w 25"/>
                <a:gd name="T7" fmla="*/ 77 h 83"/>
                <a:gd name="T8" fmla="*/ 25 w 25"/>
                <a:gd name="T9" fmla="*/ 0 h 83"/>
                <a:gd name="T10" fmla="*/ 0 w 25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3">
                  <a:moveTo>
                    <a:pt x="0" y="0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0" y="80"/>
                    <a:pt x="6" y="83"/>
                    <a:pt x="12" y="83"/>
                  </a:cubicBezTo>
                  <a:cubicBezTo>
                    <a:pt x="19" y="83"/>
                    <a:pt x="25" y="80"/>
                    <a:pt x="25" y="77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3"/>
                    <a:pt x="9" y="3"/>
                    <a:pt x="0" y="0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" name="ïṩļiḋê"/>
            <p:cNvSpPr/>
            <p:nvPr/>
          </p:nvSpPr>
          <p:spPr bwMode="auto">
            <a:xfrm>
              <a:off x="4651316" y="4490585"/>
              <a:ext cx="1255261" cy="596283"/>
            </a:xfrm>
            <a:custGeom>
              <a:avLst/>
              <a:gdLst>
                <a:gd name="T0" fmla="*/ 295 w 941"/>
                <a:gd name="T1" fmla="*/ 0 h 447"/>
                <a:gd name="T2" fmla="*/ 0 w 941"/>
                <a:gd name="T3" fmla="*/ 139 h 447"/>
                <a:gd name="T4" fmla="*/ 645 w 941"/>
                <a:gd name="T5" fmla="*/ 447 h 447"/>
                <a:gd name="T6" fmla="*/ 941 w 941"/>
                <a:gd name="T7" fmla="*/ 307 h 447"/>
                <a:gd name="T8" fmla="*/ 295 w 941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447">
                  <a:moveTo>
                    <a:pt x="295" y="0"/>
                  </a:moveTo>
                  <a:lnTo>
                    <a:pt x="0" y="139"/>
                  </a:lnTo>
                  <a:lnTo>
                    <a:pt x="645" y="447"/>
                  </a:lnTo>
                  <a:lnTo>
                    <a:pt x="941" y="30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" name="iṧľîdê"/>
            <p:cNvSpPr/>
            <p:nvPr/>
          </p:nvSpPr>
          <p:spPr bwMode="auto">
            <a:xfrm>
              <a:off x="4651316" y="4490585"/>
              <a:ext cx="1255261" cy="596283"/>
            </a:xfrm>
            <a:custGeom>
              <a:avLst/>
              <a:gdLst>
                <a:gd name="T0" fmla="*/ 295 w 941"/>
                <a:gd name="T1" fmla="*/ 0 h 447"/>
                <a:gd name="T2" fmla="*/ 0 w 941"/>
                <a:gd name="T3" fmla="*/ 139 h 447"/>
                <a:gd name="T4" fmla="*/ 645 w 941"/>
                <a:gd name="T5" fmla="*/ 447 h 447"/>
                <a:gd name="T6" fmla="*/ 941 w 941"/>
                <a:gd name="T7" fmla="*/ 307 h 447"/>
                <a:gd name="T8" fmla="*/ 295 w 941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447">
                  <a:moveTo>
                    <a:pt x="295" y="0"/>
                  </a:moveTo>
                  <a:lnTo>
                    <a:pt x="0" y="139"/>
                  </a:lnTo>
                  <a:lnTo>
                    <a:pt x="645" y="447"/>
                  </a:lnTo>
                  <a:lnTo>
                    <a:pt x="941" y="307"/>
                  </a:lnTo>
                  <a:lnTo>
                    <a:pt x="2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4" name="îṧlïdé"/>
            <p:cNvSpPr/>
            <p:nvPr/>
          </p:nvSpPr>
          <p:spPr bwMode="auto">
            <a:xfrm>
              <a:off x="4651316" y="4676006"/>
              <a:ext cx="860408" cy="465554"/>
            </a:xfrm>
            <a:custGeom>
              <a:avLst/>
              <a:gdLst>
                <a:gd name="T0" fmla="*/ 645 w 645"/>
                <a:gd name="T1" fmla="*/ 349 h 349"/>
                <a:gd name="T2" fmla="*/ 0 w 645"/>
                <a:gd name="T3" fmla="*/ 42 h 349"/>
                <a:gd name="T4" fmla="*/ 0 w 645"/>
                <a:gd name="T5" fmla="*/ 0 h 349"/>
                <a:gd name="T6" fmla="*/ 645 w 645"/>
                <a:gd name="T7" fmla="*/ 308 h 349"/>
                <a:gd name="T8" fmla="*/ 645 w 645"/>
                <a:gd name="T9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5" h="349">
                  <a:moveTo>
                    <a:pt x="645" y="349"/>
                  </a:moveTo>
                  <a:lnTo>
                    <a:pt x="0" y="42"/>
                  </a:lnTo>
                  <a:lnTo>
                    <a:pt x="0" y="0"/>
                  </a:lnTo>
                  <a:lnTo>
                    <a:pt x="645" y="308"/>
                  </a:lnTo>
                  <a:lnTo>
                    <a:pt x="645" y="349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5" name="iśḷïḓè"/>
            <p:cNvSpPr/>
            <p:nvPr/>
          </p:nvSpPr>
          <p:spPr bwMode="auto">
            <a:xfrm>
              <a:off x="5511724" y="4900112"/>
              <a:ext cx="394854" cy="241449"/>
            </a:xfrm>
            <a:custGeom>
              <a:avLst/>
              <a:gdLst>
                <a:gd name="T0" fmla="*/ 0 w 296"/>
                <a:gd name="T1" fmla="*/ 181 h 181"/>
                <a:gd name="T2" fmla="*/ 296 w 296"/>
                <a:gd name="T3" fmla="*/ 41 h 181"/>
                <a:gd name="T4" fmla="*/ 296 w 296"/>
                <a:gd name="T5" fmla="*/ 0 h 181"/>
                <a:gd name="T6" fmla="*/ 0 w 296"/>
                <a:gd name="T7" fmla="*/ 140 h 181"/>
                <a:gd name="T8" fmla="*/ 0 w 296"/>
                <a:gd name="T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181">
                  <a:moveTo>
                    <a:pt x="0" y="181"/>
                  </a:moveTo>
                  <a:lnTo>
                    <a:pt x="296" y="41"/>
                  </a:lnTo>
                  <a:lnTo>
                    <a:pt x="296" y="0"/>
                  </a:lnTo>
                  <a:lnTo>
                    <a:pt x="0" y="140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6" name="íSḷíḍé"/>
            <p:cNvSpPr/>
            <p:nvPr/>
          </p:nvSpPr>
          <p:spPr bwMode="auto">
            <a:xfrm>
              <a:off x="5004817" y="4621314"/>
              <a:ext cx="234778" cy="110720"/>
            </a:xfrm>
            <a:custGeom>
              <a:avLst/>
              <a:gdLst>
                <a:gd name="T0" fmla="*/ 99 w 176"/>
                <a:gd name="T1" fmla="*/ 0 h 83"/>
                <a:gd name="T2" fmla="*/ 176 w 176"/>
                <a:gd name="T3" fmla="*/ 35 h 83"/>
                <a:gd name="T4" fmla="*/ 75 w 176"/>
                <a:gd name="T5" fmla="*/ 83 h 83"/>
                <a:gd name="T6" fmla="*/ 0 w 176"/>
                <a:gd name="T7" fmla="*/ 47 h 83"/>
                <a:gd name="T8" fmla="*/ 99 w 176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3">
                  <a:moveTo>
                    <a:pt x="99" y="0"/>
                  </a:moveTo>
                  <a:lnTo>
                    <a:pt x="176" y="35"/>
                  </a:lnTo>
                  <a:lnTo>
                    <a:pt x="75" y="83"/>
                  </a:lnTo>
                  <a:lnTo>
                    <a:pt x="0" y="47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E79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7" name="îsḻidé"/>
            <p:cNvSpPr/>
            <p:nvPr/>
          </p:nvSpPr>
          <p:spPr bwMode="auto">
            <a:xfrm>
              <a:off x="5004817" y="4621314"/>
              <a:ext cx="234778" cy="110720"/>
            </a:xfrm>
            <a:custGeom>
              <a:avLst/>
              <a:gdLst>
                <a:gd name="T0" fmla="*/ 99 w 176"/>
                <a:gd name="T1" fmla="*/ 0 h 83"/>
                <a:gd name="T2" fmla="*/ 176 w 176"/>
                <a:gd name="T3" fmla="*/ 35 h 83"/>
                <a:gd name="T4" fmla="*/ 75 w 176"/>
                <a:gd name="T5" fmla="*/ 83 h 83"/>
                <a:gd name="T6" fmla="*/ 0 w 176"/>
                <a:gd name="T7" fmla="*/ 47 h 83"/>
                <a:gd name="T8" fmla="*/ 99 w 176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3">
                  <a:moveTo>
                    <a:pt x="99" y="0"/>
                  </a:moveTo>
                  <a:lnTo>
                    <a:pt x="176" y="35"/>
                  </a:lnTo>
                  <a:lnTo>
                    <a:pt x="75" y="83"/>
                  </a:lnTo>
                  <a:lnTo>
                    <a:pt x="0" y="47"/>
                  </a:lnTo>
                  <a:lnTo>
                    <a:pt x="9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8" name="íṡ1íde"/>
            <p:cNvSpPr/>
            <p:nvPr/>
          </p:nvSpPr>
          <p:spPr bwMode="auto">
            <a:xfrm>
              <a:off x="4968800" y="4621314"/>
              <a:ext cx="233444" cy="110720"/>
            </a:xfrm>
            <a:custGeom>
              <a:avLst/>
              <a:gdLst>
                <a:gd name="T0" fmla="*/ 100 w 175"/>
                <a:gd name="T1" fmla="*/ 0 h 83"/>
                <a:gd name="T2" fmla="*/ 175 w 175"/>
                <a:gd name="T3" fmla="*/ 35 h 83"/>
                <a:gd name="T4" fmla="*/ 77 w 175"/>
                <a:gd name="T5" fmla="*/ 83 h 83"/>
                <a:gd name="T6" fmla="*/ 0 w 175"/>
                <a:gd name="T7" fmla="*/ 47 h 83"/>
                <a:gd name="T8" fmla="*/ 100 w 175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3">
                  <a:moveTo>
                    <a:pt x="100" y="0"/>
                  </a:moveTo>
                  <a:lnTo>
                    <a:pt x="175" y="35"/>
                  </a:lnTo>
                  <a:lnTo>
                    <a:pt x="77" y="83"/>
                  </a:lnTo>
                  <a:lnTo>
                    <a:pt x="0" y="47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9" name="îslïḑè"/>
            <p:cNvSpPr/>
            <p:nvPr/>
          </p:nvSpPr>
          <p:spPr bwMode="auto">
            <a:xfrm>
              <a:off x="4968800" y="4621314"/>
              <a:ext cx="233444" cy="110720"/>
            </a:xfrm>
            <a:custGeom>
              <a:avLst/>
              <a:gdLst>
                <a:gd name="T0" fmla="*/ 100 w 175"/>
                <a:gd name="T1" fmla="*/ 0 h 83"/>
                <a:gd name="T2" fmla="*/ 175 w 175"/>
                <a:gd name="T3" fmla="*/ 35 h 83"/>
                <a:gd name="T4" fmla="*/ 77 w 175"/>
                <a:gd name="T5" fmla="*/ 83 h 83"/>
                <a:gd name="T6" fmla="*/ 0 w 175"/>
                <a:gd name="T7" fmla="*/ 47 h 83"/>
                <a:gd name="T8" fmla="*/ 100 w 175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3">
                  <a:moveTo>
                    <a:pt x="100" y="0"/>
                  </a:moveTo>
                  <a:lnTo>
                    <a:pt x="175" y="35"/>
                  </a:lnTo>
                  <a:lnTo>
                    <a:pt x="77" y="83"/>
                  </a:lnTo>
                  <a:lnTo>
                    <a:pt x="0" y="4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0" name="išḻîḍè"/>
            <p:cNvSpPr/>
            <p:nvPr/>
          </p:nvSpPr>
          <p:spPr bwMode="auto">
            <a:xfrm>
              <a:off x="5044836" y="4607974"/>
              <a:ext cx="97380" cy="37351"/>
            </a:xfrm>
            <a:custGeom>
              <a:avLst/>
              <a:gdLst>
                <a:gd name="T0" fmla="*/ 19 w 37"/>
                <a:gd name="T1" fmla="*/ 0 h 14"/>
                <a:gd name="T2" fmla="*/ 0 w 37"/>
                <a:gd name="T3" fmla="*/ 9 h 14"/>
                <a:gd name="T4" fmla="*/ 4 w 37"/>
                <a:gd name="T5" fmla="*/ 14 h 14"/>
                <a:gd name="T6" fmla="*/ 22 w 37"/>
                <a:gd name="T7" fmla="*/ 5 h 14"/>
                <a:gd name="T8" fmla="*/ 29 w 37"/>
                <a:gd name="T9" fmla="*/ 8 h 14"/>
                <a:gd name="T10" fmla="*/ 35 w 37"/>
                <a:gd name="T11" fmla="*/ 5 h 14"/>
                <a:gd name="T12" fmla="*/ 37 w 37"/>
                <a:gd name="T13" fmla="*/ 6 h 14"/>
                <a:gd name="T14" fmla="*/ 19 w 37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4">
                  <a:moveTo>
                    <a:pt x="19" y="0"/>
                  </a:moveTo>
                  <a:cubicBezTo>
                    <a:pt x="9" y="0"/>
                    <a:pt x="0" y="4"/>
                    <a:pt x="0" y="9"/>
                  </a:cubicBezTo>
                  <a:cubicBezTo>
                    <a:pt x="0" y="11"/>
                    <a:pt x="1" y="12"/>
                    <a:pt x="4" y="14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4" y="3"/>
                    <a:pt x="27" y="0"/>
                    <a:pt x="19" y="0"/>
                  </a:cubicBezTo>
                </a:path>
              </a:pathLst>
            </a:custGeom>
            <a:solidFill>
              <a:srgbClr val="369E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1" name="íSļiḓe"/>
            <p:cNvSpPr/>
            <p:nvPr/>
          </p:nvSpPr>
          <p:spPr bwMode="auto">
            <a:xfrm>
              <a:off x="5120872" y="4621314"/>
              <a:ext cx="24012" cy="18675"/>
            </a:xfrm>
            <a:custGeom>
              <a:avLst/>
              <a:gdLst>
                <a:gd name="T0" fmla="*/ 6 w 9"/>
                <a:gd name="T1" fmla="*/ 0 h 7"/>
                <a:gd name="T2" fmla="*/ 0 w 9"/>
                <a:gd name="T3" fmla="*/ 3 h 7"/>
                <a:gd name="T4" fmla="*/ 8 w 9"/>
                <a:gd name="T5" fmla="*/ 7 h 7"/>
                <a:gd name="T6" fmla="*/ 9 w 9"/>
                <a:gd name="T7" fmla="*/ 4 h 7"/>
                <a:gd name="T8" fmla="*/ 8 w 9"/>
                <a:gd name="T9" fmla="*/ 1 h 7"/>
                <a:gd name="T10" fmla="*/ 6 w 9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9" y="3"/>
                    <a:pt x="9" y="2"/>
                    <a:pt x="8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BC8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2" name="iŝlïďê"/>
            <p:cNvSpPr/>
            <p:nvPr/>
          </p:nvSpPr>
          <p:spPr bwMode="auto">
            <a:xfrm>
              <a:off x="5055508" y="4621314"/>
              <a:ext cx="86708" cy="32015"/>
            </a:xfrm>
            <a:custGeom>
              <a:avLst/>
              <a:gdLst>
                <a:gd name="T0" fmla="*/ 18 w 33"/>
                <a:gd name="T1" fmla="*/ 0 h 12"/>
                <a:gd name="T2" fmla="*/ 0 w 33"/>
                <a:gd name="T3" fmla="*/ 9 h 12"/>
                <a:gd name="T4" fmla="*/ 15 w 33"/>
                <a:gd name="T5" fmla="*/ 12 h 12"/>
                <a:gd name="T6" fmla="*/ 33 w 33"/>
                <a:gd name="T7" fmla="*/ 7 h 12"/>
                <a:gd name="T8" fmla="*/ 25 w 33"/>
                <a:gd name="T9" fmla="*/ 3 h 12"/>
                <a:gd name="T10" fmla="*/ 18 w 33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2">
                  <a:moveTo>
                    <a:pt x="18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3" y="11"/>
                    <a:pt x="9" y="12"/>
                    <a:pt x="15" y="12"/>
                  </a:cubicBezTo>
                  <a:cubicBezTo>
                    <a:pt x="23" y="12"/>
                    <a:pt x="30" y="10"/>
                    <a:pt x="33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CFAB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3" name="ïṩļîḋé"/>
            <p:cNvSpPr/>
            <p:nvPr/>
          </p:nvSpPr>
          <p:spPr bwMode="auto">
            <a:xfrm>
              <a:off x="5112868" y="4558616"/>
              <a:ext cx="40019" cy="68033"/>
            </a:xfrm>
            <a:custGeom>
              <a:avLst/>
              <a:gdLst>
                <a:gd name="T0" fmla="*/ 0 w 15"/>
                <a:gd name="T1" fmla="*/ 4 h 26"/>
                <a:gd name="T2" fmla="*/ 11 w 15"/>
                <a:gd name="T3" fmla="*/ 5 h 26"/>
                <a:gd name="T4" fmla="*/ 0 w 15"/>
                <a:gd name="T5" fmla="*/ 24 h 26"/>
                <a:gd name="T6" fmla="*/ 1 w 15"/>
                <a:gd name="T7" fmla="*/ 19 h 26"/>
                <a:gd name="T8" fmla="*/ 8 w 15"/>
                <a:gd name="T9" fmla="*/ 15 h 26"/>
                <a:gd name="T10" fmla="*/ 0 w 15"/>
                <a:gd name="T11" fmla="*/ 8 h 26"/>
                <a:gd name="T12" fmla="*/ 0 w 15"/>
                <a:gd name="T13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6">
                  <a:moveTo>
                    <a:pt x="0" y="4"/>
                  </a:moveTo>
                  <a:cubicBezTo>
                    <a:pt x="0" y="4"/>
                    <a:pt x="7" y="0"/>
                    <a:pt x="11" y="5"/>
                  </a:cubicBezTo>
                  <a:cubicBezTo>
                    <a:pt x="15" y="10"/>
                    <a:pt x="14" y="26"/>
                    <a:pt x="0" y="24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9"/>
                    <a:pt x="6" y="21"/>
                    <a:pt x="8" y="15"/>
                  </a:cubicBezTo>
                  <a:cubicBezTo>
                    <a:pt x="10" y="8"/>
                    <a:pt x="6" y="5"/>
                    <a:pt x="0" y="8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4" name="îṧlïḋé"/>
            <p:cNvSpPr/>
            <p:nvPr/>
          </p:nvSpPr>
          <p:spPr bwMode="auto">
            <a:xfrm>
              <a:off x="5044836" y="4539941"/>
              <a:ext cx="81373" cy="108051"/>
            </a:xfrm>
            <a:custGeom>
              <a:avLst/>
              <a:gdLst>
                <a:gd name="T0" fmla="*/ 15 w 31"/>
                <a:gd name="T1" fmla="*/ 0 h 41"/>
                <a:gd name="T2" fmla="*/ 0 w 31"/>
                <a:gd name="T3" fmla="*/ 7 h 41"/>
                <a:gd name="T4" fmla="*/ 0 w 31"/>
                <a:gd name="T5" fmla="*/ 24 h 41"/>
                <a:gd name="T6" fmla="*/ 0 w 31"/>
                <a:gd name="T7" fmla="*/ 34 h 41"/>
                <a:gd name="T8" fmla="*/ 15 w 31"/>
                <a:gd name="T9" fmla="*/ 41 h 41"/>
                <a:gd name="T10" fmla="*/ 31 w 31"/>
                <a:gd name="T11" fmla="*/ 34 h 41"/>
                <a:gd name="T12" fmla="*/ 31 w 31"/>
                <a:gd name="T13" fmla="*/ 24 h 41"/>
                <a:gd name="T14" fmla="*/ 31 w 31"/>
                <a:gd name="T15" fmla="*/ 7 h 41"/>
                <a:gd name="T16" fmla="*/ 15 w 3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15" y="0"/>
                  </a:moveTo>
                  <a:cubicBezTo>
                    <a:pt x="7" y="0"/>
                    <a:pt x="0" y="3"/>
                    <a:pt x="0" y="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8"/>
                    <a:pt x="7" y="41"/>
                    <a:pt x="15" y="41"/>
                  </a:cubicBezTo>
                  <a:cubicBezTo>
                    <a:pt x="24" y="41"/>
                    <a:pt x="31" y="38"/>
                    <a:pt x="31" y="3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4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5" name="íṥľíḋé"/>
            <p:cNvSpPr/>
            <p:nvPr/>
          </p:nvSpPr>
          <p:spPr bwMode="auto">
            <a:xfrm>
              <a:off x="5052840" y="4545278"/>
              <a:ext cx="65364" cy="24012"/>
            </a:xfrm>
            <a:custGeom>
              <a:avLst/>
              <a:gdLst>
                <a:gd name="T0" fmla="*/ 12 w 25"/>
                <a:gd name="T1" fmla="*/ 0 h 9"/>
                <a:gd name="T2" fmla="*/ 0 w 25"/>
                <a:gd name="T3" fmla="*/ 4 h 9"/>
                <a:gd name="T4" fmla="*/ 0 w 25"/>
                <a:gd name="T5" fmla="*/ 5 h 9"/>
                <a:gd name="T6" fmla="*/ 12 w 25"/>
                <a:gd name="T7" fmla="*/ 9 h 9"/>
                <a:gd name="T8" fmla="*/ 25 w 25"/>
                <a:gd name="T9" fmla="*/ 5 h 9"/>
                <a:gd name="T10" fmla="*/ 25 w 25"/>
                <a:gd name="T11" fmla="*/ 4 h 9"/>
                <a:gd name="T12" fmla="*/ 12 w 2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9">
                  <a:moveTo>
                    <a:pt x="12" y="0"/>
                  </a:moveTo>
                  <a:cubicBezTo>
                    <a:pt x="5" y="0"/>
                    <a:pt x="0" y="2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5" y="9"/>
                    <a:pt x="12" y="9"/>
                  </a:cubicBezTo>
                  <a:cubicBezTo>
                    <a:pt x="20" y="9"/>
                    <a:pt x="25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0" y="0"/>
                    <a:pt x="12" y="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6" name="îşḷîḓe"/>
            <p:cNvSpPr/>
            <p:nvPr/>
          </p:nvSpPr>
          <p:spPr bwMode="auto">
            <a:xfrm>
              <a:off x="5711819" y="4534606"/>
              <a:ext cx="100048" cy="157408"/>
            </a:xfrm>
            <a:custGeom>
              <a:avLst/>
              <a:gdLst>
                <a:gd name="T0" fmla="*/ 38 w 38"/>
                <a:gd name="T1" fmla="*/ 60 h 60"/>
                <a:gd name="T2" fmla="*/ 36 w 38"/>
                <a:gd name="T3" fmla="*/ 28 h 60"/>
                <a:gd name="T4" fmla="*/ 13 w 38"/>
                <a:gd name="T5" fmla="*/ 5 h 60"/>
                <a:gd name="T6" fmla="*/ 0 w 38"/>
                <a:gd name="T7" fmla="*/ 59 h 60"/>
                <a:gd name="T8" fmla="*/ 38 w 38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60">
                  <a:moveTo>
                    <a:pt x="38" y="60"/>
                  </a:moveTo>
                  <a:cubicBezTo>
                    <a:pt x="38" y="43"/>
                    <a:pt x="36" y="28"/>
                    <a:pt x="36" y="28"/>
                  </a:cubicBezTo>
                  <a:cubicBezTo>
                    <a:pt x="36" y="28"/>
                    <a:pt x="33" y="0"/>
                    <a:pt x="13" y="5"/>
                  </a:cubicBezTo>
                  <a:cubicBezTo>
                    <a:pt x="1" y="8"/>
                    <a:pt x="0" y="37"/>
                    <a:pt x="0" y="59"/>
                  </a:cubicBezTo>
                  <a:cubicBezTo>
                    <a:pt x="13" y="55"/>
                    <a:pt x="25" y="57"/>
                    <a:pt x="38" y="60"/>
                  </a:cubicBez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7" name="iṡḷïḍè"/>
            <p:cNvSpPr/>
            <p:nvPr/>
          </p:nvSpPr>
          <p:spPr bwMode="auto">
            <a:xfrm>
              <a:off x="5565083" y="4678674"/>
              <a:ext cx="246784" cy="197427"/>
            </a:xfrm>
            <a:custGeom>
              <a:avLst/>
              <a:gdLst>
                <a:gd name="T0" fmla="*/ 56 w 94"/>
                <a:gd name="T1" fmla="*/ 4 h 75"/>
                <a:gd name="T2" fmla="*/ 58 w 94"/>
                <a:gd name="T3" fmla="*/ 28 h 75"/>
                <a:gd name="T4" fmla="*/ 5 w 94"/>
                <a:gd name="T5" fmla="*/ 45 h 75"/>
                <a:gd name="T6" fmla="*/ 71 w 94"/>
                <a:gd name="T7" fmla="*/ 59 h 75"/>
                <a:gd name="T8" fmla="*/ 94 w 94"/>
                <a:gd name="T9" fmla="*/ 5 h 75"/>
                <a:gd name="T10" fmla="*/ 56 w 94"/>
                <a:gd name="T11" fmla="*/ 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75">
                  <a:moveTo>
                    <a:pt x="56" y="4"/>
                  </a:moveTo>
                  <a:cubicBezTo>
                    <a:pt x="57" y="17"/>
                    <a:pt x="58" y="28"/>
                    <a:pt x="58" y="28"/>
                  </a:cubicBezTo>
                  <a:cubicBezTo>
                    <a:pt x="58" y="28"/>
                    <a:pt x="11" y="32"/>
                    <a:pt x="5" y="45"/>
                  </a:cubicBezTo>
                  <a:cubicBezTo>
                    <a:pt x="0" y="59"/>
                    <a:pt x="22" y="75"/>
                    <a:pt x="71" y="59"/>
                  </a:cubicBezTo>
                  <a:cubicBezTo>
                    <a:pt x="89" y="54"/>
                    <a:pt x="93" y="27"/>
                    <a:pt x="94" y="5"/>
                  </a:cubicBezTo>
                  <a:cubicBezTo>
                    <a:pt x="81" y="2"/>
                    <a:pt x="69" y="0"/>
                    <a:pt x="56" y="4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8" name="îŝ1íde"/>
            <p:cNvSpPr/>
            <p:nvPr/>
          </p:nvSpPr>
          <p:spPr bwMode="auto">
            <a:xfrm>
              <a:off x="5215584" y="4421219"/>
              <a:ext cx="436207" cy="497569"/>
            </a:xfrm>
            <a:custGeom>
              <a:avLst/>
              <a:gdLst>
                <a:gd name="T0" fmla="*/ 166 w 166"/>
                <a:gd name="T1" fmla="*/ 179 h 189"/>
                <a:gd name="T2" fmla="*/ 153 w 166"/>
                <a:gd name="T3" fmla="*/ 186 h 189"/>
                <a:gd name="T4" fmla="*/ 13 w 166"/>
                <a:gd name="T5" fmla="*/ 119 h 189"/>
                <a:gd name="T6" fmla="*/ 0 w 166"/>
                <a:gd name="T7" fmla="*/ 100 h 189"/>
                <a:gd name="T8" fmla="*/ 0 w 166"/>
                <a:gd name="T9" fmla="*/ 10 h 189"/>
                <a:gd name="T10" fmla="*/ 13 w 166"/>
                <a:gd name="T11" fmla="*/ 3 h 189"/>
                <a:gd name="T12" fmla="*/ 153 w 166"/>
                <a:gd name="T13" fmla="*/ 70 h 189"/>
                <a:gd name="T14" fmla="*/ 166 w 166"/>
                <a:gd name="T15" fmla="*/ 89 h 189"/>
                <a:gd name="T16" fmla="*/ 166 w 166"/>
                <a:gd name="T17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189">
                  <a:moveTo>
                    <a:pt x="166" y="179"/>
                  </a:moveTo>
                  <a:cubicBezTo>
                    <a:pt x="166" y="186"/>
                    <a:pt x="160" y="189"/>
                    <a:pt x="153" y="186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5" y="115"/>
                    <a:pt x="0" y="107"/>
                    <a:pt x="0" y="10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"/>
                    <a:pt x="5" y="0"/>
                    <a:pt x="13" y="3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60" y="73"/>
                    <a:pt x="166" y="82"/>
                    <a:pt x="166" y="89"/>
                  </a:cubicBezTo>
                  <a:lnTo>
                    <a:pt x="166" y="179"/>
                  </a:ln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9" name="îṥļídé"/>
            <p:cNvSpPr/>
            <p:nvPr/>
          </p:nvSpPr>
          <p:spPr bwMode="auto">
            <a:xfrm>
              <a:off x="5204912" y="4423887"/>
              <a:ext cx="436207" cy="496235"/>
            </a:xfrm>
            <a:custGeom>
              <a:avLst/>
              <a:gdLst>
                <a:gd name="T0" fmla="*/ 153 w 166"/>
                <a:gd name="T1" fmla="*/ 71 h 189"/>
                <a:gd name="T2" fmla="*/ 13 w 166"/>
                <a:gd name="T3" fmla="*/ 4 h 189"/>
                <a:gd name="T4" fmla="*/ 0 w 166"/>
                <a:gd name="T5" fmla="*/ 10 h 189"/>
                <a:gd name="T6" fmla="*/ 0 w 166"/>
                <a:gd name="T7" fmla="*/ 100 h 189"/>
                <a:gd name="T8" fmla="*/ 13 w 166"/>
                <a:gd name="T9" fmla="*/ 119 h 189"/>
                <a:gd name="T10" fmla="*/ 44 w 166"/>
                <a:gd name="T11" fmla="*/ 134 h 189"/>
                <a:gd name="T12" fmla="*/ 65 w 166"/>
                <a:gd name="T13" fmla="*/ 101 h 189"/>
                <a:gd name="T14" fmla="*/ 103 w 166"/>
                <a:gd name="T15" fmla="*/ 162 h 189"/>
                <a:gd name="T16" fmla="*/ 153 w 166"/>
                <a:gd name="T17" fmla="*/ 186 h 189"/>
                <a:gd name="T18" fmla="*/ 157 w 166"/>
                <a:gd name="T19" fmla="*/ 188 h 189"/>
                <a:gd name="T20" fmla="*/ 166 w 166"/>
                <a:gd name="T21" fmla="*/ 180 h 189"/>
                <a:gd name="T22" fmla="*/ 166 w 166"/>
                <a:gd name="T23" fmla="*/ 90 h 189"/>
                <a:gd name="T24" fmla="*/ 153 w 166"/>
                <a:gd name="T25" fmla="*/ 71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6" h="189">
                  <a:moveTo>
                    <a:pt x="153" y="71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6" y="0"/>
                    <a:pt x="0" y="3"/>
                    <a:pt x="0" y="1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7"/>
                    <a:pt x="6" y="116"/>
                    <a:pt x="13" y="119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53" y="120"/>
                    <a:pt x="86" y="123"/>
                    <a:pt x="65" y="101"/>
                  </a:cubicBezTo>
                  <a:cubicBezTo>
                    <a:pt x="101" y="97"/>
                    <a:pt x="98" y="133"/>
                    <a:pt x="103" y="162"/>
                  </a:cubicBezTo>
                  <a:cubicBezTo>
                    <a:pt x="153" y="186"/>
                    <a:pt x="153" y="186"/>
                    <a:pt x="153" y="186"/>
                  </a:cubicBezTo>
                  <a:cubicBezTo>
                    <a:pt x="155" y="187"/>
                    <a:pt x="156" y="187"/>
                    <a:pt x="157" y="188"/>
                  </a:cubicBezTo>
                  <a:cubicBezTo>
                    <a:pt x="163" y="189"/>
                    <a:pt x="166" y="185"/>
                    <a:pt x="166" y="18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83"/>
                    <a:pt x="161" y="74"/>
                    <a:pt x="153" y="71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0" name="iṥḷïḓe"/>
            <p:cNvSpPr/>
            <p:nvPr/>
          </p:nvSpPr>
          <p:spPr bwMode="auto">
            <a:xfrm>
              <a:off x="5320967" y="4678674"/>
              <a:ext cx="154740" cy="170748"/>
            </a:xfrm>
            <a:custGeom>
              <a:avLst/>
              <a:gdLst>
                <a:gd name="T0" fmla="*/ 21 w 59"/>
                <a:gd name="T1" fmla="*/ 4 h 65"/>
                <a:gd name="T2" fmla="*/ 0 w 59"/>
                <a:gd name="T3" fmla="*/ 37 h 65"/>
                <a:gd name="T4" fmla="*/ 59 w 59"/>
                <a:gd name="T5" fmla="*/ 65 h 65"/>
                <a:gd name="T6" fmla="*/ 21 w 59"/>
                <a:gd name="T7" fmla="*/ 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" h="65">
                  <a:moveTo>
                    <a:pt x="21" y="4"/>
                  </a:moveTo>
                  <a:cubicBezTo>
                    <a:pt x="42" y="26"/>
                    <a:pt x="9" y="23"/>
                    <a:pt x="0" y="37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4" y="36"/>
                    <a:pt x="57" y="0"/>
                    <a:pt x="21" y="4"/>
                  </a:cubicBezTo>
                  <a:close/>
                </a:path>
              </a:pathLst>
            </a:custGeom>
            <a:solidFill>
              <a:srgbClr val="9FA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1" name="îṣľîḍe"/>
            <p:cNvSpPr/>
            <p:nvPr/>
          </p:nvSpPr>
          <p:spPr bwMode="auto">
            <a:xfrm>
              <a:off x="5251600" y="4862760"/>
              <a:ext cx="318818" cy="140067"/>
            </a:xfrm>
            <a:custGeom>
              <a:avLst/>
              <a:gdLst>
                <a:gd name="T0" fmla="*/ 126 w 239"/>
                <a:gd name="T1" fmla="*/ 105 h 105"/>
                <a:gd name="T2" fmla="*/ 239 w 239"/>
                <a:gd name="T3" fmla="*/ 55 h 105"/>
                <a:gd name="T4" fmla="*/ 113 w 239"/>
                <a:gd name="T5" fmla="*/ 0 h 105"/>
                <a:gd name="T6" fmla="*/ 0 w 239"/>
                <a:gd name="T7" fmla="*/ 43 h 105"/>
                <a:gd name="T8" fmla="*/ 126 w 239"/>
                <a:gd name="T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05">
                  <a:moveTo>
                    <a:pt x="126" y="105"/>
                  </a:moveTo>
                  <a:lnTo>
                    <a:pt x="239" y="55"/>
                  </a:lnTo>
                  <a:lnTo>
                    <a:pt x="113" y="0"/>
                  </a:lnTo>
                  <a:lnTo>
                    <a:pt x="0" y="43"/>
                  </a:lnTo>
                  <a:lnTo>
                    <a:pt x="126" y="105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2" name="iSļíḑê"/>
            <p:cNvSpPr/>
            <p:nvPr/>
          </p:nvSpPr>
          <p:spPr bwMode="auto">
            <a:xfrm>
              <a:off x="5251600" y="4658664"/>
              <a:ext cx="192091" cy="344163"/>
            </a:xfrm>
            <a:custGeom>
              <a:avLst/>
              <a:gdLst>
                <a:gd name="T0" fmla="*/ 73 w 73"/>
                <a:gd name="T1" fmla="*/ 15 h 131"/>
                <a:gd name="T2" fmla="*/ 37 w 73"/>
                <a:gd name="T3" fmla="*/ 0 h 131"/>
                <a:gd name="T4" fmla="*/ 0 w 73"/>
                <a:gd name="T5" fmla="*/ 100 h 131"/>
                <a:gd name="T6" fmla="*/ 64 w 73"/>
                <a:gd name="T7" fmla="*/ 131 h 131"/>
                <a:gd name="T8" fmla="*/ 73 w 73"/>
                <a:gd name="T9" fmla="*/ 15 h 131"/>
                <a:gd name="T10" fmla="*/ 49 w 73"/>
                <a:gd name="T11" fmla="*/ 36 h 131"/>
                <a:gd name="T12" fmla="*/ 40 w 73"/>
                <a:gd name="T13" fmla="*/ 26 h 131"/>
                <a:gd name="T14" fmla="*/ 49 w 73"/>
                <a:gd name="T15" fmla="*/ 17 h 131"/>
                <a:gd name="T16" fmla="*/ 58 w 73"/>
                <a:gd name="T17" fmla="*/ 26 h 131"/>
                <a:gd name="T18" fmla="*/ 49 w 73"/>
                <a:gd name="T19" fmla="*/ 3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131">
                  <a:moveTo>
                    <a:pt x="73" y="15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64" y="131"/>
                    <a:pt x="64" y="131"/>
                    <a:pt x="64" y="131"/>
                  </a:cubicBezTo>
                  <a:lnTo>
                    <a:pt x="73" y="15"/>
                  </a:lnTo>
                  <a:close/>
                  <a:moveTo>
                    <a:pt x="49" y="36"/>
                  </a:moveTo>
                  <a:cubicBezTo>
                    <a:pt x="44" y="36"/>
                    <a:pt x="40" y="32"/>
                    <a:pt x="40" y="26"/>
                  </a:cubicBezTo>
                  <a:cubicBezTo>
                    <a:pt x="40" y="21"/>
                    <a:pt x="44" y="17"/>
                    <a:pt x="49" y="17"/>
                  </a:cubicBezTo>
                  <a:cubicBezTo>
                    <a:pt x="54" y="17"/>
                    <a:pt x="58" y="21"/>
                    <a:pt x="58" y="26"/>
                  </a:cubicBezTo>
                  <a:cubicBezTo>
                    <a:pt x="58" y="32"/>
                    <a:pt x="54" y="36"/>
                    <a:pt x="49" y="36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3" name="ïṧľïdé"/>
            <p:cNvSpPr/>
            <p:nvPr/>
          </p:nvSpPr>
          <p:spPr bwMode="auto">
            <a:xfrm>
              <a:off x="3776235" y="1826656"/>
              <a:ext cx="4639531" cy="2206378"/>
            </a:xfrm>
            <a:custGeom>
              <a:avLst/>
              <a:gdLst>
                <a:gd name="T0" fmla="*/ 1738 w 3478"/>
                <a:gd name="T1" fmla="*/ 0 h 1654"/>
                <a:gd name="T2" fmla="*/ 0 w 3478"/>
                <a:gd name="T3" fmla="*/ 827 h 1654"/>
                <a:gd name="T4" fmla="*/ 1738 w 3478"/>
                <a:gd name="T5" fmla="*/ 1654 h 1654"/>
                <a:gd name="T6" fmla="*/ 3478 w 3478"/>
                <a:gd name="T7" fmla="*/ 827 h 1654"/>
                <a:gd name="T8" fmla="*/ 1738 w 3478"/>
                <a:gd name="T9" fmla="*/ 0 h 1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8" h="1653">
                  <a:moveTo>
                    <a:pt x="1738" y="0"/>
                  </a:moveTo>
                  <a:lnTo>
                    <a:pt x="0" y="827"/>
                  </a:lnTo>
                  <a:lnTo>
                    <a:pt x="1738" y="1654"/>
                  </a:lnTo>
                  <a:lnTo>
                    <a:pt x="3478" y="827"/>
                  </a:lnTo>
                  <a:lnTo>
                    <a:pt x="1738" y="0"/>
                  </a:lnTo>
                  <a:close/>
                </a:path>
              </a:pathLst>
            </a:custGeom>
            <a:solidFill>
              <a:srgbClr val="4AC8C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4" name="îşľíḓé"/>
            <p:cNvSpPr/>
            <p:nvPr/>
          </p:nvSpPr>
          <p:spPr bwMode="auto">
            <a:xfrm>
              <a:off x="3776235" y="1826656"/>
              <a:ext cx="4639531" cy="2206378"/>
            </a:xfrm>
            <a:custGeom>
              <a:avLst/>
              <a:gdLst>
                <a:gd name="T0" fmla="*/ 1738 w 3478"/>
                <a:gd name="T1" fmla="*/ 0 h 1654"/>
                <a:gd name="T2" fmla="*/ 0 w 3478"/>
                <a:gd name="T3" fmla="*/ 827 h 1654"/>
                <a:gd name="T4" fmla="*/ 1738 w 3478"/>
                <a:gd name="T5" fmla="*/ 1654 h 1654"/>
                <a:gd name="T6" fmla="*/ 3478 w 3478"/>
                <a:gd name="T7" fmla="*/ 827 h 1654"/>
                <a:gd name="T8" fmla="*/ 1738 w 3478"/>
                <a:gd name="T9" fmla="*/ 0 h 1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8" h="1653">
                  <a:moveTo>
                    <a:pt x="1738" y="0"/>
                  </a:moveTo>
                  <a:lnTo>
                    <a:pt x="0" y="827"/>
                  </a:lnTo>
                  <a:lnTo>
                    <a:pt x="1738" y="1654"/>
                  </a:lnTo>
                  <a:lnTo>
                    <a:pt x="3478" y="827"/>
                  </a:lnTo>
                  <a:lnTo>
                    <a:pt x="173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5" name="ïsḻiḓè"/>
            <p:cNvSpPr/>
            <p:nvPr/>
          </p:nvSpPr>
          <p:spPr bwMode="auto">
            <a:xfrm>
              <a:off x="3776235" y="2929846"/>
              <a:ext cx="2318431" cy="1404666"/>
            </a:xfrm>
            <a:custGeom>
              <a:avLst/>
              <a:gdLst>
                <a:gd name="T0" fmla="*/ 1738 w 1738"/>
                <a:gd name="T1" fmla="*/ 1053 h 1053"/>
                <a:gd name="T2" fmla="*/ 0 w 1738"/>
                <a:gd name="T3" fmla="*/ 226 h 1053"/>
                <a:gd name="T4" fmla="*/ 0 w 1738"/>
                <a:gd name="T5" fmla="*/ 0 h 1053"/>
                <a:gd name="T6" fmla="*/ 1738 w 1738"/>
                <a:gd name="T7" fmla="*/ 827 h 1053"/>
                <a:gd name="T8" fmla="*/ 1738 w 1738"/>
                <a:gd name="T9" fmla="*/ 1053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1053">
                  <a:moveTo>
                    <a:pt x="1738" y="1053"/>
                  </a:moveTo>
                  <a:lnTo>
                    <a:pt x="0" y="226"/>
                  </a:lnTo>
                  <a:lnTo>
                    <a:pt x="0" y="0"/>
                  </a:lnTo>
                  <a:lnTo>
                    <a:pt x="1738" y="827"/>
                  </a:lnTo>
                  <a:lnTo>
                    <a:pt x="1738" y="1053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6" name="ísļîdê"/>
            <p:cNvSpPr/>
            <p:nvPr/>
          </p:nvSpPr>
          <p:spPr bwMode="auto">
            <a:xfrm>
              <a:off x="6094666" y="2929846"/>
              <a:ext cx="2321100" cy="1404666"/>
            </a:xfrm>
            <a:custGeom>
              <a:avLst/>
              <a:gdLst>
                <a:gd name="T0" fmla="*/ 0 w 1740"/>
                <a:gd name="T1" fmla="*/ 1053 h 1053"/>
                <a:gd name="T2" fmla="*/ 1740 w 1740"/>
                <a:gd name="T3" fmla="*/ 226 h 1053"/>
                <a:gd name="T4" fmla="*/ 1740 w 1740"/>
                <a:gd name="T5" fmla="*/ 0 h 1053"/>
                <a:gd name="T6" fmla="*/ 0 w 1740"/>
                <a:gd name="T7" fmla="*/ 827 h 1053"/>
                <a:gd name="T8" fmla="*/ 0 w 1740"/>
                <a:gd name="T9" fmla="*/ 1053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0" h="1053">
                  <a:moveTo>
                    <a:pt x="0" y="1053"/>
                  </a:moveTo>
                  <a:lnTo>
                    <a:pt x="1740" y="226"/>
                  </a:lnTo>
                  <a:lnTo>
                    <a:pt x="1740" y="0"/>
                  </a:lnTo>
                  <a:lnTo>
                    <a:pt x="0" y="827"/>
                  </a:lnTo>
                  <a:lnTo>
                    <a:pt x="0" y="1053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7" name="ïşlide"/>
            <p:cNvSpPr/>
            <p:nvPr/>
          </p:nvSpPr>
          <p:spPr bwMode="auto">
            <a:xfrm>
              <a:off x="5454363" y="1342428"/>
              <a:ext cx="1103190" cy="1227248"/>
            </a:xfrm>
            <a:custGeom>
              <a:avLst/>
              <a:gdLst>
                <a:gd name="T0" fmla="*/ 0 w 827"/>
                <a:gd name="T1" fmla="*/ 920 h 920"/>
                <a:gd name="T2" fmla="*/ 827 w 827"/>
                <a:gd name="T3" fmla="*/ 524 h 920"/>
                <a:gd name="T4" fmla="*/ 827 w 827"/>
                <a:gd name="T5" fmla="*/ 0 h 920"/>
                <a:gd name="T6" fmla="*/ 0 w 827"/>
                <a:gd name="T7" fmla="*/ 394 h 920"/>
                <a:gd name="T8" fmla="*/ 0 w 827"/>
                <a:gd name="T9" fmla="*/ 92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5" h="920">
                  <a:moveTo>
                    <a:pt x="0" y="920"/>
                  </a:moveTo>
                  <a:lnTo>
                    <a:pt x="827" y="524"/>
                  </a:lnTo>
                  <a:lnTo>
                    <a:pt x="827" y="0"/>
                  </a:lnTo>
                  <a:lnTo>
                    <a:pt x="0" y="394"/>
                  </a:lnTo>
                  <a:lnTo>
                    <a:pt x="0" y="920"/>
                  </a:lnTo>
                  <a:close/>
                </a:path>
              </a:pathLst>
            </a:custGeom>
            <a:solidFill>
              <a:srgbClr val="B8D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8" name="íś1îḑe"/>
            <p:cNvSpPr/>
            <p:nvPr/>
          </p:nvSpPr>
          <p:spPr bwMode="auto">
            <a:xfrm>
              <a:off x="5407675" y="1846667"/>
              <a:ext cx="46689" cy="723009"/>
            </a:xfrm>
            <a:custGeom>
              <a:avLst/>
              <a:gdLst>
                <a:gd name="T0" fmla="*/ 0 w 35"/>
                <a:gd name="T1" fmla="*/ 0 h 542"/>
                <a:gd name="T2" fmla="*/ 35 w 35"/>
                <a:gd name="T3" fmla="*/ 16 h 542"/>
                <a:gd name="T4" fmla="*/ 35 w 35"/>
                <a:gd name="T5" fmla="*/ 542 h 542"/>
                <a:gd name="T6" fmla="*/ 0 w 35"/>
                <a:gd name="T7" fmla="*/ 526 h 542"/>
                <a:gd name="T8" fmla="*/ 0 w 35"/>
                <a:gd name="T9" fmla="*/ 0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542">
                  <a:moveTo>
                    <a:pt x="0" y="0"/>
                  </a:moveTo>
                  <a:lnTo>
                    <a:pt x="35" y="16"/>
                  </a:lnTo>
                  <a:lnTo>
                    <a:pt x="35" y="542"/>
                  </a:lnTo>
                  <a:lnTo>
                    <a:pt x="0" y="5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9" name="i$ľiḍê"/>
            <p:cNvSpPr/>
            <p:nvPr/>
          </p:nvSpPr>
          <p:spPr bwMode="auto">
            <a:xfrm>
              <a:off x="5407675" y="1329088"/>
              <a:ext cx="1149878" cy="538922"/>
            </a:xfrm>
            <a:custGeom>
              <a:avLst/>
              <a:gdLst>
                <a:gd name="T0" fmla="*/ 862 w 862"/>
                <a:gd name="T1" fmla="*/ 10 h 404"/>
                <a:gd name="T2" fmla="*/ 824 w 862"/>
                <a:gd name="T3" fmla="*/ 0 h 404"/>
                <a:gd name="T4" fmla="*/ 0 w 862"/>
                <a:gd name="T5" fmla="*/ 388 h 404"/>
                <a:gd name="T6" fmla="*/ 35 w 862"/>
                <a:gd name="T7" fmla="*/ 404 h 404"/>
                <a:gd name="T8" fmla="*/ 862 w 862"/>
                <a:gd name="T9" fmla="*/ 1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2" h="402">
                  <a:moveTo>
                    <a:pt x="862" y="10"/>
                  </a:moveTo>
                  <a:lnTo>
                    <a:pt x="824" y="0"/>
                  </a:lnTo>
                  <a:lnTo>
                    <a:pt x="0" y="388"/>
                  </a:lnTo>
                  <a:lnTo>
                    <a:pt x="35" y="404"/>
                  </a:lnTo>
                  <a:lnTo>
                    <a:pt x="862" y="1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0" name="îṡḻïḓè"/>
            <p:cNvSpPr/>
            <p:nvPr/>
          </p:nvSpPr>
          <p:spPr bwMode="auto">
            <a:xfrm flipH="1">
              <a:off x="5559747" y="1946714"/>
              <a:ext cx="0" cy="2668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1" name="i$ľídè"/>
            <p:cNvSpPr/>
            <p:nvPr/>
          </p:nvSpPr>
          <p:spPr bwMode="auto">
            <a:xfrm>
              <a:off x="5498384" y="1818653"/>
              <a:ext cx="178751" cy="282800"/>
            </a:xfrm>
            <a:custGeom>
              <a:avLst/>
              <a:gdLst>
                <a:gd name="T0" fmla="*/ 15 w 68"/>
                <a:gd name="T1" fmla="*/ 78 h 108"/>
                <a:gd name="T2" fmla="*/ 32 w 68"/>
                <a:gd name="T3" fmla="*/ 70 h 108"/>
                <a:gd name="T4" fmla="*/ 32 w 68"/>
                <a:gd name="T5" fmla="*/ 69 h 108"/>
                <a:gd name="T6" fmla="*/ 32 w 68"/>
                <a:gd name="T7" fmla="*/ 46 h 108"/>
                <a:gd name="T8" fmla="*/ 33 w 68"/>
                <a:gd name="T9" fmla="*/ 45 h 108"/>
                <a:gd name="T10" fmla="*/ 48 w 68"/>
                <a:gd name="T11" fmla="*/ 38 h 108"/>
                <a:gd name="T12" fmla="*/ 48 w 68"/>
                <a:gd name="T13" fmla="*/ 37 h 108"/>
                <a:gd name="T14" fmla="*/ 48 w 68"/>
                <a:gd name="T15" fmla="*/ 16 h 108"/>
                <a:gd name="T16" fmla="*/ 49 w 68"/>
                <a:gd name="T17" fmla="*/ 15 h 108"/>
                <a:gd name="T18" fmla="*/ 67 w 68"/>
                <a:gd name="T19" fmla="*/ 6 h 108"/>
                <a:gd name="T20" fmla="*/ 68 w 68"/>
                <a:gd name="T21" fmla="*/ 6 h 108"/>
                <a:gd name="T22" fmla="*/ 68 w 68"/>
                <a:gd name="T23" fmla="*/ 0 h 108"/>
                <a:gd name="T24" fmla="*/ 67 w 68"/>
                <a:gd name="T25" fmla="*/ 0 h 108"/>
                <a:gd name="T26" fmla="*/ 45 w 68"/>
                <a:gd name="T27" fmla="*/ 11 h 108"/>
                <a:gd name="T28" fmla="*/ 44 w 68"/>
                <a:gd name="T29" fmla="*/ 12 h 108"/>
                <a:gd name="T30" fmla="*/ 44 w 68"/>
                <a:gd name="T31" fmla="*/ 33 h 108"/>
                <a:gd name="T32" fmla="*/ 44 w 68"/>
                <a:gd name="T33" fmla="*/ 34 h 108"/>
                <a:gd name="T34" fmla="*/ 28 w 68"/>
                <a:gd name="T35" fmla="*/ 41 h 108"/>
                <a:gd name="T36" fmla="*/ 28 w 68"/>
                <a:gd name="T37" fmla="*/ 42 h 108"/>
                <a:gd name="T38" fmla="*/ 28 w 68"/>
                <a:gd name="T39" fmla="*/ 65 h 108"/>
                <a:gd name="T40" fmla="*/ 27 w 68"/>
                <a:gd name="T41" fmla="*/ 66 h 108"/>
                <a:gd name="T42" fmla="*/ 11 w 68"/>
                <a:gd name="T43" fmla="*/ 74 h 108"/>
                <a:gd name="T44" fmla="*/ 11 w 68"/>
                <a:gd name="T45" fmla="*/ 75 h 108"/>
                <a:gd name="T46" fmla="*/ 11 w 68"/>
                <a:gd name="T47" fmla="*/ 95 h 108"/>
                <a:gd name="T48" fmla="*/ 10 w 68"/>
                <a:gd name="T49" fmla="*/ 97 h 108"/>
                <a:gd name="T50" fmla="*/ 0 w 68"/>
                <a:gd name="T51" fmla="*/ 101 h 108"/>
                <a:gd name="T52" fmla="*/ 0 w 68"/>
                <a:gd name="T53" fmla="*/ 102 h 108"/>
                <a:gd name="T54" fmla="*/ 0 w 68"/>
                <a:gd name="T55" fmla="*/ 108 h 108"/>
                <a:gd name="T56" fmla="*/ 15 w 68"/>
                <a:gd name="T57" fmla="*/ 100 h 108"/>
                <a:gd name="T58" fmla="*/ 15 w 68"/>
                <a:gd name="T59" fmla="*/ 7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" h="108">
                  <a:moveTo>
                    <a:pt x="15" y="78"/>
                  </a:moveTo>
                  <a:cubicBezTo>
                    <a:pt x="21" y="75"/>
                    <a:pt x="26" y="73"/>
                    <a:pt x="32" y="70"/>
                  </a:cubicBezTo>
                  <a:cubicBezTo>
                    <a:pt x="32" y="70"/>
                    <a:pt x="32" y="69"/>
                    <a:pt x="32" y="69"/>
                  </a:cubicBezTo>
                  <a:cubicBezTo>
                    <a:pt x="32" y="62"/>
                    <a:pt x="32" y="54"/>
                    <a:pt x="32" y="46"/>
                  </a:cubicBezTo>
                  <a:cubicBezTo>
                    <a:pt x="32" y="45"/>
                    <a:pt x="32" y="45"/>
                    <a:pt x="33" y="45"/>
                  </a:cubicBezTo>
                  <a:cubicBezTo>
                    <a:pt x="38" y="43"/>
                    <a:pt x="43" y="40"/>
                    <a:pt x="48" y="38"/>
                  </a:cubicBezTo>
                  <a:cubicBezTo>
                    <a:pt x="48" y="38"/>
                    <a:pt x="48" y="38"/>
                    <a:pt x="48" y="37"/>
                  </a:cubicBezTo>
                  <a:cubicBezTo>
                    <a:pt x="48" y="30"/>
                    <a:pt x="48" y="23"/>
                    <a:pt x="48" y="16"/>
                  </a:cubicBezTo>
                  <a:cubicBezTo>
                    <a:pt x="48" y="15"/>
                    <a:pt x="48" y="15"/>
                    <a:pt x="49" y="15"/>
                  </a:cubicBezTo>
                  <a:cubicBezTo>
                    <a:pt x="55" y="12"/>
                    <a:pt x="61" y="9"/>
                    <a:pt x="67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0" y="4"/>
                    <a:pt x="52" y="7"/>
                    <a:pt x="45" y="11"/>
                  </a:cubicBezTo>
                  <a:cubicBezTo>
                    <a:pt x="44" y="11"/>
                    <a:pt x="44" y="11"/>
                    <a:pt x="44" y="12"/>
                  </a:cubicBezTo>
                  <a:cubicBezTo>
                    <a:pt x="44" y="19"/>
                    <a:pt x="44" y="26"/>
                    <a:pt x="44" y="33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38" y="36"/>
                    <a:pt x="33" y="39"/>
                    <a:pt x="28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50"/>
                    <a:pt x="28" y="57"/>
                    <a:pt x="28" y="65"/>
                  </a:cubicBezTo>
                  <a:cubicBezTo>
                    <a:pt x="28" y="66"/>
                    <a:pt x="28" y="66"/>
                    <a:pt x="27" y="66"/>
                  </a:cubicBezTo>
                  <a:cubicBezTo>
                    <a:pt x="22" y="69"/>
                    <a:pt x="16" y="71"/>
                    <a:pt x="11" y="74"/>
                  </a:cubicBezTo>
                  <a:cubicBezTo>
                    <a:pt x="11" y="74"/>
                    <a:pt x="11" y="74"/>
                    <a:pt x="11" y="75"/>
                  </a:cubicBezTo>
                  <a:cubicBezTo>
                    <a:pt x="11" y="82"/>
                    <a:pt x="11" y="89"/>
                    <a:pt x="11" y="95"/>
                  </a:cubicBezTo>
                  <a:cubicBezTo>
                    <a:pt x="11" y="96"/>
                    <a:pt x="11" y="96"/>
                    <a:pt x="10" y="97"/>
                  </a:cubicBezTo>
                  <a:cubicBezTo>
                    <a:pt x="7" y="98"/>
                    <a:pt x="3" y="100"/>
                    <a:pt x="0" y="101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5" y="105"/>
                    <a:pt x="10" y="103"/>
                    <a:pt x="15" y="100"/>
                  </a:cubicBezTo>
                  <a:cubicBezTo>
                    <a:pt x="15" y="93"/>
                    <a:pt x="15" y="86"/>
                    <a:pt x="15" y="78"/>
                  </a:cubicBez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2" name="íśḷîďe"/>
            <p:cNvSpPr/>
            <p:nvPr/>
          </p:nvSpPr>
          <p:spPr bwMode="auto">
            <a:xfrm>
              <a:off x="5525064" y="1897357"/>
              <a:ext cx="42687" cy="76036"/>
            </a:xfrm>
            <a:custGeom>
              <a:avLst/>
              <a:gdLst>
                <a:gd name="T0" fmla="*/ 0 w 16"/>
                <a:gd name="T1" fmla="*/ 28 h 29"/>
                <a:gd name="T2" fmla="*/ 12 w 16"/>
                <a:gd name="T3" fmla="*/ 20 h 29"/>
                <a:gd name="T4" fmla="*/ 13 w 16"/>
                <a:gd name="T5" fmla="*/ 20 h 29"/>
                <a:gd name="T6" fmla="*/ 13 w 16"/>
                <a:gd name="T7" fmla="*/ 20 h 29"/>
                <a:gd name="T8" fmla="*/ 13 w 16"/>
                <a:gd name="T9" fmla="*/ 19 h 29"/>
                <a:gd name="T10" fmla="*/ 13 w 16"/>
                <a:gd name="T11" fmla="*/ 19 h 29"/>
                <a:gd name="T12" fmla="*/ 13 w 16"/>
                <a:gd name="T13" fmla="*/ 19 h 29"/>
                <a:gd name="T14" fmla="*/ 12 w 16"/>
                <a:gd name="T15" fmla="*/ 19 h 29"/>
                <a:gd name="T16" fmla="*/ 9 w 16"/>
                <a:gd name="T17" fmla="*/ 19 h 29"/>
                <a:gd name="T18" fmla="*/ 8 w 16"/>
                <a:gd name="T19" fmla="*/ 19 h 29"/>
                <a:gd name="T20" fmla="*/ 8 w 16"/>
                <a:gd name="T21" fmla="*/ 18 h 29"/>
                <a:gd name="T22" fmla="*/ 8 w 16"/>
                <a:gd name="T23" fmla="*/ 17 h 29"/>
                <a:gd name="T24" fmla="*/ 16 w 16"/>
                <a:gd name="T25" fmla="*/ 4 h 29"/>
                <a:gd name="T26" fmla="*/ 16 w 16"/>
                <a:gd name="T27" fmla="*/ 2 h 29"/>
                <a:gd name="T28" fmla="*/ 14 w 16"/>
                <a:gd name="T29" fmla="*/ 0 h 29"/>
                <a:gd name="T30" fmla="*/ 12 w 16"/>
                <a:gd name="T31" fmla="*/ 1 h 29"/>
                <a:gd name="T32" fmla="*/ 5 w 16"/>
                <a:gd name="T33" fmla="*/ 15 h 29"/>
                <a:gd name="T34" fmla="*/ 4 w 16"/>
                <a:gd name="T35" fmla="*/ 15 h 29"/>
                <a:gd name="T36" fmla="*/ 4 w 16"/>
                <a:gd name="T37" fmla="*/ 15 h 29"/>
                <a:gd name="T38" fmla="*/ 2 w 16"/>
                <a:gd name="T39" fmla="*/ 10 h 29"/>
                <a:gd name="T40" fmla="*/ 2 w 16"/>
                <a:gd name="T41" fmla="*/ 10 h 29"/>
                <a:gd name="T42" fmla="*/ 1 w 16"/>
                <a:gd name="T43" fmla="*/ 11 h 29"/>
                <a:gd name="T44" fmla="*/ 1 w 16"/>
                <a:gd name="T45" fmla="*/ 16 h 29"/>
                <a:gd name="T46" fmla="*/ 0 w 16"/>
                <a:gd name="T47" fmla="*/ 27 h 29"/>
                <a:gd name="T48" fmla="*/ 0 w 16"/>
                <a:gd name="T4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8">
                  <a:moveTo>
                    <a:pt x="0" y="28"/>
                  </a:moveTo>
                  <a:cubicBezTo>
                    <a:pt x="4" y="26"/>
                    <a:pt x="8" y="23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19"/>
                    <a:pt x="10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7"/>
                  </a:cubicBezTo>
                  <a:cubicBezTo>
                    <a:pt x="11" y="13"/>
                    <a:pt x="13" y="8"/>
                    <a:pt x="16" y="4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5" y="2"/>
                    <a:pt x="14" y="1"/>
                    <a:pt x="14" y="0"/>
                  </a:cubicBezTo>
                  <a:cubicBezTo>
                    <a:pt x="13" y="0"/>
                    <a:pt x="13" y="0"/>
                    <a:pt x="12" y="1"/>
                  </a:cubicBezTo>
                  <a:cubicBezTo>
                    <a:pt x="10" y="5"/>
                    <a:pt x="7" y="10"/>
                    <a:pt x="5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2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4"/>
                    <a:pt x="1" y="16"/>
                  </a:cubicBezTo>
                  <a:cubicBezTo>
                    <a:pt x="0" y="20"/>
                    <a:pt x="0" y="24"/>
                    <a:pt x="0" y="27"/>
                  </a:cubicBezTo>
                  <a:cubicBezTo>
                    <a:pt x="0" y="28"/>
                    <a:pt x="0" y="29"/>
                    <a:pt x="0" y="28"/>
                  </a:cubicBezTo>
                  <a:close/>
                </a:path>
              </a:pathLst>
            </a:custGeom>
            <a:solidFill>
              <a:srgbClr val="005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3" name="íṡḻíďè"/>
            <p:cNvSpPr/>
            <p:nvPr/>
          </p:nvSpPr>
          <p:spPr bwMode="auto">
            <a:xfrm>
              <a:off x="5945262" y="2076108"/>
              <a:ext cx="905763" cy="430872"/>
            </a:xfrm>
            <a:prstGeom prst="rect">
              <a:avLst/>
            </a:pr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4" name="îṡļîḓé"/>
            <p:cNvSpPr/>
            <p:nvPr/>
          </p:nvSpPr>
          <p:spPr bwMode="auto">
            <a:xfrm>
              <a:off x="6205386" y="2420271"/>
              <a:ext cx="46689" cy="70701"/>
            </a:xfrm>
            <a:custGeom>
              <a:avLst/>
              <a:gdLst>
                <a:gd name="T0" fmla="*/ 0 w 18"/>
                <a:gd name="T1" fmla="*/ 1 h 27"/>
                <a:gd name="T2" fmla="*/ 0 w 18"/>
                <a:gd name="T3" fmla="*/ 23 h 27"/>
                <a:gd name="T4" fmla="*/ 9 w 18"/>
                <a:gd name="T5" fmla="*/ 27 h 27"/>
                <a:gd name="T6" fmla="*/ 18 w 18"/>
                <a:gd name="T7" fmla="*/ 23 h 27"/>
                <a:gd name="T8" fmla="*/ 18 w 18"/>
                <a:gd name="T9" fmla="*/ 0 h 27"/>
                <a:gd name="T10" fmla="*/ 0 w 18"/>
                <a:gd name="T11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0" y="1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4" y="27"/>
                    <a:pt x="9" y="27"/>
                  </a:cubicBezTo>
                  <a:cubicBezTo>
                    <a:pt x="14" y="27"/>
                    <a:pt x="18" y="25"/>
                    <a:pt x="18" y="2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3"/>
                    <a:pt x="6" y="3"/>
                    <a:pt x="0" y="1"/>
                  </a:cubicBezTo>
                  <a:close/>
                </a:path>
              </a:pathLst>
            </a:custGeom>
            <a:solidFill>
              <a:srgbClr val="C17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5" name="ïśḷîďé"/>
            <p:cNvSpPr/>
            <p:nvPr/>
          </p:nvSpPr>
          <p:spPr bwMode="auto">
            <a:xfrm>
              <a:off x="5979946" y="2320223"/>
              <a:ext cx="44021" cy="62697"/>
            </a:xfrm>
            <a:custGeom>
              <a:avLst/>
              <a:gdLst>
                <a:gd name="T0" fmla="*/ 0 w 17"/>
                <a:gd name="T1" fmla="*/ 0 h 24"/>
                <a:gd name="T2" fmla="*/ 0 w 17"/>
                <a:gd name="T3" fmla="*/ 19 h 24"/>
                <a:gd name="T4" fmla="*/ 8 w 17"/>
                <a:gd name="T5" fmla="*/ 24 h 24"/>
                <a:gd name="T6" fmla="*/ 17 w 17"/>
                <a:gd name="T7" fmla="*/ 19 h 24"/>
                <a:gd name="T8" fmla="*/ 17 w 17"/>
                <a:gd name="T9" fmla="*/ 4 h 24"/>
                <a:gd name="T10" fmla="*/ 0 w 17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4">
                  <a:moveTo>
                    <a:pt x="0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22"/>
                    <a:pt x="4" y="24"/>
                    <a:pt x="8" y="24"/>
                  </a:cubicBezTo>
                  <a:cubicBezTo>
                    <a:pt x="13" y="24"/>
                    <a:pt x="17" y="22"/>
                    <a:pt x="17" y="19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2" y="6"/>
                    <a:pt x="5" y="4"/>
                    <a:pt x="0" y="0"/>
                  </a:cubicBezTo>
                  <a:close/>
                </a:path>
              </a:pathLst>
            </a:custGeom>
            <a:solidFill>
              <a:srgbClr val="C17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6" name="ï$liďê"/>
            <p:cNvSpPr/>
            <p:nvPr/>
          </p:nvSpPr>
          <p:spPr bwMode="auto">
            <a:xfrm>
              <a:off x="6769653" y="2182826"/>
              <a:ext cx="48022" cy="37351"/>
            </a:xfrm>
            <a:custGeom>
              <a:avLst/>
              <a:gdLst>
                <a:gd name="T0" fmla="*/ 4 w 18"/>
                <a:gd name="T1" fmla="*/ 1 h 14"/>
                <a:gd name="T2" fmla="*/ 0 w 18"/>
                <a:gd name="T3" fmla="*/ 0 h 14"/>
                <a:gd name="T4" fmla="*/ 0 w 18"/>
                <a:gd name="T5" fmla="*/ 10 h 14"/>
                <a:gd name="T6" fmla="*/ 9 w 18"/>
                <a:gd name="T7" fmla="*/ 14 h 14"/>
                <a:gd name="T8" fmla="*/ 18 w 18"/>
                <a:gd name="T9" fmla="*/ 10 h 14"/>
                <a:gd name="T10" fmla="*/ 18 w 18"/>
                <a:gd name="T11" fmla="*/ 0 h 14"/>
                <a:gd name="T12" fmla="*/ 4 w 18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4">
                  <a:moveTo>
                    <a:pt x="4" y="1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"/>
                    <a:pt x="4" y="14"/>
                    <a:pt x="9" y="14"/>
                  </a:cubicBezTo>
                  <a:cubicBezTo>
                    <a:pt x="14" y="14"/>
                    <a:pt x="18" y="13"/>
                    <a:pt x="18" y="1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2"/>
                    <a:pt x="8" y="3"/>
                    <a:pt x="4" y="1"/>
                  </a:cubicBezTo>
                  <a:close/>
                </a:path>
              </a:pathLst>
            </a:custGeom>
            <a:solidFill>
              <a:srgbClr val="C17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7" name="îslîḋe"/>
            <p:cNvSpPr/>
            <p:nvPr/>
          </p:nvSpPr>
          <p:spPr bwMode="auto">
            <a:xfrm>
              <a:off x="5945262" y="1558530"/>
              <a:ext cx="905763" cy="430872"/>
            </a:xfrm>
            <a:custGeom>
              <a:avLst/>
              <a:gdLst>
                <a:gd name="T0" fmla="*/ 465 w 679"/>
                <a:gd name="T1" fmla="*/ 0 h 323"/>
                <a:gd name="T2" fmla="*/ 679 w 679"/>
                <a:gd name="T3" fmla="*/ 102 h 323"/>
                <a:gd name="T4" fmla="*/ 213 w 679"/>
                <a:gd name="T5" fmla="*/ 323 h 323"/>
                <a:gd name="T6" fmla="*/ 0 w 679"/>
                <a:gd name="T7" fmla="*/ 222 h 323"/>
                <a:gd name="T8" fmla="*/ 465 w 679"/>
                <a:gd name="T9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9" h="323">
                  <a:moveTo>
                    <a:pt x="465" y="0"/>
                  </a:moveTo>
                  <a:lnTo>
                    <a:pt x="679" y="102"/>
                  </a:lnTo>
                  <a:lnTo>
                    <a:pt x="213" y="323"/>
                  </a:lnTo>
                  <a:lnTo>
                    <a:pt x="0" y="222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8" name="îṥlíďe"/>
            <p:cNvSpPr/>
            <p:nvPr/>
          </p:nvSpPr>
          <p:spPr bwMode="auto">
            <a:xfrm>
              <a:off x="6229398" y="1694594"/>
              <a:ext cx="621628" cy="775034"/>
            </a:xfrm>
            <a:custGeom>
              <a:avLst/>
              <a:gdLst>
                <a:gd name="T0" fmla="*/ 0 w 466"/>
                <a:gd name="T1" fmla="*/ 581 h 581"/>
                <a:gd name="T2" fmla="*/ 466 w 466"/>
                <a:gd name="T3" fmla="*/ 359 h 581"/>
                <a:gd name="T4" fmla="*/ 466 w 466"/>
                <a:gd name="T5" fmla="*/ 0 h 581"/>
                <a:gd name="T6" fmla="*/ 0 w 466"/>
                <a:gd name="T7" fmla="*/ 221 h 581"/>
                <a:gd name="T8" fmla="*/ 0 w 466"/>
                <a:gd name="T9" fmla="*/ 581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6" h="581">
                  <a:moveTo>
                    <a:pt x="0" y="581"/>
                  </a:moveTo>
                  <a:lnTo>
                    <a:pt x="466" y="359"/>
                  </a:lnTo>
                  <a:lnTo>
                    <a:pt x="466" y="0"/>
                  </a:lnTo>
                  <a:lnTo>
                    <a:pt x="0" y="221"/>
                  </a:lnTo>
                  <a:lnTo>
                    <a:pt x="0" y="581"/>
                  </a:ln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9" name="ïśľídè"/>
            <p:cNvSpPr/>
            <p:nvPr/>
          </p:nvSpPr>
          <p:spPr bwMode="auto">
            <a:xfrm>
              <a:off x="5945262" y="1854670"/>
              <a:ext cx="284135" cy="614958"/>
            </a:xfrm>
            <a:custGeom>
              <a:avLst/>
              <a:gdLst>
                <a:gd name="T0" fmla="*/ 213 w 213"/>
                <a:gd name="T1" fmla="*/ 461 h 461"/>
                <a:gd name="T2" fmla="*/ 0 w 213"/>
                <a:gd name="T3" fmla="*/ 359 h 461"/>
                <a:gd name="T4" fmla="*/ 0 w 213"/>
                <a:gd name="T5" fmla="*/ 0 h 461"/>
                <a:gd name="T6" fmla="*/ 213 w 213"/>
                <a:gd name="T7" fmla="*/ 101 h 461"/>
                <a:gd name="T8" fmla="*/ 213 w 213"/>
                <a:gd name="T9" fmla="*/ 461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461">
                  <a:moveTo>
                    <a:pt x="213" y="461"/>
                  </a:moveTo>
                  <a:lnTo>
                    <a:pt x="0" y="359"/>
                  </a:lnTo>
                  <a:lnTo>
                    <a:pt x="0" y="0"/>
                  </a:lnTo>
                  <a:lnTo>
                    <a:pt x="213" y="101"/>
                  </a:lnTo>
                  <a:lnTo>
                    <a:pt x="213" y="461"/>
                  </a:lnTo>
                  <a:close/>
                </a:path>
              </a:pathLst>
            </a:custGeom>
            <a:solidFill>
              <a:srgbClr val="E46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0" name="îṩľïḑé"/>
            <p:cNvSpPr/>
            <p:nvPr/>
          </p:nvSpPr>
          <p:spPr bwMode="auto">
            <a:xfrm>
              <a:off x="6257411" y="1742617"/>
              <a:ext cx="565601" cy="377513"/>
            </a:xfrm>
            <a:custGeom>
              <a:avLst/>
              <a:gdLst>
                <a:gd name="T0" fmla="*/ 0 w 424"/>
                <a:gd name="T1" fmla="*/ 283 h 283"/>
                <a:gd name="T2" fmla="*/ 424 w 424"/>
                <a:gd name="T3" fmla="*/ 82 h 283"/>
                <a:gd name="T4" fmla="*/ 424 w 424"/>
                <a:gd name="T5" fmla="*/ 0 h 283"/>
                <a:gd name="T6" fmla="*/ 0 w 424"/>
                <a:gd name="T7" fmla="*/ 202 h 283"/>
                <a:gd name="T8" fmla="*/ 0 w 424"/>
                <a:gd name="T9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2" h="283">
                  <a:moveTo>
                    <a:pt x="0" y="283"/>
                  </a:moveTo>
                  <a:lnTo>
                    <a:pt x="424" y="82"/>
                  </a:lnTo>
                  <a:lnTo>
                    <a:pt x="424" y="0"/>
                  </a:lnTo>
                  <a:lnTo>
                    <a:pt x="0" y="202"/>
                  </a:lnTo>
                  <a:lnTo>
                    <a:pt x="0" y="283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1" name="îṣľïḓé"/>
            <p:cNvSpPr/>
            <p:nvPr/>
          </p:nvSpPr>
          <p:spPr bwMode="auto">
            <a:xfrm>
              <a:off x="6257411" y="1892021"/>
              <a:ext cx="565601" cy="528250"/>
            </a:xfrm>
            <a:custGeom>
              <a:avLst/>
              <a:gdLst>
                <a:gd name="T0" fmla="*/ 420 w 424"/>
                <a:gd name="T1" fmla="*/ 6 h 396"/>
                <a:gd name="T2" fmla="*/ 420 w 424"/>
                <a:gd name="T3" fmla="*/ 193 h 396"/>
                <a:gd name="T4" fmla="*/ 2 w 424"/>
                <a:gd name="T5" fmla="*/ 392 h 396"/>
                <a:gd name="T6" fmla="*/ 2 w 424"/>
                <a:gd name="T7" fmla="*/ 205 h 396"/>
                <a:gd name="T8" fmla="*/ 420 w 424"/>
                <a:gd name="T9" fmla="*/ 6 h 396"/>
                <a:gd name="T10" fmla="*/ 424 w 424"/>
                <a:gd name="T11" fmla="*/ 0 h 396"/>
                <a:gd name="T12" fmla="*/ 0 w 424"/>
                <a:gd name="T13" fmla="*/ 203 h 396"/>
                <a:gd name="T14" fmla="*/ 0 w 424"/>
                <a:gd name="T15" fmla="*/ 396 h 396"/>
                <a:gd name="T16" fmla="*/ 424 w 424"/>
                <a:gd name="T17" fmla="*/ 195 h 396"/>
                <a:gd name="T18" fmla="*/ 424 w 424"/>
                <a:gd name="T19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2" h="396">
                  <a:moveTo>
                    <a:pt x="420" y="6"/>
                  </a:moveTo>
                  <a:lnTo>
                    <a:pt x="420" y="193"/>
                  </a:lnTo>
                  <a:lnTo>
                    <a:pt x="2" y="392"/>
                  </a:lnTo>
                  <a:lnTo>
                    <a:pt x="2" y="205"/>
                  </a:lnTo>
                  <a:lnTo>
                    <a:pt x="420" y="6"/>
                  </a:lnTo>
                  <a:close/>
                  <a:moveTo>
                    <a:pt x="424" y="0"/>
                  </a:moveTo>
                  <a:lnTo>
                    <a:pt x="0" y="203"/>
                  </a:lnTo>
                  <a:lnTo>
                    <a:pt x="0" y="396"/>
                  </a:lnTo>
                  <a:lnTo>
                    <a:pt x="424" y="195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2" name="ï$ľiḓê"/>
            <p:cNvSpPr/>
            <p:nvPr/>
          </p:nvSpPr>
          <p:spPr bwMode="auto">
            <a:xfrm>
              <a:off x="6257411" y="1892021"/>
              <a:ext cx="565601" cy="528250"/>
            </a:xfrm>
            <a:custGeom>
              <a:avLst/>
              <a:gdLst>
                <a:gd name="T0" fmla="*/ 420 w 424"/>
                <a:gd name="T1" fmla="*/ 6 h 396"/>
                <a:gd name="T2" fmla="*/ 420 w 424"/>
                <a:gd name="T3" fmla="*/ 193 h 396"/>
                <a:gd name="T4" fmla="*/ 2 w 424"/>
                <a:gd name="T5" fmla="*/ 392 h 396"/>
                <a:gd name="T6" fmla="*/ 2 w 424"/>
                <a:gd name="T7" fmla="*/ 205 h 396"/>
                <a:gd name="T8" fmla="*/ 420 w 424"/>
                <a:gd name="T9" fmla="*/ 6 h 396"/>
                <a:gd name="T10" fmla="*/ 424 w 424"/>
                <a:gd name="T11" fmla="*/ 0 h 396"/>
                <a:gd name="T12" fmla="*/ 0 w 424"/>
                <a:gd name="T13" fmla="*/ 203 h 396"/>
                <a:gd name="T14" fmla="*/ 0 w 424"/>
                <a:gd name="T15" fmla="*/ 396 h 396"/>
                <a:gd name="T16" fmla="*/ 424 w 424"/>
                <a:gd name="T17" fmla="*/ 195 h 396"/>
                <a:gd name="T18" fmla="*/ 424 w 424"/>
                <a:gd name="T19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2" h="396">
                  <a:moveTo>
                    <a:pt x="420" y="6"/>
                  </a:moveTo>
                  <a:lnTo>
                    <a:pt x="420" y="193"/>
                  </a:lnTo>
                  <a:lnTo>
                    <a:pt x="2" y="392"/>
                  </a:lnTo>
                  <a:lnTo>
                    <a:pt x="2" y="205"/>
                  </a:lnTo>
                  <a:lnTo>
                    <a:pt x="420" y="6"/>
                  </a:lnTo>
                  <a:moveTo>
                    <a:pt x="424" y="0"/>
                  </a:moveTo>
                  <a:lnTo>
                    <a:pt x="0" y="203"/>
                  </a:lnTo>
                  <a:lnTo>
                    <a:pt x="0" y="396"/>
                  </a:lnTo>
                  <a:lnTo>
                    <a:pt x="424" y="195"/>
                  </a:lnTo>
                  <a:lnTo>
                    <a:pt x="4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3" name="iS1íḋè"/>
            <p:cNvSpPr/>
            <p:nvPr/>
          </p:nvSpPr>
          <p:spPr bwMode="auto">
            <a:xfrm>
              <a:off x="6706957" y="1742617"/>
              <a:ext cx="116055" cy="109385"/>
            </a:xfrm>
            <a:custGeom>
              <a:avLst/>
              <a:gdLst>
                <a:gd name="T0" fmla="*/ 87 w 87"/>
                <a:gd name="T1" fmla="*/ 82 h 82"/>
                <a:gd name="T2" fmla="*/ 0 w 87"/>
                <a:gd name="T3" fmla="*/ 41 h 82"/>
                <a:gd name="T4" fmla="*/ 87 w 87"/>
                <a:gd name="T5" fmla="*/ 0 h 82"/>
                <a:gd name="T6" fmla="*/ 87 w 87"/>
                <a:gd name="T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82">
                  <a:moveTo>
                    <a:pt x="87" y="82"/>
                  </a:moveTo>
                  <a:lnTo>
                    <a:pt x="0" y="41"/>
                  </a:lnTo>
                  <a:lnTo>
                    <a:pt x="87" y="0"/>
                  </a:lnTo>
                  <a:lnTo>
                    <a:pt x="87" y="82"/>
                  </a:lnTo>
                  <a:close/>
                </a:path>
              </a:pathLst>
            </a:custGeom>
            <a:solidFill>
              <a:srgbClr val="C17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iṥľîďé"/>
            <p:cNvSpPr/>
            <p:nvPr/>
          </p:nvSpPr>
          <p:spPr bwMode="auto">
            <a:xfrm>
              <a:off x="6081327" y="1807981"/>
              <a:ext cx="234778" cy="110720"/>
            </a:xfrm>
            <a:custGeom>
              <a:avLst/>
              <a:gdLst>
                <a:gd name="T0" fmla="*/ 77 w 176"/>
                <a:gd name="T1" fmla="*/ 0 h 83"/>
                <a:gd name="T2" fmla="*/ 0 w 176"/>
                <a:gd name="T3" fmla="*/ 35 h 83"/>
                <a:gd name="T4" fmla="*/ 101 w 176"/>
                <a:gd name="T5" fmla="*/ 83 h 83"/>
                <a:gd name="T6" fmla="*/ 176 w 176"/>
                <a:gd name="T7" fmla="*/ 47 h 83"/>
                <a:gd name="T8" fmla="*/ 77 w 176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3">
                  <a:moveTo>
                    <a:pt x="77" y="0"/>
                  </a:moveTo>
                  <a:lnTo>
                    <a:pt x="0" y="35"/>
                  </a:lnTo>
                  <a:lnTo>
                    <a:pt x="101" y="83"/>
                  </a:lnTo>
                  <a:lnTo>
                    <a:pt x="176" y="47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B8D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iṡ1ïḍé"/>
            <p:cNvSpPr/>
            <p:nvPr/>
          </p:nvSpPr>
          <p:spPr bwMode="auto">
            <a:xfrm>
              <a:off x="6100003" y="1807981"/>
              <a:ext cx="230777" cy="110720"/>
            </a:xfrm>
            <a:custGeom>
              <a:avLst/>
              <a:gdLst>
                <a:gd name="T0" fmla="*/ 75 w 173"/>
                <a:gd name="T1" fmla="*/ 0 h 83"/>
                <a:gd name="T2" fmla="*/ 0 w 173"/>
                <a:gd name="T3" fmla="*/ 35 h 83"/>
                <a:gd name="T4" fmla="*/ 99 w 173"/>
                <a:gd name="T5" fmla="*/ 83 h 83"/>
                <a:gd name="T6" fmla="*/ 173 w 173"/>
                <a:gd name="T7" fmla="*/ 47 h 83"/>
                <a:gd name="T8" fmla="*/ 75 w 173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3">
                  <a:moveTo>
                    <a:pt x="75" y="0"/>
                  </a:moveTo>
                  <a:lnTo>
                    <a:pt x="0" y="35"/>
                  </a:lnTo>
                  <a:lnTo>
                    <a:pt x="99" y="83"/>
                  </a:lnTo>
                  <a:lnTo>
                    <a:pt x="173" y="4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íṧļîďé"/>
            <p:cNvSpPr/>
            <p:nvPr/>
          </p:nvSpPr>
          <p:spPr bwMode="auto">
            <a:xfrm>
              <a:off x="6397477" y="1667915"/>
              <a:ext cx="233444" cy="110720"/>
            </a:xfrm>
            <a:custGeom>
              <a:avLst/>
              <a:gdLst>
                <a:gd name="T0" fmla="*/ 74 w 175"/>
                <a:gd name="T1" fmla="*/ 0 h 83"/>
                <a:gd name="T2" fmla="*/ 0 w 175"/>
                <a:gd name="T3" fmla="*/ 36 h 83"/>
                <a:gd name="T4" fmla="*/ 100 w 175"/>
                <a:gd name="T5" fmla="*/ 83 h 83"/>
                <a:gd name="T6" fmla="*/ 175 w 175"/>
                <a:gd name="T7" fmla="*/ 46 h 83"/>
                <a:gd name="T8" fmla="*/ 74 w 175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3">
                  <a:moveTo>
                    <a:pt x="74" y="0"/>
                  </a:moveTo>
                  <a:lnTo>
                    <a:pt x="0" y="36"/>
                  </a:lnTo>
                  <a:lnTo>
                    <a:pt x="100" y="83"/>
                  </a:lnTo>
                  <a:lnTo>
                    <a:pt x="175" y="46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ïṥḷîḋé"/>
            <p:cNvSpPr/>
            <p:nvPr/>
          </p:nvSpPr>
          <p:spPr bwMode="auto">
            <a:xfrm>
              <a:off x="6397477" y="1715938"/>
              <a:ext cx="133396" cy="76036"/>
            </a:xfrm>
            <a:custGeom>
              <a:avLst/>
              <a:gdLst>
                <a:gd name="T0" fmla="*/ 100 w 100"/>
                <a:gd name="T1" fmla="*/ 57 h 57"/>
                <a:gd name="T2" fmla="*/ 0 w 100"/>
                <a:gd name="T3" fmla="*/ 10 h 57"/>
                <a:gd name="T4" fmla="*/ 0 w 100"/>
                <a:gd name="T5" fmla="*/ 0 h 57"/>
                <a:gd name="T6" fmla="*/ 100 w 100"/>
                <a:gd name="T7" fmla="*/ 47 h 57"/>
                <a:gd name="T8" fmla="*/ 100 w 100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7">
                  <a:moveTo>
                    <a:pt x="100" y="57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0" y="47"/>
                  </a:lnTo>
                  <a:lnTo>
                    <a:pt x="100" y="57"/>
                  </a:lnTo>
                  <a:close/>
                </a:path>
              </a:pathLst>
            </a:custGeom>
            <a:solidFill>
              <a:srgbClr val="FCB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îŝļîḍe"/>
            <p:cNvSpPr/>
            <p:nvPr/>
          </p:nvSpPr>
          <p:spPr bwMode="auto">
            <a:xfrm>
              <a:off x="6530873" y="1729278"/>
              <a:ext cx="100048" cy="62697"/>
            </a:xfrm>
            <a:custGeom>
              <a:avLst/>
              <a:gdLst>
                <a:gd name="T0" fmla="*/ 0 w 75"/>
                <a:gd name="T1" fmla="*/ 47 h 47"/>
                <a:gd name="T2" fmla="*/ 75 w 75"/>
                <a:gd name="T3" fmla="*/ 12 h 47"/>
                <a:gd name="T4" fmla="*/ 75 w 75"/>
                <a:gd name="T5" fmla="*/ 0 h 47"/>
                <a:gd name="T6" fmla="*/ 0 w 75"/>
                <a:gd name="T7" fmla="*/ 37 h 47"/>
                <a:gd name="T8" fmla="*/ 0 w 75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7">
                  <a:moveTo>
                    <a:pt x="0" y="47"/>
                  </a:moveTo>
                  <a:lnTo>
                    <a:pt x="75" y="12"/>
                  </a:lnTo>
                  <a:lnTo>
                    <a:pt x="75" y="0"/>
                  </a:lnTo>
                  <a:lnTo>
                    <a:pt x="0" y="3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íśliḑe"/>
            <p:cNvSpPr/>
            <p:nvPr/>
          </p:nvSpPr>
          <p:spPr bwMode="auto">
            <a:xfrm>
              <a:off x="6397477" y="1647905"/>
              <a:ext cx="233444" cy="109385"/>
            </a:xfrm>
            <a:custGeom>
              <a:avLst/>
              <a:gdLst>
                <a:gd name="T0" fmla="*/ 74 w 175"/>
                <a:gd name="T1" fmla="*/ 0 h 82"/>
                <a:gd name="T2" fmla="*/ 0 w 175"/>
                <a:gd name="T3" fmla="*/ 37 h 82"/>
                <a:gd name="T4" fmla="*/ 100 w 175"/>
                <a:gd name="T5" fmla="*/ 82 h 82"/>
                <a:gd name="T6" fmla="*/ 175 w 175"/>
                <a:gd name="T7" fmla="*/ 47 h 82"/>
                <a:gd name="T8" fmla="*/ 74 w 175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2">
                  <a:moveTo>
                    <a:pt x="74" y="0"/>
                  </a:moveTo>
                  <a:lnTo>
                    <a:pt x="0" y="37"/>
                  </a:lnTo>
                  <a:lnTo>
                    <a:pt x="100" y="82"/>
                  </a:lnTo>
                  <a:lnTo>
                    <a:pt x="175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iSḷîḓè"/>
            <p:cNvSpPr/>
            <p:nvPr/>
          </p:nvSpPr>
          <p:spPr bwMode="auto">
            <a:xfrm>
              <a:off x="6397477" y="1697262"/>
              <a:ext cx="133396" cy="73368"/>
            </a:xfrm>
            <a:custGeom>
              <a:avLst/>
              <a:gdLst>
                <a:gd name="T0" fmla="*/ 100 w 100"/>
                <a:gd name="T1" fmla="*/ 55 h 55"/>
                <a:gd name="T2" fmla="*/ 0 w 100"/>
                <a:gd name="T3" fmla="*/ 10 h 55"/>
                <a:gd name="T4" fmla="*/ 0 w 100"/>
                <a:gd name="T5" fmla="*/ 0 h 55"/>
                <a:gd name="T6" fmla="*/ 100 w 100"/>
                <a:gd name="T7" fmla="*/ 45 h 55"/>
                <a:gd name="T8" fmla="*/ 100 w 100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5">
                  <a:moveTo>
                    <a:pt x="100" y="55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0" y="45"/>
                  </a:lnTo>
                  <a:lnTo>
                    <a:pt x="100" y="55"/>
                  </a:lnTo>
                  <a:close/>
                </a:path>
              </a:pathLst>
            </a:custGeom>
            <a:solidFill>
              <a:srgbClr val="369D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î$ḷïḓê"/>
            <p:cNvSpPr/>
            <p:nvPr/>
          </p:nvSpPr>
          <p:spPr bwMode="auto">
            <a:xfrm>
              <a:off x="6530873" y="1710602"/>
              <a:ext cx="100048" cy="60029"/>
            </a:xfrm>
            <a:custGeom>
              <a:avLst/>
              <a:gdLst>
                <a:gd name="T0" fmla="*/ 0 w 75"/>
                <a:gd name="T1" fmla="*/ 45 h 45"/>
                <a:gd name="T2" fmla="*/ 75 w 75"/>
                <a:gd name="T3" fmla="*/ 10 h 45"/>
                <a:gd name="T4" fmla="*/ 75 w 75"/>
                <a:gd name="T5" fmla="*/ 0 h 45"/>
                <a:gd name="T6" fmla="*/ 0 w 75"/>
                <a:gd name="T7" fmla="*/ 35 h 45"/>
                <a:gd name="T8" fmla="*/ 0 w 75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5">
                  <a:moveTo>
                    <a:pt x="0" y="45"/>
                  </a:moveTo>
                  <a:lnTo>
                    <a:pt x="75" y="10"/>
                  </a:lnTo>
                  <a:lnTo>
                    <a:pt x="75" y="0"/>
                  </a:lnTo>
                  <a:lnTo>
                    <a:pt x="0" y="3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2" name="íṥlíḑé"/>
            <p:cNvSpPr/>
            <p:nvPr/>
          </p:nvSpPr>
          <p:spPr bwMode="auto">
            <a:xfrm>
              <a:off x="6397477" y="1629230"/>
              <a:ext cx="233444" cy="110720"/>
            </a:xfrm>
            <a:custGeom>
              <a:avLst/>
              <a:gdLst>
                <a:gd name="T0" fmla="*/ 74 w 175"/>
                <a:gd name="T1" fmla="*/ 0 h 83"/>
                <a:gd name="T2" fmla="*/ 0 w 175"/>
                <a:gd name="T3" fmla="*/ 35 h 83"/>
                <a:gd name="T4" fmla="*/ 100 w 175"/>
                <a:gd name="T5" fmla="*/ 83 h 83"/>
                <a:gd name="T6" fmla="*/ 175 w 175"/>
                <a:gd name="T7" fmla="*/ 47 h 83"/>
                <a:gd name="T8" fmla="*/ 74 w 175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3">
                  <a:moveTo>
                    <a:pt x="74" y="0"/>
                  </a:moveTo>
                  <a:lnTo>
                    <a:pt x="0" y="35"/>
                  </a:lnTo>
                  <a:lnTo>
                    <a:pt x="100" y="83"/>
                  </a:lnTo>
                  <a:lnTo>
                    <a:pt x="175" y="4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3" name="îṣlïde"/>
            <p:cNvSpPr/>
            <p:nvPr/>
          </p:nvSpPr>
          <p:spPr bwMode="auto">
            <a:xfrm>
              <a:off x="6397477" y="1675919"/>
              <a:ext cx="133396" cy="76036"/>
            </a:xfrm>
            <a:custGeom>
              <a:avLst/>
              <a:gdLst>
                <a:gd name="T0" fmla="*/ 100 w 100"/>
                <a:gd name="T1" fmla="*/ 57 h 57"/>
                <a:gd name="T2" fmla="*/ 0 w 100"/>
                <a:gd name="T3" fmla="*/ 12 h 57"/>
                <a:gd name="T4" fmla="*/ 0 w 100"/>
                <a:gd name="T5" fmla="*/ 0 h 57"/>
                <a:gd name="T6" fmla="*/ 100 w 100"/>
                <a:gd name="T7" fmla="*/ 48 h 57"/>
                <a:gd name="T8" fmla="*/ 100 w 100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7">
                  <a:moveTo>
                    <a:pt x="100" y="57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0" y="48"/>
                  </a:lnTo>
                  <a:lnTo>
                    <a:pt x="100" y="57"/>
                  </a:lnTo>
                  <a:close/>
                </a:path>
              </a:pathLst>
            </a:custGeom>
            <a:solidFill>
              <a:srgbClr val="0038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4" name="iṥḻïḍe"/>
            <p:cNvSpPr/>
            <p:nvPr/>
          </p:nvSpPr>
          <p:spPr bwMode="auto">
            <a:xfrm>
              <a:off x="6530873" y="1691926"/>
              <a:ext cx="100048" cy="60029"/>
            </a:xfrm>
            <a:custGeom>
              <a:avLst/>
              <a:gdLst>
                <a:gd name="T0" fmla="*/ 0 w 75"/>
                <a:gd name="T1" fmla="*/ 45 h 45"/>
                <a:gd name="T2" fmla="*/ 75 w 75"/>
                <a:gd name="T3" fmla="*/ 10 h 45"/>
                <a:gd name="T4" fmla="*/ 75 w 75"/>
                <a:gd name="T5" fmla="*/ 0 h 45"/>
                <a:gd name="T6" fmla="*/ 0 w 75"/>
                <a:gd name="T7" fmla="*/ 36 h 45"/>
                <a:gd name="T8" fmla="*/ 0 w 75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5">
                  <a:moveTo>
                    <a:pt x="0" y="45"/>
                  </a:moveTo>
                  <a:lnTo>
                    <a:pt x="75" y="10"/>
                  </a:lnTo>
                  <a:lnTo>
                    <a:pt x="75" y="0"/>
                  </a:lnTo>
                  <a:lnTo>
                    <a:pt x="0" y="36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5" name="iṡ1íḍê"/>
            <p:cNvSpPr/>
            <p:nvPr/>
          </p:nvSpPr>
          <p:spPr bwMode="auto">
            <a:xfrm>
              <a:off x="6249406" y="1742617"/>
              <a:ext cx="234778" cy="109385"/>
            </a:xfrm>
            <a:custGeom>
              <a:avLst/>
              <a:gdLst>
                <a:gd name="T0" fmla="*/ 75 w 176"/>
                <a:gd name="T1" fmla="*/ 0 h 82"/>
                <a:gd name="T2" fmla="*/ 0 w 176"/>
                <a:gd name="T3" fmla="*/ 35 h 82"/>
                <a:gd name="T4" fmla="*/ 99 w 176"/>
                <a:gd name="T5" fmla="*/ 82 h 82"/>
                <a:gd name="T6" fmla="*/ 176 w 176"/>
                <a:gd name="T7" fmla="*/ 45 h 82"/>
                <a:gd name="T8" fmla="*/ 75 w 176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2">
                  <a:moveTo>
                    <a:pt x="75" y="0"/>
                  </a:moveTo>
                  <a:lnTo>
                    <a:pt x="0" y="35"/>
                  </a:lnTo>
                  <a:lnTo>
                    <a:pt x="99" y="82"/>
                  </a:lnTo>
                  <a:lnTo>
                    <a:pt x="176" y="4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6" name="ïsḷíďe"/>
            <p:cNvSpPr/>
            <p:nvPr/>
          </p:nvSpPr>
          <p:spPr bwMode="auto">
            <a:xfrm>
              <a:off x="6249406" y="1789306"/>
              <a:ext cx="132063" cy="76036"/>
            </a:xfrm>
            <a:custGeom>
              <a:avLst/>
              <a:gdLst>
                <a:gd name="T0" fmla="*/ 99 w 99"/>
                <a:gd name="T1" fmla="*/ 57 h 57"/>
                <a:gd name="T2" fmla="*/ 0 w 99"/>
                <a:gd name="T3" fmla="*/ 10 h 57"/>
                <a:gd name="T4" fmla="*/ 0 w 99"/>
                <a:gd name="T5" fmla="*/ 0 h 57"/>
                <a:gd name="T6" fmla="*/ 99 w 99"/>
                <a:gd name="T7" fmla="*/ 47 h 57"/>
                <a:gd name="T8" fmla="*/ 99 w 99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57">
                  <a:moveTo>
                    <a:pt x="99" y="57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99" y="47"/>
                  </a:lnTo>
                  <a:lnTo>
                    <a:pt x="99" y="57"/>
                  </a:lnTo>
                  <a:close/>
                </a:path>
              </a:pathLst>
            </a:custGeom>
            <a:solidFill>
              <a:srgbClr val="369D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7" name="ïṣḻîḍê"/>
            <p:cNvSpPr/>
            <p:nvPr/>
          </p:nvSpPr>
          <p:spPr bwMode="auto">
            <a:xfrm>
              <a:off x="6381469" y="1802645"/>
              <a:ext cx="102716" cy="62697"/>
            </a:xfrm>
            <a:custGeom>
              <a:avLst/>
              <a:gdLst>
                <a:gd name="T0" fmla="*/ 0 w 77"/>
                <a:gd name="T1" fmla="*/ 47 h 47"/>
                <a:gd name="T2" fmla="*/ 77 w 77"/>
                <a:gd name="T3" fmla="*/ 12 h 47"/>
                <a:gd name="T4" fmla="*/ 77 w 77"/>
                <a:gd name="T5" fmla="*/ 0 h 47"/>
                <a:gd name="T6" fmla="*/ 0 w 77"/>
                <a:gd name="T7" fmla="*/ 37 h 47"/>
                <a:gd name="T8" fmla="*/ 0 w 77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7">
                  <a:moveTo>
                    <a:pt x="0" y="47"/>
                  </a:moveTo>
                  <a:lnTo>
                    <a:pt x="77" y="12"/>
                  </a:lnTo>
                  <a:lnTo>
                    <a:pt x="77" y="0"/>
                  </a:lnTo>
                  <a:lnTo>
                    <a:pt x="0" y="3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8" name="ïšḷîḑe"/>
            <p:cNvSpPr/>
            <p:nvPr/>
          </p:nvSpPr>
          <p:spPr bwMode="auto">
            <a:xfrm>
              <a:off x="6249406" y="1723941"/>
              <a:ext cx="234778" cy="109385"/>
            </a:xfrm>
            <a:custGeom>
              <a:avLst/>
              <a:gdLst>
                <a:gd name="T0" fmla="*/ 75 w 176"/>
                <a:gd name="T1" fmla="*/ 0 h 82"/>
                <a:gd name="T2" fmla="*/ 0 w 176"/>
                <a:gd name="T3" fmla="*/ 35 h 82"/>
                <a:gd name="T4" fmla="*/ 99 w 176"/>
                <a:gd name="T5" fmla="*/ 82 h 82"/>
                <a:gd name="T6" fmla="*/ 176 w 176"/>
                <a:gd name="T7" fmla="*/ 47 h 82"/>
                <a:gd name="T8" fmla="*/ 75 w 176"/>
                <a:gd name="T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2">
                  <a:moveTo>
                    <a:pt x="75" y="0"/>
                  </a:moveTo>
                  <a:lnTo>
                    <a:pt x="0" y="35"/>
                  </a:lnTo>
                  <a:lnTo>
                    <a:pt x="99" y="82"/>
                  </a:lnTo>
                  <a:lnTo>
                    <a:pt x="176" y="4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9" name="ïṡḻîḑe"/>
            <p:cNvSpPr/>
            <p:nvPr/>
          </p:nvSpPr>
          <p:spPr bwMode="auto">
            <a:xfrm>
              <a:off x="6249406" y="1770630"/>
              <a:ext cx="132063" cy="76036"/>
            </a:xfrm>
            <a:custGeom>
              <a:avLst/>
              <a:gdLst>
                <a:gd name="T0" fmla="*/ 99 w 99"/>
                <a:gd name="T1" fmla="*/ 57 h 57"/>
                <a:gd name="T2" fmla="*/ 0 w 99"/>
                <a:gd name="T3" fmla="*/ 12 h 57"/>
                <a:gd name="T4" fmla="*/ 0 w 99"/>
                <a:gd name="T5" fmla="*/ 0 h 57"/>
                <a:gd name="T6" fmla="*/ 99 w 99"/>
                <a:gd name="T7" fmla="*/ 47 h 57"/>
                <a:gd name="T8" fmla="*/ 99 w 99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57">
                  <a:moveTo>
                    <a:pt x="99" y="57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99" y="47"/>
                  </a:lnTo>
                  <a:lnTo>
                    <a:pt x="99" y="57"/>
                  </a:lnTo>
                  <a:close/>
                </a:path>
              </a:pathLst>
            </a:custGeom>
            <a:solidFill>
              <a:srgbClr val="0038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0" name="íŝḷîḓè"/>
            <p:cNvSpPr/>
            <p:nvPr/>
          </p:nvSpPr>
          <p:spPr bwMode="auto">
            <a:xfrm>
              <a:off x="6381469" y="1786638"/>
              <a:ext cx="102716" cy="60029"/>
            </a:xfrm>
            <a:custGeom>
              <a:avLst/>
              <a:gdLst>
                <a:gd name="T0" fmla="*/ 0 w 77"/>
                <a:gd name="T1" fmla="*/ 45 h 45"/>
                <a:gd name="T2" fmla="*/ 77 w 77"/>
                <a:gd name="T3" fmla="*/ 10 h 45"/>
                <a:gd name="T4" fmla="*/ 77 w 77"/>
                <a:gd name="T5" fmla="*/ 0 h 45"/>
                <a:gd name="T6" fmla="*/ 0 w 77"/>
                <a:gd name="T7" fmla="*/ 35 h 45"/>
                <a:gd name="T8" fmla="*/ 0 w 77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5">
                  <a:moveTo>
                    <a:pt x="0" y="45"/>
                  </a:moveTo>
                  <a:lnTo>
                    <a:pt x="77" y="10"/>
                  </a:lnTo>
                  <a:lnTo>
                    <a:pt x="77" y="0"/>
                  </a:lnTo>
                  <a:lnTo>
                    <a:pt x="0" y="3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1" name="ïš1íḑè"/>
            <p:cNvSpPr/>
            <p:nvPr/>
          </p:nvSpPr>
          <p:spPr bwMode="auto">
            <a:xfrm>
              <a:off x="6249406" y="1705266"/>
              <a:ext cx="234778" cy="110720"/>
            </a:xfrm>
            <a:custGeom>
              <a:avLst/>
              <a:gdLst>
                <a:gd name="T0" fmla="*/ 75 w 176"/>
                <a:gd name="T1" fmla="*/ 0 h 83"/>
                <a:gd name="T2" fmla="*/ 0 w 176"/>
                <a:gd name="T3" fmla="*/ 35 h 83"/>
                <a:gd name="T4" fmla="*/ 99 w 176"/>
                <a:gd name="T5" fmla="*/ 83 h 83"/>
                <a:gd name="T6" fmla="*/ 176 w 176"/>
                <a:gd name="T7" fmla="*/ 47 h 83"/>
                <a:gd name="T8" fmla="*/ 75 w 176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3">
                  <a:moveTo>
                    <a:pt x="75" y="0"/>
                  </a:moveTo>
                  <a:lnTo>
                    <a:pt x="0" y="35"/>
                  </a:lnTo>
                  <a:lnTo>
                    <a:pt x="99" y="83"/>
                  </a:lnTo>
                  <a:lnTo>
                    <a:pt x="176" y="47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2" name="ï$ḷiďé"/>
            <p:cNvSpPr/>
            <p:nvPr/>
          </p:nvSpPr>
          <p:spPr bwMode="auto">
            <a:xfrm>
              <a:off x="6249406" y="1751954"/>
              <a:ext cx="132063" cy="77370"/>
            </a:xfrm>
            <a:custGeom>
              <a:avLst/>
              <a:gdLst>
                <a:gd name="T0" fmla="*/ 99 w 99"/>
                <a:gd name="T1" fmla="*/ 58 h 58"/>
                <a:gd name="T2" fmla="*/ 0 w 99"/>
                <a:gd name="T3" fmla="*/ 12 h 58"/>
                <a:gd name="T4" fmla="*/ 0 w 99"/>
                <a:gd name="T5" fmla="*/ 0 h 58"/>
                <a:gd name="T6" fmla="*/ 99 w 99"/>
                <a:gd name="T7" fmla="*/ 48 h 58"/>
                <a:gd name="T8" fmla="*/ 99 w 99"/>
                <a:gd name="T9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57">
                  <a:moveTo>
                    <a:pt x="99" y="58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99" y="48"/>
                  </a:lnTo>
                  <a:lnTo>
                    <a:pt x="99" y="58"/>
                  </a:lnTo>
                  <a:close/>
                </a:path>
              </a:pathLst>
            </a:custGeom>
            <a:solidFill>
              <a:srgbClr val="FCB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3" name="iṣ1idé"/>
            <p:cNvSpPr/>
            <p:nvPr/>
          </p:nvSpPr>
          <p:spPr bwMode="auto">
            <a:xfrm>
              <a:off x="6381469" y="1767962"/>
              <a:ext cx="102716" cy="61362"/>
            </a:xfrm>
            <a:custGeom>
              <a:avLst/>
              <a:gdLst>
                <a:gd name="T0" fmla="*/ 0 w 77"/>
                <a:gd name="T1" fmla="*/ 46 h 46"/>
                <a:gd name="T2" fmla="*/ 77 w 77"/>
                <a:gd name="T3" fmla="*/ 10 h 46"/>
                <a:gd name="T4" fmla="*/ 77 w 77"/>
                <a:gd name="T5" fmla="*/ 0 h 46"/>
                <a:gd name="T6" fmla="*/ 0 w 77"/>
                <a:gd name="T7" fmla="*/ 36 h 46"/>
                <a:gd name="T8" fmla="*/ 0 w 77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6">
                  <a:moveTo>
                    <a:pt x="0" y="46"/>
                  </a:moveTo>
                  <a:lnTo>
                    <a:pt x="77" y="10"/>
                  </a:lnTo>
                  <a:lnTo>
                    <a:pt x="77" y="0"/>
                  </a:lnTo>
                  <a:lnTo>
                    <a:pt x="0" y="36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4" name="íṥḷiḑe"/>
            <p:cNvSpPr/>
            <p:nvPr/>
          </p:nvSpPr>
          <p:spPr bwMode="auto">
            <a:xfrm>
              <a:off x="5698479" y="2301548"/>
              <a:ext cx="530918" cy="715005"/>
            </a:xfrm>
            <a:custGeom>
              <a:avLst/>
              <a:gdLst>
                <a:gd name="T0" fmla="*/ 37 w 202"/>
                <a:gd name="T1" fmla="*/ 226 h 272"/>
                <a:gd name="T2" fmla="*/ 6 w 202"/>
                <a:gd name="T3" fmla="*/ 156 h 272"/>
                <a:gd name="T4" fmla="*/ 58 w 202"/>
                <a:gd name="T5" fmla="*/ 6 h 272"/>
                <a:gd name="T6" fmla="*/ 104 w 202"/>
                <a:gd name="T7" fmla="*/ 1 h 272"/>
                <a:gd name="T8" fmla="*/ 132 w 202"/>
                <a:gd name="T9" fmla="*/ 153 h 272"/>
                <a:gd name="T10" fmla="*/ 197 w 202"/>
                <a:gd name="T11" fmla="*/ 205 h 272"/>
                <a:gd name="T12" fmla="*/ 37 w 202"/>
                <a:gd name="T13" fmla="*/ 22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272">
                  <a:moveTo>
                    <a:pt x="37" y="226"/>
                  </a:moveTo>
                  <a:cubicBezTo>
                    <a:pt x="37" y="226"/>
                    <a:pt x="8" y="212"/>
                    <a:pt x="6" y="156"/>
                  </a:cubicBezTo>
                  <a:cubicBezTo>
                    <a:pt x="3" y="87"/>
                    <a:pt x="0" y="25"/>
                    <a:pt x="58" y="6"/>
                  </a:cubicBezTo>
                  <a:cubicBezTo>
                    <a:pt x="68" y="3"/>
                    <a:pt x="88" y="0"/>
                    <a:pt x="104" y="1"/>
                  </a:cubicBezTo>
                  <a:cubicBezTo>
                    <a:pt x="104" y="1"/>
                    <a:pt x="135" y="50"/>
                    <a:pt x="132" y="153"/>
                  </a:cubicBezTo>
                  <a:cubicBezTo>
                    <a:pt x="132" y="153"/>
                    <a:pt x="202" y="174"/>
                    <a:pt x="197" y="205"/>
                  </a:cubicBezTo>
                  <a:cubicBezTo>
                    <a:pt x="192" y="234"/>
                    <a:pt x="107" y="272"/>
                    <a:pt x="37" y="226"/>
                  </a:cubicBezTo>
                  <a:close/>
                </a:path>
              </a:pathLst>
            </a:custGeom>
            <a:solidFill>
              <a:srgbClr val="0038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5" name="ïṡļîďe"/>
            <p:cNvSpPr/>
            <p:nvPr/>
          </p:nvSpPr>
          <p:spPr bwMode="auto">
            <a:xfrm>
              <a:off x="5750504" y="2266865"/>
              <a:ext cx="530918" cy="747020"/>
            </a:xfrm>
            <a:custGeom>
              <a:avLst/>
              <a:gdLst>
                <a:gd name="T0" fmla="*/ 37 w 202"/>
                <a:gd name="T1" fmla="*/ 238 h 284"/>
                <a:gd name="T2" fmla="*/ 5 w 202"/>
                <a:gd name="T3" fmla="*/ 168 h 284"/>
                <a:gd name="T4" fmla="*/ 58 w 202"/>
                <a:gd name="T5" fmla="*/ 19 h 284"/>
                <a:gd name="T6" fmla="*/ 131 w 202"/>
                <a:gd name="T7" fmla="*/ 165 h 284"/>
                <a:gd name="T8" fmla="*/ 196 w 202"/>
                <a:gd name="T9" fmla="*/ 218 h 284"/>
                <a:gd name="T10" fmla="*/ 37 w 202"/>
                <a:gd name="T11" fmla="*/ 23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1" h="284">
                  <a:moveTo>
                    <a:pt x="37" y="238"/>
                  </a:moveTo>
                  <a:cubicBezTo>
                    <a:pt x="37" y="238"/>
                    <a:pt x="8" y="225"/>
                    <a:pt x="5" y="168"/>
                  </a:cubicBezTo>
                  <a:cubicBezTo>
                    <a:pt x="2" y="99"/>
                    <a:pt x="0" y="38"/>
                    <a:pt x="58" y="19"/>
                  </a:cubicBezTo>
                  <a:cubicBezTo>
                    <a:pt x="116" y="0"/>
                    <a:pt x="135" y="42"/>
                    <a:pt x="131" y="165"/>
                  </a:cubicBezTo>
                  <a:cubicBezTo>
                    <a:pt x="131" y="165"/>
                    <a:pt x="202" y="186"/>
                    <a:pt x="196" y="218"/>
                  </a:cubicBezTo>
                  <a:cubicBezTo>
                    <a:pt x="191" y="247"/>
                    <a:pt x="107" y="284"/>
                    <a:pt x="37" y="238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6" name="ísḻîḓé"/>
            <p:cNvSpPr/>
            <p:nvPr/>
          </p:nvSpPr>
          <p:spPr bwMode="auto">
            <a:xfrm>
              <a:off x="5926587" y="2509646"/>
              <a:ext cx="148070" cy="201429"/>
            </a:xfrm>
            <a:custGeom>
              <a:avLst/>
              <a:gdLst>
                <a:gd name="T0" fmla="*/ 38 w 56"/>
                <a:gd name="T1" fmla="*/ 16 h 77"/>
                <a:gd name="T2" fmla="*/ 56 w 56"/>
                <a:gd name="T3" fmla="*/ 0 h 77"/>
                <a:gd name="T4" fmla="*/ 38 w 56"/>
                <a:gd name="T5" fmla="*/ 77 h 77"/>
                <a:gd name="T6" fmla="*/ 0 w 56"/>
                <a:gd name="T7" fmla="*/ 7 h 77"/>
                <a:gd name="T8" fmla="*/ 0 w 56"/>
                <a:gd name="T9" fmla="*/ 6 h 77"/>
                <a:gd name="T10" fmla="*/ 38 w 56"/>
                <a:gd name="T11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77">
                  <a:moveTo>
                    <a:pt x="38" y="16"/>
                  </a:moveTo>
                  <a:cubicBezTo>
                    <a:pt x="45" y="12"/>
                    <a:pt x="52" y="6"/>
                    <a:pt x="56" y="0"/>
                  </a:cubicBezTo>
                  <a:cubicBezTo>
                    <a:pt x="49" y="25"/>
                    <a:pt x="45" y="51"/>
                    <a:pt x="38" y="77"/>
                  </a:cubicBezTo>
                  <a:cubicBezTo>
                    <a:pt x="19" y="58"/>
                    <a:pt x="18" y="27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1" y="16"/>
                    <a:pt x="25" y="23"/>
                    <a:pt x="3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7" name="îṡlíḓè"/>
            <p:cNvSpPr/>
            <p:nvPr/>
          </p:nvSpPr>
          <p:spPr bwMode="auto">
            <a:xfrm>
              <a:off x="5926587" y="2490971"/>
              <a:ext cx="148070" cy="78704"/>
            </a:xfrm>
            <a:custGeom>
              <a:avLst/>
              <a:gdLst>
                <a:gd name="T0" fmla="*/ 38 w 56"/>
                <a:gd name="T1" fmla="*/ 23 h 30"/>
                <a:gd name="T2" fmla="*/ 0 w 56"/>
                <a:gd name="T3" fmla="*/ 13 h 30"/>
                <a:gd name="T4" fmla="*/ 14 w 56"/>
                <a:gd name="T5" fmla="*/ 7 h 30"/>
                <a:gd name="T6" fmla="*/ 56 w 56"/>
                <a:gd name="T7" fmla="*/ 6 h 30"/>
                <a:gd name="T8" fmla="*/ 56 w 56"/>
                <a:gd name="T9" fmla="*/ 7 h 30"/>
                <a:gd name="T10" fmla="*/ 38 w 56"/>
                <a:gd name="T11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0">
                  <a:moveTo>
                    <a:pt x="38" y="23"/>
                  </a:moveTo>
                  <a:cubicBezTo>
                    <a:pt x="25" y="30"/>
                    <a:pt x="11" y="23"/>
                    <a:pt x="0" y="13"/>
                  </a:cubicBezTo>
                  <a:cubicBezTo>
                    <a:pt x="8" y="9"/>
                    <a:pt x="14" y="7"/>
                    <a:pt x="14" y="7"/>
                  </a:cubicBezTo>
                  <a:cubicBezTo>
                    <a:pt x="31" y="0"/>
                    <a:pt x="45" y="1"/>
                    <a:pt x="56" y="6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2" y="13"/>
                    <a:pt x="45" y="19"/>
                    <a:pt x="38" y="23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8" name="íṣľíḋê"/>
            <p:cNvSpPr/>
            <p:nvPr/>
          </p:nvSpPr>
          <p:spPr bwMode="auto">
            <a:xfrm>
              <a:off x="5826540" y="2506978"/>
              <a:ext cx="318818" cy="358837"/>
            </a:xfrm>
            <a:custGeom>
              <a:avLst/>
              <a:gdLst>
                <a:gd name="T0" fmla="*/ 3 w 121"/>
                <a:gd name="T1" fmla="*/ 48 h 137"/>
                <a:gd name="T2" fmla="*/ 38 w 121"/>
                <a:gd name="T3" fmla="*/ 8 h 137"/>
                <a:gd name="T4" fmla="*/ 76 w 121"/>
                <a:gd name="T5" fmla="*/ 78 h 137"/>
                <a:gd name="T6" fmla="*/ 94 w 121"/>
                <a:gd name="T7" fmla="*/ 0 h 137"/>
                <a:gd name="T8" fmla="*/ 119 w 121"/>
                <a:gd name="T9" fmla="*/ 39 h 137"/>
                <a:gd name="T10" fmla="*/ 120 w 121"/>
                <a:gd name="T11" fmla="*/ 96 h 137"/>
                <a:gd name="T12" fmla="*/ 13 w 121"/>
                <a:gd name="T13" fmla="*/ 137 h 137"/>
                <a:gd name="T14" fmla="*/ 3 w 121"/>
                <a:gd name="T15" fmla="*/ 4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37">
                  <a:moveTo>
                    <a:pt x="3" y="48"/>
                  </a:moveTo>
                  <a:cubicBezTo>
                    <a:pt x="5" y="28"/>
                    <a:pt x="24" y="15"/>
                    <a:pt x="38" y="8"/>
                  </a:cubicBezTo>
                  <a:cubicBezTo>
                    <a:pt x="56" y="28"/>
                    <a:pt x="57" y="59"/>
                    <a:pt x="76" y="78"/>
                  </a:cubicBezTo>
                  <a:cubicBezTo>
                    <a:pt x="83" y="52"/>
                    <a:pt x="87" y="26"/>
                    <a:pt x="94" y="0"/>
                  </a:cubicBezTo>
                  <a:cubicBezTo>
                    <a:pt x="110" y="8"/>
                    <a:pt x="118" y="25"/>
                    <a:pt x="119" y="39"/>
                  </a:cubicBezTo>
                  <a:cubicBezTo>
                    <a:pt x="121" y="63"/>
                    <a:pt x="120" y="96"/>
                    <a:pt x="120" y="96"/>
                  </a:cubicBezTo>
                  <a:cubicBezTo>
                    <a:pt x="13" y="137"/>
                    <a:pt x="13" y="137"/>
                    <a:pt x="13" y="137"/>
                  </a:cubicBezTo>
                  <a:cubicBezTo>
                    <a:pt x="13" y="137"/>
                    <a:pt x="0" y="79"/>
                    <a:pt x="3" y="4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9" name="iśļiḍe"/>
            <p:cNvSpPr/>
            <p:nvPr/>
          </p:nvSpPr>
          <p:spPr bwMode="auto">
            <a:xfrm>
              <a:off x="6007959" y="2561672"/>
              <a:ext cx="34683" cy="149404"/>
            </a:xfrm>
            <a:custGeom>
              <a:avLst/>
              <a:gdLst>
                <a:gd name="T0" fmla="*/ 13 w 13"/>
                <a:gd name="T1" fmla="*/ 35 h 57"/>
                <a:gd name="T2" fmla="*/ 7 w 13"/>
                <a:gd name="T3" fmla="*/ 57 h 57"/>
                <a:gd name="T4" fmla="*/ 0 w 13"/>
                <a:gd name="T5" fmla="*/ 48 h 57"/>
                <a:gd name="T6" fmla="*/ 1 w 13"/>
                <a:gd name="T7" fmla="*/ 1 h 57"/>
                <a:gd name="T8" fmla="*/ 8 w 13"/>
                <a:gd name="T9" fmla="*/ 0 h 57"/>
                <a:gd name="T10" fmla="*/ 13 w 13"/>
                <a:gd name="T11" fmla="*/ 3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7">
                  <a:moveTo>
                    <a:pt x="13" y="35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0"/>
                    <a:pt x="6" y="0"/>
                    <a:pt x="8" y="0"/>
                  </a:cubicBezTo>
                  <a:lnTo>
                    <a:pt x="13" y="35"/>
                  </a:lnTo>
                  <a:close/>
                </a:path>
              </a:pathLst>
            </a:custGeom>
            <a:solidFill>
              <a:srgbClr val="E46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0" name="îṣliḑe"/>
            <p:cNvSpPr/>
            <p:nvPr/>
          </p:nvSpPr>
          <p:spPr bwMode="auto">
            <a:xfrm>
              <a:off x="5999956" y="2521652"/>
              <a:ext cx="32015" cy="42687"/>
            </a:xfrm>
            <a:custGeom>
              <a:avLst/>
              <a:gdLst>
                <a:gd name="T0" fmla="*/ 0 w 12"/>
                <a:gd name="T1" fmla="*/ 2 h 16"/>
                <a:gd name="T2" fmla="*/ 12 w 12"/>
                <a:gd name="T3" fmla="*/ 0 h 16"/>
                <a:gd name="T4" fmla="*/ 10 w 12"/>
                <a:gd name="T5" fmla="*/ 11 h 16"/>
                <a:gd name="T6" fmla="*/ 11 w 12"/>
                <a:gd name="T7" fmla="*/ 15 h 16"/>
                <a:gd name="T8" fmla="*/ 4 w 12"/>
                <a:gd name="T9" fmla="*/ 16 h 16"/>
                <a:gd name="T10" fmla="*/ 4 w 12"/>
                <a:gd name="T11" fmla="*/ 14 h 16"/>
                <a:gd name="T12" fmla="*/ 0 w 12"/>
                <a:gd name="T1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0" y="2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9" y="15"/>
                    <a:pt x="7" y="15"/>
                    <a:pt x="4" y="16"/>
                  </a:cubicBezTo>
                  <a:cubicBezTo>
                    <a:pt x="4" y="14"/>
                    <a:pt x="4" y="14"/>
                    <a:pt x="4" y="14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1" name="ïślîḓê"/>
            <p:cNvSpPr/>
            <p:nvPr/>
          </p:nvSpPr>
          <p:spPr bwMode="auto">
            <a:xfrm>
              <a:off x="5858555" y="2217508"/>
              <a:ext cx="294807" cy="344163"/>
            </a:xfrm>
            <a:custGeom>
              <a:avLst/>
              <a:gdLst>
                <a:gd name="T0" fmla="*/ 19 w 112"/>
                <a:gd name="T1" fmla="*/ 97 h 131"/>
                <a:gd name="T2" fmla="*/ 30 w 112"/>
                <a:gd name="T3" fmla="*/ 26 h 131"/>
                <a:gd name="T4" fmla="*/ 80 w 112"/>
                <a:gd name="T5" fmla="*/ 104 h 131"/>
                <a:gd name="T6" fmla="*/ 19 w 112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" h="131">
                  <a:moveTo>
                    <a:pt x="19" y="97"/>
                  </a:moveTo>
                  <a:cubicBezTo>
                    <a:pt x="19" y="97"/>
                    <a:pt x="0" y="52"/>
                    <a:pt x="30" y="26"/>
                  </a:cubicBezTo>
                  <a:cubicBezTo>
                    <a:pt x="60" y="0"/>
                    <a:pt x="112" y="50"/>
                    <a:pt x="80" y="104"/>
                  </a:cubicBezTo>
                  <a:cubicBezTo>
                    <a:pt x="63" y="131"/>
                    <a:pt x="24" y="116"/>
                    <a:pt x="19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2" name="îṥḻîḍê"/>
            <p:cNvSpPr/>
            <p:nvPr/>
          </p:nvSpPr>
          <p:spPr bwMode="auto">
            <a:xfrm>
              <a:off x="6294761" y="2033422"/>
              <a:ext cx="530918" cy="715005"/>
            </a:xfrm>
            <a:custGeom>
              <a:avLst/>
              <a:gdLst>
                <a:gd name="T0" fmla="*/ 37 w 202"/>
                <a:gd name="T1" fmla="*/ 226 h 272"/>
                <a:gd name="T2" fmla="*/ 6 w 202"/>
                <a:gd name="T3" fmla="*/ 156 h 272"/>
                <a:gd name="T4" fmla="*/ 58 w 202"/>
                <a:gd name="T5" fmla="*/ 6 h 272"/>
                <a:gd name="T6" fmla="*/ 104 w 202"/>
                <a:gd name="T7" fmla="*/ 1 h 272"/>
                <a:gd name="T8" fmla="*/ 132 w 202"/>
                <a:gd name="T9" fmla="*/ 153 h 272"/>
                <a:gd name="T10" fmla="*/ 197 w 202"/>
                <a:gd name="T11" fmla="*/ 205 h 272"/>
                <a:gd name="T12" fmla="*/ 37 w 202"/>
                <a:gd name="T13" fmla="*/ 22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272">
                  <a:moveTo>
                    <a:pt x="37" y="226"/>
                  </a:moveTo>
                  <a:cubicBezTo>
                    <a:pt x="37" y="226"/>
                    <a:pt x="8" y="212"/>
                    <a:pt x="6" y="156"/>
                  </a:cubicBezTo>
                  <a:cubicBezTo>
                    <a:pt x="3" y="87"/>
                    <a:pt x="0" y="25"/>
                    <a:pt x="58" y="6"/>
                  </a:cubicBezTo>
                  <a:cubicBezTo>
                    <a:pt x="68" y="3"/>
                    <a:pt x="88" y="0"/>
                    <a:pt x="104" y="1"/>
                  </a:cubicBezTo>
                  <a:cubicBezTo>
                    <a:pt x="104" y="1"/>
                    <a:pt x="135" y="50"/>
                    <a:pt x="132" y="153"/>
                  </a:cubicBezTo>
                  <a:cubicBezTo>
                    <a:pt x="132" y="153"/>
                    <a:pt x="202" y="174"/>
                    <a:pt x="197" y="205"/>
                  </a:cubicBezTo>
                  <a:cubicBezTo>
                    <a:pt x="192" y="234"/>
                    <a:pt x="107" y="272"/>
                    <a:pt x="37" y="226"/>
                  </a:cubicBezTo>
                  <a:close/>
                </a:path>
              </a:pathLst>
            </a:custGeom>
            <a:solidFill>
              <a:srgbClr val="0038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3" name="íšḷíďê"/>
            <p:cNvSpPr/>
            <p:nvPr/>
          </p:nvSpPr>
          <p:spPr bwMode="auto">
            <a:xfrm>
              <a:off x="6346787" y="2000072"/>
              <a:ext cx="530918" cy="745687"/>
            </a:xfrm>
            <a:custGeom>
              <a:avLst/>
              <a:gdLst>
                <a:gd name="T0" fmla="*/ 37 w 202"/>
                <a:gd name="T1" fmla="*/ 238 h 284"/>
                <a:gd name="T2" fmla="*/ 6 w 202"/>
                <a:gd name="T3" fmla="*/ 168 h 284"/>
                <a:gd name="T4" fmla="*/ 58 w 202"/>
                <a:gd name="T5" fmla="*/ 19 h 284"/>
                <a:gd name="T6" fmla="*/ 132 w 202"/>
                <a:gd name="T7" fmla="*/ 165 h 284"/>
                <a:gd name="T8" fmla="*/ 197 w 202"/>
                <a:gd name="T9" fmla="*/ 218 h 284"/>
                <a:gd name="T10" fmla="*/ 37 w 202"/>
                <a:gd name="T11" fmla="*/ 23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1" h="284">
                  <a:moveTo>
                    <a:pt x="37" y="238"/>
                  </a:moveTo>
                  <a:cubicBezTo>
                    <a:pt x="37" y="238"/>
                    <a:pt x="8" y="225"/>
                    <a:pt x="6" y="168"/>
                  </a:cubicBezTo>
                  <a:cubicBezTo>
                    <a:pt x="3" y="99"/>
                    <a:pt x="0" y="38"/>
                    <a:pt x="58" y="19"/>
                  </a:cubicBezTo>
                  <a:cubicBezTo>
                    <a:pt x="116" y="0"/>
                    <a:pt x="136" y="42"/>
                    <a:pt x="132" y="165"/>
                  </a:cubicBezTo>
                  <a:cubicBezTo>
                    <a:pt x="132" y="165"/>
                    <a:pt x="202" y="186"/>
                    <a:pt x="197" y="218"/>
                  </a:cubicBezTo>
                  <a:cubicBezTo>
                    <a:pt x="192" y="247"/>
                    <a:pt x="107" y="284"/>
                    <a:pt x="37" y="238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4" name="îṩ1îḍé"/>
            <p:cNvSpPr/>
            <p:nvPr/>
          </p:nvSpPr>
          <p:spPr bwMode="auto">
            <a:xfrm>
              <a:off x="6522870" y="2241520"/>
              <a:ext cx="146736" cy="201429"/>
            </a:xfrm>
            <a:custGeom>
              <a:avLst/>
              <a:gdLst>
                <a:gd name="T0" fmla="*/ 39 w 56"/>
                <a:gd name="T1" fmla="*/ 16 h 77"/>
                <a:gd name="T2" fmla="*/ 56 w 56"/>
                <a:gd name="T3" fmla="*/ 0 h 77"/>
                <a:gd name="T4" fmla="*/ 39 w 56"/>
                <a:gd name="T5" fmla="*/ 77 h 77"/>
                <a:gd name="T6" fmla="*/ 0 w 56"/>
                <a:gd name="T7" fmla="*/ 7 h 77"/>
                <a:gd name="T8" fmla="*/ 1 w 56"/>
                <a:gd name="T9" fmla="*/ 6 h 77"/>
                <a:gd name="T10" fmla="*/ 39 w 56"/>
                <a:gd name="T11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77">
                  <a:moveTo>
                    <a:pt x="39" y="16"/>
                  </a:moveTo>
                  <a:cubicBezTo>
                    <a:pt x="45" y="12"/>
                    <a:pt x="52" y="6"/>
                    <a:pt x="56" y="0"/>
                  </a:cubicBezTo>
                  <a:cubicBezTo>
                    <a:pt x="49" y="25"/>
                    <a:pt x="45" y="51"/>
                    <a:pt x="39" y="77"/>
                  </a:cubicBezTo>
                  <a:cubicBezTo>
                    <a:pt x="19" y="58"/>
                    <a:pt x="18" y="27"/>
                    <a:pt x="0" y="7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2" y="16"/>
                    <a:pt x="25" y="23"/>
                    <a:pt x="3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5" name="î$ḷïde"/>
            <p:cNvSpPr/>
            <p:nvPr/>
          </p:nvSpPr>
          <p:spPr bwMode="auto">
            <a:xfrm>
              <a:off x="6525538" y="2222845"/>
              <a:ext cx="146736" cy="78704"/>
            </a:xfrm>
            <a:custGeom>
              <a:avLst/>
              <a:gdLst>
                <a:gd name="T0" fmla="*/ 38 w 56"/>
                <a:gd name="T1" fmla="*/ 23 h 30"/>
                <a:gd name="T2" fmla="*/ 0 w 56"/>
                <a:gd name="T3" fmla="*/ 13 h 30"/>
                <a:gd name="T4" fmla="*/ 13 w 56"/>
                <a:gd name="T5" fmla="*/ 7 h 30"/>
                <a:gd name="T6" fmla="*/ 56 w 56"/>
                <a:gd name="T7" fmla="*/ 6 h 30"/>
                <a:gd name="T8" fmla="*/ 55 w 56"/>
                <a:gd name="T9" fmla="*/ 7 h 30"/>
                <a:gd name="T10" fmla="*/ 38 w 56"/>
                <a:gd name="T11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0">
                  <a:moveTo>
                    <a:pt x="38" y="23"/>
                  </a:moveTo>
                  <a:cubicBezTo>
                    <a:pt x="24" y="30"/>
                    <a:pt x="11" y="23"/>
                    <a:pt x="0" y="13"/>
                  </a:cubicBezTo>
                  <a:cubicBezTo>
                    <a:pt x="7" y="9"/>
                    <a:pt x="13" y="7"/>
                    <a:pt x="13" y="7"/>
                  </a:cubicBezTo>
                  <a:cubicBezTo>
                    <a:pt x="30" y="0"/>
                    <a:pt x="45" y="1"/>
                    <a:pt x="56" y="6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1" y="13"/>
                    <a:pt x="44" y="19"/>
                    <a:pt x="38" y="23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6" name="íṣḷïḑè"/>
            <p:cNvSpPr/>
            <p:nvPr/>
          </p:nvSpPr>
          <p:spPr bwMode="auto">
            <a:xfrm>
              <a:off x="6425490" y="2238852"/>
              <a:ext cx="316150" cy="360171"/>
            </a:xfrm>
            <a:custGeom>
              <a:avLst/>
              <a:gdLst>
                <a:gd name="T0" fmla="*/ 3 w 120"/>
                <a:gd name="T1" fmla="*/ 48 h 137"/>
                <a:gd name="T2" fmla="*/ 37 w 120"/>
                <a:gd name="T3" fmla="*/ 8 h 137"/>
                <a:gd name="T4" fmla="*/ 76 w 120"/>
                <a:gd name="T5" fmla="*/ 78 h 137"/>
                <a:gd name="T6" fmla="*/ 94 w 120"/>
                <a:gd name="T7" fmla="*/ 0 h 137"/>
                <a:gd name="T8" fmla="*/ 119 w 120"/>
                <a:gd name="T9" fmla="*/ 39 h 137"/>
                <a:gd name="T10" fmla="*/ 119 w 120"/>
                <a:gd name="T11" fmla="*/ 96 h 137"/>
                <a:gd name="T12" fmla="*/ 12 w 120"/>
                <a:gd name="T13" fmla="*/ 137 h 137"/>
                <a:gd name="T14" fmla="*/ 3 w 120"/>
                <a:gd name="T15" fmla="*/ 4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37">
                  <a:moveTo>
                    <a:pt x="3" y="48"/>
                  </a:moveTo>
                  <a:cubicBezTo>
                    <a:pt x="5" y="28"/>
                    <a:pt x="24" y="15"/>
                    <a:pt x="37" y="8"/>
                  </a:cubicBezTo>
                  <a:cubicBezTo>
                    <a:pt x="55" y="28"/>
                    <a:pt x="56" y="59"/>
                    <a:pt x="76" y="78"/>
                  </a:cubicBezTo>
                  <a:cubicBezTo>
                    <a:pt x="82" y="52"/>
                    <a:pt x="86" y="26"/>
                    <a:pt x="94" y="0"/>
                  </a:cubicBezTo>
                  <a:cubicBezTo>
                    <a:pt x="109" y="8"/>
                    <a:pt x="118" y="25"/>
                    <a:pt x="119" y="39"/>
                  </a:cubicBezTo>
                  <a:cubicBezTo>
                    <a:pt x="120" y="63"/>
                    <a:pt x="119" y="96"/>
                    <a:pt x="119" y="96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0" y="79"/>
                    <a:pt x="3" y="4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7" name="iṧḻíḓé"/>
            <p:cNvSpPr/>
            <p:nvPr/>
          </p:nvSpPr>
          <p:spPr bwMode="auto">
            <a:xfrm>
              <a:off x="6604241" y="2293544"/>
              <a:ext cx="34683" cy="149404"/>
            </a:xfrm>
            <a:custGeom>
              <a:avLst/>
              <a:gdLst>
                <a:gd name="T0" fmla="*/ 13 w 13"/>
                <a:gd name="T1" fmla="*/ 35 h 57"/>
                <a:gd name="T2" fmla="*/ 8 w 13"/>
                <a:gd name="T3" fmla="*/ 57 h 57"/>
                <a:gd name="T4" fmla="*/ 0 w 13"/>
                <a:gd name="T5" fmla="*/ 48 h 57"/>
                <a:gd name="T6" fmla="*/ 1 w 13"/>
                <a:gd name="T7" fmla="*/ 1 h 57"/>
                <a:gd name="T8" fmla="*/ 8 w 13"/>
                <a:gd name="T9" fmla="*/ 0 h 57"/>
                <a:gd name="T10" fmla="*/ 13 w 13"/>
                <a:gd name="T11" fmla="*/ 3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7">
                  <a:moveTo>
                    <a:pt x="13" y="35"/>
                  </a:moveTo>
                  <a:cubicBezTo>
                    <a:pt x="8" y="57"/>
                    <a:pt x="8" y="57"/>
                    <a:pt x="8" y="5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4" y="1"/>
                    <a:pt x="6" y="0"/>
                    <a:pt x="8" y="0"/>
                  </a:cubicBezTo>
                  <a:lnTo>
                    <a:pt x="13" y="35"/>
                  </a:ln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8" name="iṣḻïḓé"/>
            <p:cNvSpPr/>
            <p:nvPr/>
          </p:nvSpPr>
          <p:spPr bwMode="auto">
            <a:xfrm>
              <a:off x="6598905" y="2254860"/>
              <a:ext cx="29347" cy="41354"/>
            </a:xfrm>
            <a:custGeom>
              <a:avLst/>
              <a:gdLst>
                <a:gd name="T0" fmla="*/ 0 w 11"/>
                <a:gd name="T1" fmla="*/ 2 h 16"/>
                <a:gd name="T2" fmla="*/ 11 w 11"/>
                <a:gd name="T3" fmla="*/ 0 h 16"/>
                <a:gd name="T4" fmla="*/ 10 w 11"/>
                <a:gd name="T5" fmla="*/ 11 h 16"/>
                <a:gd name="T6" fmla="*/ 10 w 11"/>
                <a:gd name="T7" fmla="*/ 15 h 16"/>
                <a:gd name="T8" fmla="*/ 3 w 11"/>
                <a:gd name="T9" fmla="*/ 16 h 16"/>
                <a:gd name="T10" fmla="*/ 3 w 11"/>
                <a:gd name="T11" fmla="*/ 14 h 16"/>
                <a:gd name="T12" fmla="*/ 0 w 11"/>
                <a:gd name="T1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0" y="2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B4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9" name="í$ḷiḍe"/>
            <p:cNvSpPr/>
            <p:nvPr/>
          </p:nvSpPr>
          <p:spPr bwMode="auto">
            <a:xfrm>
              <a:off x="6454837" y="1949381"/>
              <a:ext cx="293472" cy="344163"/>
            </a:xfrm>
            <a:custGeom>
              <a:avLst/>
              <a:gdLst>
                <a:gd name="T0" fmla="*/ 19 w 112"/>
                <a:gd name="T1" fmla="*/ 97 h 131"/>
                <a:gd name="T2" fmla="*/ 30 w 112"/>
                <a:gd name="T3" fmla="*/ 26 h 131"/>
                <a:gd name="T4" fmla="*/ 80 w 112"/>
                <a:gd name="T5" fmla="*/ 104 h 131"/>
                <a:gd name="T6" fmla="*/ 19 w 112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" h="131">
                  <a:moveTo>
                    <a:pt x="19" y="97"/>
                  </a:moveTo>
                  <a:cubicBezTo>
                    <a:pt x="19" y="97"/>
                    <a:pt x="0" y="52"/>
                    <a:pt x="30" y="26"/>
                  </a:cubicBezTo>
                  <a:cubicBezTo>
                    <a:pt x="60" y="0"/>
                    <a:pt x="112" y="50"/>
                    <a:pt x="80" y="104"/>
                  </a:cubicBezTo>
                  <a:cubicBezTo>
                    <a:pt x="64" y="131"/>
                    <a:pt x="25" y="116"/>
                    <a:pt x="19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0" name="i$ḻîďé"/>
            <p:cNvSpPr/>
            <p:nvPr/>
          </p:nvSpPr>
          <p:spPr bwMode="auto">
            <a:xfrm>
              <a:off x="6465509" y="1946714"/>
              <a:ext cx="288137" cy="305478"/>
            </a:xfrm>
            <a:custGeom>
              <a:avLst/>
              <a:gdLst>
                <a:gd name="T0" fmla="*/ 14 w 110"/>
                <a:gd name="T1" fmla="*/ 94 h 116"/>
                <a:gd name="T2" fmla="*/ 6 w 110"/>
                <a:gd name="T3" fmla="*/ 47 h 116"/>
                <a:gd name="T4" fmla="*/ 31 w 110"/>
                <a:gd name="T5" fmla="*/ 20 h 116"/>
                <a:gd name="T6" fmla="*/ 81 w 110"/>
                <a:gd name="T7" fmla="*/ 22 h 116"/>
                <a:gd name="T8" fmla="*/ 90 w 110"/>
                <a:gd name="T9" fmla="*/ 17 h 116"/>
                <a:gd name="T10" fmla="*/ 85 w 110"/>
                <a:gd name="T11" fmla="*/ 64 h 116"/>
                <a:gd name="T12" fmla="*/ 31 w 110"/>
                <a:gd name="T13" fmla="*/ 58 h 116"/>
                <a:gd name="T14" fmla="*/ 29 w 110"/>
                <a:gd name="T15" fmla="*/ 82 h 116"/>
                <a:gd name="T16" fmla="*/ 17 w 110"/>
                <a:gd name="T17" fmla="*/ 75 h 116"/>
                <a:gd name="T18" fmla="*/ 23 w 110"/>
                <a:gd name="T19" fmla="*/ 94 h 116"/>
                <a:gd name="T20" fmla="*/ 14 w 110"/>
                <a:gd name="T21" fmla="*/ 9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15">
                  <a:moveTo>
                    <a:pt x="14" y="94"/>
                  </a:moveTo>
                  <a:cubicBezTo>
                    <a:pt x="14" y="94"/>
                    <a:pt x="0" y="78"/>
                    <a:pt x="6" y="47"/>
                  </a:cubicBezTo>
                  <a:cubicBezTo>
                    <a:pt x="13" y="16"/>
                    <a:pt x="31" y="20"/>
                    <a:pt x="31" y="20"/>
                  </a:cubicBezTo>
                  <a:cubicBezTo>
                    <a:pt x="31" y="20"/>
                    <a:pt x="59" y="0"/>
                    <a:pt x="81" y="22"/>
                  </a:cubicBezTo>
                  <a:cubicBezTo>
                    <a:pt x="97" y="37"/>
                    <a:pt x="81" y="22"/>
                    <a:pt x="90" y="17"/>
                  </a:cubicBezTo>
                  <a:cubicBezTo>
                    <a:pt x="100" y="10"/>
                    <a:pt x="110" y="58"/>
                    <a:pt x="85" y="64"/>
                  </a:cubicBezTo>
                  <a:cubicBezTo>
                    <a:pt x="60" y="69"/>
                    <a:pt x="31" y="58"/>
                    <a:pt x="31" y="58"/>
                  </a:cubicBezTo>
                  <a:cubicBezTo>
                    <a:pt x="31" y="58"/>
                    <a:pt x="38" y="69"/>
                    <a:pt x="29" y="82"/>
                  </a:cubicBezTo>
                  <a:cubicBezTo>
                    <a:pt x="29" y="82"/>
                    <a:pt x="25" y="70"/>
                    <a:pt x="17" y="75"/>
                  </a:cubicBezTo>
                  <a:cubicBezTo>
                    <a:pt x="9" y="79"/>
                    <a:pt x="17" y="96"/>
                    <a:pt x="23" y="94"/>
                  </a:cubicBezTo>
                  <a:cubicBezTo>
                    <a:pt x="23" y="94"/>
                    <a:pt x="18" y="116"/>
                    <a:pt x="14" y="94"/>
                  </a:cubicBezTo>
                  <a:close/>
                </a:path>
              </a:pathLst>
            </a:custGeom>
            <a:solidFill>
              <a:srgbClr val="5C3C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1" name="išľïdê"/>
            <p:cNvSpPr/>
            <p:nvPr/>
          </p:nvSpPr>
          <p:spPr bwMode="auto">
            <a:xfrm>
              <a:off x="5622443" y="2708408"/>
              <a:ext cx="1874222" cy="896425"/>
            </a:xfrm>
            <a:custGeom>
              <a:avLst/>
              <a:gdLst>
                <a:gd name="T0" fmla="*/ 965 w 1405"/>
                <a:gd name="T1" fmla="*/ 0 h 672"/>
                <a:gd name="T2" fmla="*/ 1405 w 1405"/>
                <a:gd name="T3" fmla="*/ 213 h 672"/>
                <a:gd name="T4" fmla="*/ 439 w 1405"/>
                <a:gd name="T5" fmla="*/ 672 h 672"/>
                <a:gd name="T6" fmla="*/ 0 w 1405"/>
                <a:gd name="T7" fmla="*/ 459 h 672"/>
                <a:gd name="T8" fmla="*/ 965 w 1405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5" h="672">
                  <a:moveTo>
                    <a:pt x="965" y="0"/>
                  </a:moveTo>
                  <a:lnTo>
                    <a:pt x="1405" y="213"/>
                  </a:lnTo>
                  <a:lnTo>
                    <a:pt x="439" y="672"/>
                  </a:lnTo>
                  <a:lnTo>
                    <a:pt x="0" y="45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B8D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2" name="ïṡlíḋe"/>
            <p:cNvSpPr/>
            <p:nvPr/>
          </p:nvSpPr>
          <p:spPr bwMode="auto">
            <a:xfrm>
              <a:off x="6176039" y="3225986"/>
              <a:ext cx="65364" cy="140067"/>
            </a:xfrm>
            <a:custGeom>
              <a:avLst/>
              <a:gdLst>
                <a:gd name="T0" fmla="*/ 0 w 25"/>
                <a:gd name="T1" fmla="*/ 51 h 53"/>
                <a:gd name="T2" fmla="*/ 0 w 25"/>
                <a:gd name="T3" fmla="*/ 6 h 53"/>
                <a:gd name="T4" fmla="*/ 12 w 25"/>
                <a:gd name="T5" fmla="*/ 0 h 53"/>
                <a:gd name="T6" fmla="*/ 25 w 25"/>
                <a:gd name="T7" fmla="*/ 6 h 53"/>
                <a:gd name="T8" fmla="*/ 25 w 25"/>
                <a:gd name="T9" fmla="*/ 50 h 53"/>
                <a:gd name="T10" fmla="*/ 0 w 25"/>
                <a:gd name="T11" fmla="*/ 5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2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5" y="0"/>
                    <a:pt x="12" y="0"/>
                  </a:cubicBezTo>
                  <a:cubicBezTo>
                    <a:pt x="19" y="0"/>
                    <a:pt x="25" y="2"/>
                    <a:pt x="25" y="6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6" y="53"/>
                    <a:pt x="8" y="53"/>
                    <a:pt x="0" y="51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3" name="i$ḷíḍê"/>
            <p:cNvSpPr/>
            <p:nvPr/>
          </p:nvSpPr>
          <p:spPr bwMode="auto">
            <a:xfrm>
              <a:off x="6176039" y="3358048"/>
              <a:ext cx="65364" cy="217437"/>
            </a:xfrm>
            <a:custGeom>
              <a:avLst/>
              <a:gdLst>
                <a:gd name="T0" fmla="*/ 25 w 25"/>
                <a:gd name="T1" fmla="*/ 0 h 83"/>
                <a:gd name="T2" fmla="*/ 25 w 25"/>
                <a:gd name="T3" fmla="*/ 77 h 83"/>
                <a:gd name="T4" fmla="*/ 12 w 25"/>
                <a:gd name="T5" fmla="*/ 83 h 83"/>
                <a:gd name="T6" fmla="*/ 0 w 25"/>
                <a:gd name="T7" fmla="*/ 77 h 83"/>
                <a:gd name="T8" fmla="*/ 0 w 25"/>
                <a:gd name="T9" fmla="*/ 1 h 83"/>
                <a:gd name="T10" fmla="*/ 25 w 25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3">
                  <a:moveTo>
                    <a:pt x="25" y="0"/>
                  </a:moveTo>
                  <a:cubicBezTo>
                    <a:pt x="25" y="77"/>
                    <a:pt x="25" y="77"/>
                    <a:pt x="25" y="77"/>
                  </a:cubicBezTo>
                  <a:cubicBezTo>
                    <a:pt x="25" y="80"/>
                    <a:pt x="19" y="83"/>
                    <a:pt x="12" y="83"/>
                  </a:cubicBezTo>
                  <a:cubicBezTo>
                    <a:pt x="5" y="83"/>
                    <a:pt x="0" y="80"/>
                    <a:pt x="0" y="7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8" y="3"/>
                    <a:pt x="16" y="3"/>
                    <a:pt x="25" y="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4" name="ïṧļiḍê"/>
            <p:cNvSpPr/>
            <p:nvPr/>
          </p:nvSpPr>
          <p:spPr bwMode="auto">
            <a:xfrm>
              <a:off x="5669132" y="3100593"/>
              <a:ext cx="64030" cy="228109"/>
            </a:xfrm>
            <a:custGeom>
              <a:avLst/>
              <a:gdLst>
                <a:gd name="T0" fmla="*/ 24 w 24"/>
                <a:gd name="T1" fmla="*/ 81 h 87"/>
                <a:gd name="T2" fmla="*/ 12 w 24"/>
                <a:gd name="T3" fmla="*/ 87 h 87"/>
                <a:gd name="T4" fmla="*/ 0 w 24"/>
                <a:gd name="T5" fmla="*/ 81 h 87"/>
                <a:gd name="T6" fmla="*/ 0 w 24"/>
                <a:gd name="T7" fmla="*/ 0 h 87"/>
                <a:gd name="T8" fmla="*/ 24 w 24"/>
                <a:gd name="T9" fmla="*/ 11 h 87"/>
                <a:gd name="T10" fmla="*/ 24 w 24"/>
                <a:gd name="T11" fmla="*/ 8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7">
                  <a:moveTo>
                    <a:pt x="24" y="81"/>
                  </a:moveTo>
                  <a:cubicBezTo>
                    <a:pt x="24" y="85"/>
                    <a:pt x="19" y="87"/>
                    <a:pt x="12" y="87"/>
                  </a:cubicBezTo>
                  <a:cubicBezTo>
                    <a:pt x="5" y="87"/>
                    <a:pt x="0" y="85"/>
                    <a:pt x="0" y="8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5"/>
                    <a:pt x="15" y="9"/>
                    <a:pt x="24" y="11"/>
                  </a:cubicBezTo>
                  <a:lnTo>
                    <a:pt x="24" y="81"/>
                  </a:ln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5" name="í$lîḓè"/>
            <p:cNvSpPr/>
            <p:nvPr/>
          </p:nvSpPr>
          <p:spPr bwMode="auto">
            <a:xfrm>
              <a:off x="5669132" y="2984538"/>
              <a:ext cx="64030" cy="144068"/>
            </a:xfrm>
            <a:custGeom>
              <a:avLst/>
              <a:gdLst>
                <a:gd name="T0" fmla="*/ 12 w 24"/>
                <a:gd name="T1" fmla="*/ 0 h 55"/>
                <a:gd name="T2" fmla="*/ 24 w 24"/>
                <a:gd name="T3" fmla="*/ 5 h 55"/>
                <a:gd name="T4" fmla="*/ 24 w 24"/>
                <a:gd name="T5" fmla="*/ 55 h 55"/>
                <a:gd name="T6" fmla="*/ 0 w 24"/>
                <a:gd name="T7" fmla="*/ 44 h 55"/>
                <a:gd name="T8" fmla="*/ 0 w 24"/>
                <a:gd name="T9" fmla="*/ 5 h 55"/>
                <a:gd name="T10" fmla="*/ 12 w 24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55">
                  <a:moveTo>
                    <a:pt x="12" y="0"/>
                  </a:moveTo>
                  <a:cubicBezTo>
                    <a:pt x="19" y="0"/>
                    <a:pt x="24" y="2"/>
                    <a:pt x="24" y="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15" y="53"/>
                    <a:pt x="7" y="49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6" name="îṩḻiḋê"/>
            <p:cNvSpPr/>
            <p:nvPr/>
          </p:nvSpPr>
          <p:spPr bwMode="auto">
            <a:xfrm>
              <a:off x="6840354" y="2919174"/>
              <a:ext cx="66699" cy="141401"/>
            </a:xfrm>
            <a:custGeom>
              <a:avLst/>
              <a:gdLst>
                <a:gd name="T0" fmla="*/ 0 w 25"/>
                <a:gd name="T1" fmla="*/ 51 h 54"/>
                <a:gd name="T2" fmla="*/ 0 w 25"/>
                <a:gd name="T3" fmla="*/ 6 h 54"/>
                <a:gd name="T4" fmla="*/ 13 w 25"/>
                <a:gd name="T5" fmla="*/ 0 h 54"/>
                <a:gd name="T6" fmla="*/ 25 w 25"/>
                <a:gd name="T7" fmla="*/ 6 h 54"/>
                <a:gd name="T8" fmla="*/ 25 w 25"/>
                <a:gd name="T9" fmla="*/ 51 h 54"/>
                <a:gd name="T10" fmla="*/ 0 w 25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4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6" y="0"/>
                    <a:pt x="13" y="0"/>
                  </a:cubicBezTo>
                  <a:cubicBezTo>
                    <a:pt x="20" y="0"/>
                    <a:pt x="25" y="3"/>
                    <a:pt x="25" y="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7" y="53"/>
                    <a:pt x="8" y="54"/>
                    <a:pt x="0" y="51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íṡļiḓè"/>
            <p:cNvSpPr/>
            <p:nvPr/>
          </p:nvSpPr>
          <p:spPr bwMode="auto">
            <a:xfrm>
              <a:off x="6840354" y="3052571"/>
              <a:ext cx="66699" cy="216102"/>
            </a:xfrm>
            <a:custGeom>
              <a:avLst/>
              <a:gdLst>
                <a:gd name="T0" fmla="*/ 25 w 25"/>
                <a:gd name="T1" fmla="*/ 0 h 82"/>
                <a:gd name="T2" fmla="*/ 25 w 25"/>
                <a:gd name="T3" fmla="*/ 76 h 82"/>
                <a:gd name="T4" fmla="*/ 13 w 25"/>
                <a:gd name="T5" fmla="*/ 82 h 82"/>
                <a:gd name="T6" fmla="*/ 0 w 25"/>
                <a:gd name="T7" fmla="*/ 76 h 82"/>
                <a:gd name="T8" fmla="*/ 0 w 25"/>
                <a:gd name="T9" fmla="*/ 0 h 82"/>
                <a:gd name="T10" fmla="*/ 25 w 25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2">
                  <a:moveTo>
                    <a:pt x="25" y="0"/>
                  </a:moveTo>
                  <a:cubicBezTo>
                    <a:pt x="25" y="76"/>
                    <a:pt x="25" y="76"/>
                    <a:pt x="25" y="76"/>
                  </a:cubicBezTo>
                  <a:cubicBezTo>
                    <a:pt x="25" y="80"/>
                    <a:pt x="20" y="82"/>
                    <a:pt x="13" y="82"/>
                  </a:cubicBezTo>
                  <a:cubicBezTo>
                    <a:pt x="6" y="82"/>
                    <a:pt x="0" y="80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3"/>
                    <a:pt x="17" y="2"/>
                    <a:pt x="25" y="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íSḻîde"/>
            <p:cNvSpPr/>
            <p:nvPr/>
          </p:nvSpPr>
          <p:spPr bwMode="auto">
            <a:xfrm>
              <a:off x="6333447" y="2792447"/>
              <a:ext cx="66699" cy="232110"/>
            </a:xfrm>
            <a:custGeom>
              <a:avLst/>
              <a:gdLst>
                <a:gd name="T0" fmla="*/ 25 w 25"/>
                <a:gd name="T1" fmla="*/ 82 h 88"/>
                <a:gd name="T2" fmla="*/ 13 w 25"/>
                <a:gd name="T3" fmla="*/ 88 h 88"/>
                <a:gd name="T4" fmla="*/ 0 w 25"/>
                <a:gd name="T5" fmla="*/ 82 h 88"/>
                <a:gd name="T6" fmla="*/ 0 w 25"/>
                <a:gd name="T7" fmla="*/ 0 h 88"/>
                <a:gd name="T8" fmla="*/ 25 w 25"/>
                <a:gd name="T9" fmla="*/ 11 h 88"/>
                <a:gd name="T10" fmla="*/ 25 w 25"/>
                <a:gd name="T11" fmla="*/ 8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88">
                  <a:moveTo>
                    <a:pt x="25" y="82"/>
                  </a:moveTo>
                  <a:cubicBezTo>
                    <a:pt x="25" y="85"/>
                    <a:pt x="19" y="88"/>
                    <a:pt x="13" y="88"/>
                  </a:cubicBezTo>
                  <a:cubicBezTo>
                    <a:pt x="6" y="88"/>
                    <a:pt x="0" y="85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6"/>
                    <a:pt x="16" y="9"/>
                    <a:pt x="25" y="11"/>
                  </a:cubicBezTo>
                  <a:lnTo>
                    <a:pt x="25" y="82"/>
                  </a:ln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íṧḷiďe"/>
            <p:cNvSpPr/>
            <p:nvPr/>
          </p:nvSpPr>
          <p:spPr bwMode="auto">
            <a:xfrm>
              <a:off x="6333447" y="2677726"/>
              <a:ext cx="66699" cy="144068"/>
            </a:xfrm>
            <a:custGeom>
              <a:avLst/>
              <a:gdLst>
                <a:gd name="T0" fmla="*/ 13 w 25"/>
                <a:gd name="T1" fmla="*/ 0 h 55"/>
                <a:gd name="T2" fmla="*/ 25 w 25"/>
                <a:gd name="T3" fmla="*/ 6 h 55"/>
                <a:gd name="T4" fmla="*/ 25 w 25"/>
                <a:gd name="T5" fmla="*/ 55 h 55"/>
                <a:gd name="T6" fmla="*/ 0 w 25"/>
                <a:gd name="T7" fmla="*/ 44 h 55"/>
                <a:gd name="T8" fmla="*/ 0 w 25"/>
                <a:gd name="T9" fmla="*/ 6 h 55"/>
                <a:gd name="T10" fmla="*/ 13 w 25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55">
                  <a:moveTo>
                    <a:pt x="13" y="0"/>
                  </a:moveTo>
                  <a:cubicBezTo>
                    <a:pt x="19" y="0"/>
                    <a:pt x="25" y="3"/>
                    <a:pt x="25" y="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16" y="53"/>
                    <a:pt x="7" y="50"/>
                    <a:pt x="0" y="4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6" y="0"/>
                    <a:pt x="13" y="0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isľíḍê"/>
            <p:cNvSpPr/>
            <p:nvPr/>
          </p:nvSpPr>
          <p:spPr bwMode="auto">
            <a:xfrm>
              <a:off x="7387279" y="2651047"/>
              <a:ext cx="62697" cy="141401"/>
            </a:xfrm>
            <a:custGeom>
              <a:avLst/>
              <a:gdLst>
                <a:gd name="T0" fmla="*/ 0 w 24"/>
                <a:gd name="T1" fmla="*/ 51 h 54"/>
                <a:gd name="T2" fmla="*/ 0 w 24"/>
                <a:gd name="T3" fmla="*/ 6 h 54"/>
                <a:gd name="T4" fmla="*/ 12 w 24"/>
                <a:gd name="T5" fmla="*/ 0 h 54"/>
                <a:gd name="T6" fmla="*/ 24 w 24"/>
                <a:gd name="T7" fmla="*/ 6 h 54"/>
                <a:gd name="T8" fmla="*/ 24 w 24"/>
                <a:gd name="T9" fmla="*/ 51 h 54"/>
                <a:gd name="T10" fmla="*/ 0 w 24"/>
                <a:gd name="T11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54">
                  <a:moveTo>
                    <a:pt x="0" y="51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5" y="0"/>
                    <a:pt x="12" y="0"/>
                  </a:cubicBezTo>
                  <a:cubicBezTo>
                    <a:pt x="19" y="0"/>
                    <a:pt x="24" y="3"/>
                    <a:pt x="24" y="6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16" y="53"/>
                    <a:pt x="8" y="54"/>
                    <a:pt x="0" y="51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îśļïḓé"/>
            <p:cNvSpPr/>
            <p:nvPr/>
          </p:nvSpPr>
          <p:spPr bwMode="auto">
            <a:xfrm>
              <a:off x="7387279" y="2784443"/>
              <a:ext cx="62697" cy="216102"/>
            </a:xfrm>
            <a:custGeom>
              <a:avLst/>
              <a:gdLst>
                <a:gd name="T0" fmla="*/ 24 w 24"/>
                <a:gd name="T1" fmla="*/ 0 h 82"/>
                <a:gd name="T2" fmla="*/ 24 w 24"/>
                <a:gd name="T3" fmla="*/ 76 h 82"/>
                <a:gd name="T4" fmla="*/ 12 w 24"/>
                <a:gd name="T5" fmla="*/ 82 h 82"/>
                <a:gd name="T6" fmla="*/ 0 w 24"/>
                <a:gd name="T7" fmla="*/ 76 h 82"/>
                <a:gd name="T8" fmla="*/ 0 w 24"/>
                <a:gd name="T9" fmla="*/ 0 h 82"/>
                <a:gd name="T10" fmla="*/ 24 w 24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2">
                  <a:moveTo>
                    <a:pt x="24" y="0"/>
                  </a:moveTo>
                  <a:cubicBezTo>
                    <a:pt x="24" y="76"/>
                    <a:pt x="24" y="76"/>
                    <a:pt x="24" y="76"/>
                  </a:cubicBezTo>
                  <a:cubicBezTo>
                    <a:pt x="24" y="80"/>
                    <a:pt x="19" y="82"/>
                    <a:pt x="12" y="82"/>
                  </a:cubicBezTo>
                  <a:cubicBezTo>
                    <a:pt x="5" y="82"/>
                    <a:pt x="0" y="80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3"/>
                    <a:pt x="16" y="2"/>
                    <a:pt x="24" y="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išḻîde"/>
            <p:cNvSpPr/>
            <p:nvPr/>
          </p:nvSpPr>
          <p:spPr bwMode="auto">
            <a:xfrm>
              <a:off x="5622443" y="2361577"/>
              <a:ext cx="1874222" cy="896425"/>
            </a:xfrm>
            <a:custGeom>
              <a:avLst/>
              <a:gdLst>
                <a:gd name="T0" fmla="*/ 965 w 1405"/>
                <a:gd name="T1" fmla="*/ 0 h 672"/>
                <a:gd name="T2" fmla="*/ 1405 w 1405"/>
                <a:gd name="T3" fmla="*/ 213 h 672"/>
                <a:gd name="T4" fmla="*/ 439 w 1405"/>
                <a:gd name="T5" fmla="*/ 672 h 672"/>
                <a:gd name="T6" fmla="*/ 0 w 1405"/>
                <a:gd name="T7" fmla="*/ 459 h 672"/>
                <a:gd name="T8" fmla="*/ 965 w 1405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5" h="672">
                  <a:moveTo>
                    <a:pt x="965" y="0"/>
                  </a:moveTo>
                  <a:lnTo>
                    <a:pt x="1405" y="213"/>
                  </a:lnTo>
                  <a:lnTo>
                    <a:pt x="439" y="672"/>
                  </a:lnTo>
                  <a:lnTo>
                    <a:pt x="0" y="459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rgbClr val="FF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iŝ1iḓè"/>
            <p:cNvSpPr/>
            <p:nvPr/>
          </p:nvSpPr>
          <p:spPr bwMode="auto">
            <a:xfrm>
              <a:off x="6208054" y="2645711"/>
              <a:ext cx="1288611" cy="666983"/>
            </a:xfrm>
            <a:custGeom>
              <a:avLst/>
              <a:gdLst>
                <a:gd name="T0" fmla="*/ 0 w 966"/>
                <a:gd name="T1" fmla="*/ 500 h 500"/>
                <a:gd name="T2" fmla="*/ 966 w 966"/>
                <a:gd name="T3" fmla="*/ 41 h 500"/>
                <a:gd name="T4" fmla="*/ 966 w 966"/>
                <a:gd name="T5" fmla="*/ 0 h 500"/>
                <a:gd name="T6" fmla="*/ 0 w 966"/>
                <a:gd name="T7" fmla="*/ 459 h 500"/>
                <a:gd name="T8" fmla="*/ 0 w 966"/>
                <a:gd name="T9" fmla="*/ 50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4" h="500">
                  <a:moveTo>
                    <a:pt x="0" y="500"/>
                  </a:moveTo>
                  <a:lnTo>
                    <a:pt x="966" y="41"/>
                  </a:lnTo>
                  <a:lnTo>
                    <a:pt x="966" y="0"/>
                  </a:lnTo>
                  <a:lnTo>
                    <a:pt x="0" y="459"/>
                  </a:lnTo>
                  <a:lnTo>
                    <a:pt x="0" y="500"/>
                  </a:lnTo>
                  <a:close/>
                </a:path>
              </a:pathLst>
            </a:custGeom>
            <a:solidFill>
              <a:srgbClr val="FCB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4" name="ïṣ1iḋe"/>
            <p:cNvSpPr/>
            <p:nvPr/>
          </p:nvSpPr>
          <p:spPr bwMode="auto">
            <a:xfrm>
              <a:off x="5622443" y="2973866"/>
              <a:ext cx="585611" cy="338827"/>
            </a:xfrm>
            <a:custGeom>
              <a:avLst/>
              <a:gdLst>
                <a:gd name="T0" fmla="*/ 439 w 439"/>
                <a:gd name="T1" fmla="*/ 254 h 254"/>
                <a:gd name="T2" fmla="*/ 0 w 439"/>
                <a:gd name="T3" fmla="*/ 42 h 254"/>
                <a:gd name="T4" fmla="*/ 0 w 439"/>
                <a:gd name="T5" fmla="*/ 0 h 254"/>
                <a:gd name="T6" fmla="*/ 439 w 439"/>
                <a:gd name="T7" fmla="*/ 213 h 254"/>
                <a:gd name="T8" fmla="*/ 439 w 439"/>
                <a:gd name="T9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54">
                  <a:moveTo>
                    <a:pt x="439" y="254"/>
                  </a:moveTo>
                  <a:lnTo>
                    <a:pt x="0" y="42"/>
                  </a:lnTo>
                  <a:lnTo>
                    <a:pt x="0" y="0"/>
                  </a:lnTo>
                  <a:lnTo>
                    <a:pt x="439" y="213"/>
                  </a:lnTo>
                  <a:lnTo>
                    <a:pt x="439" y="254"/>
                  </a:lnTo>
                  <a:close/>
                </a:path>
              </a:pathLst>
            </a:custGeom>
            <a:solidFill>
              <a:srgbClr val="E79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5" name="îṩļïḋe"/>
            <p:cNvSpPr/>
            <p:nvPr/>
          </p:nvSpPr>
          <p:spPr bwMode="auto">
            <a:xfrm>
              <a:off x="5994619" y="2803119"/>
              <a:ext cx="66699" cy="76036"/>
            </a:xfrm>
            <a:custGeom>
              <a:avLst/>
              <a:gdLst>
                <a:gd name="T0" fmla="*/ 22 w 25"/>
                <a:gd name="T1" fmla="*/ 9 h 29"/>
                <a:gd name="T2" fmla="*/ 0 w 25"/>
                <a:gd name="T3" fmla="*/ 29 h 29"/>
                <a:gd name="T4" fmla="*/ 11 w 25"/>
                <a:gd name="T5" fmla="*/ 0 h 29"/>
                <a:gd name="T6" fmla="*/ 22 w 25"/>
                <a:gd name="T7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8">
                  <a:moveTo>
                    <a:pt x="22" y="9"/>
                  </a:moveTo>
                  <a:cubicBezTo>
                    <a:pt x="25" y="18"/>
                    <a:pt x="18" y="27"/>
                    <a:pt x="0" y="29"/>
                  </a:cubicBezTo>
                  <a:cubicBezTo>
                    <a:pt x="3" y="18"/>
                    <a:pt x="4" y="8"/>
                    <a:pt x="11" y="0"/>
                  </a:cubicBezTo>
                  <a:cubicBezTo>
                    <a:pt x="16" y="3"/>
                    <a:pt x="21" y="6"/>
                    <a:pt x="22" y="9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6" name="îṧḻîḍè"/>
            <p:cNvSpPr/>
            <p:nvPr/>
          </p:nvSpPr>
          <p:spPr bwMode="auto">
            <a:xfrm>
              <a:off x="5819870" y="2564339"/>
              <a:ext cx="172082" cy="314816"/>
            </a:xfrm>
            <a:custGeom>
              <a:avLst/>
              <a:gdLst>
                <a:gd name="T0" fmla="*/ 2 w 66"/>
                <a:gd name="T1" fmla="*/ 28 h 120"/>
                <a:gd name="T2" fmla="*/ 25 w 66"/>
                <a:gd name="T3" fmla="*/ 5 h 120"/>
                <a:gd name="T4" fmla="*/ 38 w 66"/>
                <a:gd name="T5" fmla="*/ 58 h 120"/>
                <a:gd name="T6" fmla="*/ 36 w 66"/>
                <a:gd name="T7" fmla="*/ 83 h 120"/>
                <a:gd name="T8" fmla="*/ 66 w 66"/>
                <a:gd name="T9" fmla="*/ 87 h 120"/>
                <a:gd name="T10" fmla="*/ 54 w 66"/>
                <a:gd name="T11" fmla="*/ 120 h 120"/>
                <a:gd name="T12" fmla="*/ 23 w 66"/>
                <a:gd name="T13" fmla="*/ 114 h 120"/>
                <a:gd name="T14" fmla="*/ 0 w 66"/>
                <a:gd name="T15" fmla="*/ 59 h 120"/>
                <a:gd name="T16" fmla="*/ 2 w 66"/>
                <a:gd name="T17" fmla="*/ 2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0">
                  <a:moveTo>
                    <a:pt x="2" y="28"/>
                  </a:moveTo>
                  <a:cubicBezTo>
                    <a:pt x="2" y="28"/>
                    <a:pt x="5" y="0"/>
                    <a:pt x="25" y="5"/>
                  </a:cubicBezTo>
                  <a:cubicBezTo>
                    <a:pt x="37" y="8"/>
                    <a:pt x="39" y="37"/>
                    <a:pt x="38" y="58"/>
                  </a:cubicBezTo>
                  <a:cubicBezTo>
                    <a:pt x="37" y="72"/>
                    <a:pt x="36" y="83"/>
                    <a:pt x="36" y="83"/>
                  </a:cubicBezTo>
                  <a:cubicBezTo>
                    <a:pt x="36" y="83"/>
                    <a:pt x="51" y="84"/>
                    <a:pt x="66" y="87"/>
                  </a:cubicBezTo>
                  <a:cubicBezTo>
                    <a:pt x="57" y="96"/>
                    <a:pt x="54" y="108"/>
                    <a:pt x="54" y="120"/>
                  </a:cubicBezTo>
                  <a:cubicBezTo>
                    <a:pt x="45" y="120"/>
                    <a:pt x="35" y="118"/>
                    <a:pt x="23" y="114"/>
                  </a:cubicBezTo>
                  <a:cubicBezTo>
                    <a:pt x="5" y="108"/>
                    <a:pt x="1" y="82"/>
                    <a:pt x="0" y="59"/>
                  </a:cubicBezTo>
                  <a:cubicBezTo>
                    <a:pt x="0" y="42"/>
                    <a:pt x="2" y="28"/>
                    <a:pt x="2" y="2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7" name="îṩlíḍe"/>
            <p:cNvSpPr/>
            <p:nvPr/>
          </p:nvSpPr>
          <p:spPr bwMode="auto">
            <a:xfrm>
              <a:off x="5961270" y="2792447"/>
              <a:ext cx="49357" cy="86708"/>
            </a:xfrm>
            <a:custGeom>
              <a:avLst/>
              <a:gdLst>
                <a:gd name="T0" fmla="*/ 12 w 19"/>
                <a:gd name="T1" fmla="*/ 0 h 33"/>
                <a:gd name="T2" fmla="*/ 19 w 19"/>
                <a:gd name="T3" fmla="*/ 2 h 33"/>
                <a:gd name="T4" fmla="*/ 5 w 19"/>
                <a:gd name="T5" fmla="*/ 33 h 33"/>
                <a:gd name="T6" fmla="*/ 0 w 19"/>
                <a:gd name="T7" fmla="*/ 33 h 33"/>
                <a:gd name="T8" fmla="*/ 12 w 19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3">
                  <a:moveTo>
                    <a:pt x="12" y="0"/>
                  </a:moveTo>
                  <a:cubicBezTo>
                    <a:pt x="14" y="1"/>
                    <a:pt x="17" y="2"/>
                    <a:pt x="19" y="2"/>
                  </a:cubicBezTo>
                  <a:cubicBezTo>
                    <a:pt x="8" y="10"/>
                    <a:pt x="5" y="22"/>
                    <a:pt x="5" y="33"/>
                  </a:cubicBezTo>
                  <a:cubicBezTo>
                    <a:pt x="3" y="33"/>
                    <a:pt x="2" y="33"/>
                    <a:pt x="0" y="33"/>
                  </a:cubicBezTo>
                  <a:cubicBezTo>
                    <a:pt x="0" y="21"/>
                    <a:pt x="3" y="9"/>
                    <a:pt x="12" y="0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8" name="íŝḷîďe"/>
            <p:cNvSpPr/>
            <p:nvPr/>
          </p:nvSpPr>
          <p:spPr bwMode="auto">
            <a:xfrm>
              <a:off x="5974610" y="2797783"/>
              <a:ext cx="49357" cy="81373"/>
            </a:xfrm>
            <a:custGeom>
              <a:avLst/>
              <a:gdLst>
                <a:gd name="T0" fmla="*/ 14 w 19"/>
                <a:gd name="T1" fmla="*/ 0 h 31"/>
                <a:gd name="T2" fmla="*/ 19 w 19"/>
                <a:gd name="T3" fmla="*/ 2 h 31"/>
                <a:gd name="T4" fmla="*/ 8 w 19"/>
                <a:gd name="T5" fmla="*/ 31 h 31"/>
                <a:gd name="T6" fmla="*/ 0 w 19"/>
                <a:gd name="T7" fmla="*/ 31 h 31"/>
                <a:gd name="T8" fmla="*/ 14 w 19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4" y="0"/>
                  </a:moveTo>
                  <a:cubicBezTo>
                    <a:pt x="16" y="1"/>
                    <a:pt x="18" y="2"/>
                    <a:pt x="19" y="2"/>
                  </a:cubicBezTo>
                  <a:cubicBezTo>
                    <a:pt x="12" y="10"/>
                    <a:pt x="11" y="20"/>
                    <a:pt x="8" y="31"/>
                  </a:cubicBezTo>
                  <a:cubicBezTo>
                    <a:pt x="6" y="31"/>
                    <a:pt x="3" y="31"/>
                    <a:pt x="0" y="31"/>
                  </a:cubicBezTo>
                  <a:cubicBezTo>
                    <a:pt x="0" y="20"/>
                    <a:pt x="3" y="8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9" name="iṧľïḑê"/>
            <p:cNvSpPr/>
            <p:nvPr/>
          </p:nvSpPr>
          <p:spPr bwMode="auto">
            <a:xfrm>
              <a:off x="6002623" y="2813790"/>
              <a:ext cx="140067" cy="81373"/>
            </a:xfrm>
            <a:custGeom>
              <a:avLst/>
              <a:gdLst>
                <a:gd name="T0" fmla="*/ 2 w 53"/>
                <a:gd name="T1" fmla="*/ 21 h 31"/>
                <a:gd name="T2" fmla="*/ 21 w 53"/>
                <a:gd name="T3" fmla="*/ 1 h 31"/>
                <a:gd name="T4" fmla="*/ 45 w 53"/>
                <a:gd name="T5" fmla="*/ 24 h 31"/>
                <a:gd name="T6" fmla="*/ 2 w 53"/>
                <a:gd name="T7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31">
                  <a:moveTo>
                    <a:pt x="2" y="21"/>
                  </a:moveTo>
                  <a:cubicBezTo>
                    <a:pt x="2" y="21"/>
                    <a:pt x="0" y="3"/>
                    <a:pt x="21" y="1"/>
                  </a:cubicBezTo>
                  <a:cubicBezTo>
                    <a:pt x="43" y="0"/>
                    <a:pt x="53" y="17"/>
                    <a:pt x="45" y="24"/>
                  </a:cubicBezTo>
                  <a:cubicBezTo>
                    <a:pt x="37" y="31"/>
                    <a:pt x="11" y="31"/>
                    <a:pt x="2" y="21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0" name="ïṥ1îḋè"/>
            <p:cNvSpPr/>
            <p:nvPr/>
          </p:nvSpPr>
          <p:spPr bwMode="auto">
            <a:xfrm>
              <a:off x="6205386" y="2691066"/>
              <a:ext cx="62697" cy="73368"/>
            </a:xfrm>
            <a:custGeom>
              <a:avLst/>
              <a:gdLst>
                <a:gd name="T0" fmla="*/ 21 w 24"/>
                <a:gd name="T1" fmla="*/ 8 h 28"/>
                <a:gd name="T2" fmla="*/ 0 w 24"/>
                <a:gd name="T3" fmla="*/ 28 h 28"/>
                <a:gd name="T4" fmla="*/ 11 w 24"/>
                <a:gd name="T5" fmla="*/ 0 h 28"/>
                <a:gd name="T6" fmla="*/ 21 w 24"/>
                <a:gd name="T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8">
                  <a:moveTo>
                    <a:pt x="21" y="8"/>
                  </a:moveTo>
                  <a:cubicBezTo>
                    <a:pt x="24" y="17"/>
                    <a:pt x="17" y="26"/>
                    <a:pt x="0" y="28"/>
                  </a:cubicBezTo>
                  <a:cubicBezTo>
                    <a:pt x="2" y="17"/>
                    <a:pt x="3" y="7"/>
                    <a:pt x="11" y="0"/>
                  </a:cubicBezTo>
                  <a:cubicBezTo>
                    <a:pt x="16" y="2"/>
                    <a:pt x="20" y="5"/>
                    <a:pt x="21" y="8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1" name="iṡḷïḋè"/>
            <p:cNvSpPr/>
            <p:nvPr/>
          </p:nvSpPr>
          <p:spPr bwMode="auto">
            <a:xfrm>
              <a:off x="6075991" y="2667054"/>
              <a:ext cx="124059" cy="100048"/>
            </a:xfrm>
            <a:custGeom>
              <a:avLst/>
              <a:gdLst>
                <a:gd name="T0" fmla="*/ 11 w 47"/>
                <a:gd name="T1" fmla="*/ 8 h 38"/>
                <a:gd name="T2" fmla="*/ 0 w 47"/>
                <a:gd name="T3" fmla="*/ 30 h 38"/>
                <a:gd name="T4" fmla="*/ 4 w 47"/>
                <a:gd name="T5" fmla="*/ 31 h 38"/>
                <a:gd name="T6" fmla="*/ 35 w 47"/>
                <a:gd name="T7" fmla="*/ 38 h 38"/>
                <a:gd name="T8" fmla="*/ 47 w 47"/>
                <a:gd name="T9" fmla="*/ 4 h 38"/>
                <a:gd name="T10" fmla="*/ 22 w 47"/>
                <a:gd name="T11" fmla="*/ 0 h 38"/>
                <a:gd name="T12" fmla="*/ 11 w 47"/>
                <a:gd name="T13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8">
                  <a:moveTo>
                    <a:pt x="11" y="8"/>
                  </a:moveTo>
                  <a:cubicBezTo>
                    <a:pt x="7" y="16"/>
                    <a:pt x="4" y="23"/>
                    <a:pt x="0" y="30"/>
                  </a:cubicBezTo>
                  <a:cubicBezTo>
                    <a:pt x="2" y="30"/>
                    <a:pt x="3" y="31"/>
                    <a:pt x="4" y="31"/>
                  </a:cubicBezTo>
                  <a:cubicBezTo>
                    <a:pt x="16" y="35"/>
                    <a:pt x="27" y="37"/>
                    <a:pt x="35" y="38"/>
                  </a:cubicBezTo>
                  <a:cubicBezTo>
                    <a:pt x="35" y="26"/>
                    <a:pt x="39" y="13"/>
                    <a:pt x="47" y="4"/>
                  </a:cubicBezTo>
                  <a:cubicBezTo>
                    <a:pt x="38" y="2"/>
                    <a:pt x="28" y="1"/>
                    <a:pt x="22" y="0"/>
                  </a:cubicBezTo>
                  <a:cubicBezTo>
                    <a:pt x="18" y="3"/>
                    <a:pt x="14" y="6"/>
                    <a:pt x="11" y="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2" name="iṣlîḑè"/>
            <p:cNvSpPr/>
            <p:nvPr/>
          </p:nvSpPr>
          <p:spPr bwMode="auto">
            <a:xfrm>
              <a:off x="6168035" y="2677726"/>
              <a:ext cx="50691" cy="89376"/>
            </a:xfrm>
            <a:custGeom>
              <a:avLst/>
              <a:gdLst>
                <a:gd name="T0" fmla="*/ 12 w 19"/>
                <a:gd name="T1" fmla="*/ 0 h 34"/>
                <a:gd name="T2" fmla="*/ 19 w 19"/>
                <a:gd name="T3" fmla="*/ 3 h 34"/>
                <a:gd name="T4" fmla="*/ 5 w 19"/>
                <a:gd name="T5" fmla="*/ 34 h 34"/>
                <a:gd name="T6" fmla="*/ 0 w 19"/>
                <a:gd name="T7" fmla="*/ 34 h 34"/>
                <a:gd name="T8" fmla="*/ 12 w 19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2" y="0"/>
                  </a:moveTo>
                  <a:cubicBezTo>
                    <a:pt x="14" y="1"/>
                    <a:pt x="17" y="2"/>
                    <a:pt x="19" y="3"/>
                  </a:cubicBezTo>
                  <a:cubicBezTo>
                    <a:pt x="8" y="10"/>
                    <a:pt x="5" y="22"/>
                    <a:pt x="5" y="34"/>
                  </a:cubicBezTo>
                  <a:cubicBezTo>
                    <a:pt x="3" y="34"/>
                    <a:pt x="2" y="34"/>
                    <a:pt x="0" y="34"/>
                  </a:cubicBezTo>
                  <a:cubicBezTo>
                    <a:pt x="0" y="22"/>
                    <a:pt x="4" y="9"/>
                    <a:pt x="12" y="0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3" name="iŝlïḓè"/>
            <p:cNvSpPr/>
            <p:nvPr/>
          </p:nvSpPr>
          <p:spPr bwMode="auto">
            <a:xfrm>
              <a:off x="6181374" y="2685730"/>
              <a:ext cx="53359" cy="81373"/>
            </a:xfrm>
            <a:custGeom>
              <a:avLst/>
              <a:gdLst>
                <a:gd name="T0" fmla="*/ 14 w 20"/>
                <a:gd name="T1" fmla="*/ 0 h 31"/>
                <a:gd name="T2" fmla="*/ 20 w 20"/>
                <a:gd name="T3" fmla="*/ 2 h 31"/>
                <a:gd name="T4" fmla="*/ 9 w 20"/>
                <a:gd name="T5" fmla="*/ 30 h 31"/>
                <a:gd name="T6" fmla="*/ 0 w 20"/>
                <a:gd name="T7" fmla="*/ 31 h 31"/>
                <a:gd name="T8" fmla="*/ 14 w 20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1">
                  <a:moveTo>
                    <a:pt x="14" y="0"/>
                  </a:moveTo>
                  <a:cubicBezTo>
                    <a:pt x="16" y="0"/>
                    <a:pt x="18" y="1"/>
                    <a:pt x="20" y="2"/>
                  </a:cubicBezTo>
                  <a:cubicBezTo>
                    <a:pt x="12" y="9"/>
                    <a:pt x="11" y="19"/>
                    <a:pt x="9" y="30"/>
                  </a:cubicBezTo>
                  <a:cubicBezTo>
                    <a:pt x="6" y="31"/>
                    <a:pt x="3" y="31"/>
                    <a:pt x="0" y="31"/>
                  </a:cubicBezTo>
                  <a:cubicBezTo>
                    <a:pt x="0" y="19"/>
                    <a:pt x="3" y="7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4" name="íšļíḓè"/>
            <p:cNvSpPr/>
            <p:nvPr/>
          </p:nvSpPr>
          <p:spPr bwMode="auto">
            <a:xfrm>
              <a:off x="6210722" y="2697736"/>
              <a:ext cx="138733" cy="81373"/>
            </a:xfrm>
            <a:custGeom>
              <a:avLst/>
              <a:gdLst>
                <a:gd name="T0" fmla="*/ 3 w 53"/>
                <a:gd name="T1" fmla="*/ 21 h 31"/>
                <a:gd name="T2" fmla="*/ 22 w 53"/>
                <a:gd name="T3" fmla="*/ 2 h 31"/>
                <a:gd name="T4" fmla="*/ 46 w 53"/>
                <a:gd name="T5" fmla="*/ 24 h 31"/>
                <a:gd name="T6" fmla="*/ 3 w 53"/>
                <a:gd name="T7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31">
                  <a:moveTo>
                    <a:pt x="3" y="21"/>
                  </a:moveTo>
                  <a:cubicBezTo>
                    <a:pt x="3" y="21"/>
                    <a:pt x="0" y="3"/>
                    <a:pt x="22" y="2"/>
                  </a:cubicBezTo>
                  <a:cubicBezTo>
                    <a:pt x="44" y="0"/>
                    <a:pt x="53" y="17"/>
                    <a:pt x="46" y="24"/>
                  </a:cubicBezTo>
                  <a:cubicBezTo>
                    <a:pt x="38" y="31"/>
                    <a:pt x="11" y="31"/>
                    <a:pt x="3" y="21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5" name="ïṥliḓê"/>
            <p:cNvSpPr/>
            <p:nvPr/>
          </p:nvSpPr>
          <p:spPr bwMode="auto">
            <a:xfrm>
              <a:off x="6590902" y="2534992"/>
              <a:ext cx="66699" cy="76036"/>
            </a:xfrm>
            <a:custGeom>
              <a:avLst/>
              <a:gdLst>
                <a:gd name="T0" fmla="*/ 22 w 25"/>
                <a:gd name="T1" fmla="*/ 9 h 29"/>
                <a:gd name="T2" fmla="*/ 0 w 25"/>
                <a:gd name="T3" fmla="*/ 29 h 29"/>
                <a:gd name="T4" fmla="*/ 11 w 25"/>
                <a:gd name="T5" fmla="*/ 0 h 29"/>
                <a:gd name="T6" fmla="*/ 22 w 25"/>
                <a:gd name="T7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8">
                  <a:moveTo>
                    <a:pt x="22" y="9"/>
                  </a:moveTo>
                  <a:cubicBezTo>
                    <a:pt x="25" y="18"/>
                    <a:pt x="18" y="27"/>
                    <a:pt x="0" y="29"/>
                  </a:cubicBezTo>
                  <a:cubicBezTo>
                    <a:pt x="3" y="18"/>
                    <a:pt x="4" y="8"/>
                    <a:pt x="11" y="0"/>
                  </a:cubicBezTo>
                  <a:cubicBezTo>
                    <a:pt x="17" y="3"/>
                    <a:pt x="21" y="6"/>
                    <a:pt x="22" y="9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6" name="ísliḋe"/>
            <p:cNvSpPr/>
            <p:nvPr/>
          </p:nvSpPr>
          <p:spPr bwMode="auto">
            <a:xfrm>
              <a:off x="6414818" y="2296212"/>
              <a:ext cx="173416" cy="314816"/>
            </a:xfrm>
            <a:custGeom>
              <a:avLst/>
              <a:gdLst>
                <a:gd name="T0" fmla="*/ 2 w 66"/>
                <a:gd name="T1" fmla="*/ 28 h 120"/>
                <a:gd name="T2" fmla="*/ 25 w 66"/>
                <a:gd name="T3" fmla="*/ 5 h 120"/>
                <a:gd name="T4" fmla="*/ 38 w 66"/>
                <a:gd name="T5" fmla="*/ 58 h 120"/>
                <a:gd name="T6" fmla="*/ 36 w 66"/>
                <a:gd name="T7" fmla="*/ 83 h 120"/>
                <a:gd name="T8" fmla="*/ 66 w 66"/>
                <a:gd name="T9" fmla="*/ 87 h 120"/>
                <a:gd name="T10" fmla="*/ 54 w 66"/>
                <a:gd name="T11" fmla="*/ 120 h 120"/>
                <a:gd name="T12" fmla="*/ 23 w 66"/>
                <a:gd name="T13" fmla="*/ 114 h 120"/>
                <a:gd name="T14" fmla="*/ 1 w 66"/>
                <a:gd name="T15" fmla="*/ 60 h 120"/>
                <a:gd name="T16" fmla="*/ 2 w 66"/>
                <a:gd name="T17" fmla="*/ 2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20">
                  <a:moveTo>
                    <a:pt x="2" y="28"/>
                  </a:moveTo>
                  <a:cubicBezTo>
                    <a:pt x="2" y="28"/>
                    <a:pt x="5" y="0"/>
                    <a:pt x="25" y="5"/>
                  </a:cubicBezTo>
                  <a:cubicBezTo>
                    <a:pt x="38" y="8"/>
                    <a:pt x="39" y="37"/>
                    <a:pt x="38" y="58"/>
                  </a:cubicBezTo>
                  <a:cubicBezTo>
                    <a:pt x="38" y="72"/>
                    <a:pt x="36" y="83"/>
                    <a:pt x="36" y="83"/>
                  </a:cubicBezTo>
                  <a:cubicBezTo>
                    <a:pt x="36" y="83"/>
                    <a:pt x="52" y="84"/>
                    <a:pt x="66" y="87"/>
                  </a:cubicBezTo>
                  <a:cubicBezTo>
                    <a:pt x="58" y="96"/>
                    <a:pt x="54" y="108"/>
                    <a:pt x="54" y="120"/>
                  </a:cubicBezTo>
                  <a:cubicBezTo>
                    <a:pt x="46" y="120"/>
                    <a:pt x="35" y="118"/>
                    <a:pt x="23" y="114"/>
                  </a:cubicBezTo>
                  <a:cubicBezTo>
                    <a:pt x="5" y="108"/>
                    <a:pt x="1" y="82"/>
                    <a:pt x="1" y="60"/>
                  </a:cubicBezTo>
                  <a:cubicBezTo>
                    <a:pt x="0" y="42"/>
                    <a:pt x="2" y="28"/>
                    <a:pt x="2" y="2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7" name="íṩļíḑe"/>
            <p:cNvSpPr/>
            <p:nvPr/>
          </p:nvSpPr>
          <p:spPr bwMode="auto">
            <a:xfrm>
              <a:off x="6557553" y="2524320"/>
              <a:ext cx="49357" cy="86708"/>
            </a:xfrm>
            <a:custGeom>
              <a:avLst/>
              <a:gdLst>
                <a:gd name="T0" fmla="*/ 12 w 19"/>
                <a:gd name="T1" fmla="*/ 0 h 33"/>
                <a:gd name="T2" fmla="*/ 19 w 19"/>
                <a:gd name="T3" fmla="*/ 2 h 33"/>
                <a:gd name="T4" fmla="*/ 5 w 19"/>
                <a:gd name="T5" fmla="*/ 33 h 33"/>
                <a:gd name="T6" fmla="*/ 0 w 19"/>
                <a:gd name="T7" fmla="*/ 33 h 33"/>
                <a:gd name="T8" fmla="*/ 12 w 19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3">
                  <a:moveTo>
                    <a:pt x="12" y="0"/>
                  </a:moveTo>
                  <a:cubicBezTo>
                    <a:pt x="14" y="1"/>
                    <a:pt x="17" y="2"/>
                    <a:pt x="19" y="2"/>
                  </a:cubicBezTo>
                  <a:cubicBezTo>
                    <a:pt x="8" y="10"/>
                    <a:pt x="5" y="22"/>
                    <a:pt x="5" y="33"/>
                  </a:cubicBezTo>
                  <a:cubicBezTo>
                    <a:pt x="3" y="33"/>
                    <a:pt x="2" y="33"/>
                    <a:pt x="0" y="33"/>
                  </a:cubicBezTo>
                  <a:cubicBezTo>
                    <a:pt x="0" y="21"/>
                    <a:pt x="4" y="9"/>
                    <a:pt x="12" y="0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8" name="ïṥliďê"/>
            <p:cNvSpPr/>
            <p:nvPr/>
          </p:nvSpPr>
          <p:spPr bwMode="auto">
            <a:xfrm>
              <a:off x="6570892" y="2529657"/>
              <a:ext cx="49357" cy="84040"/>
            </a:xfrm>
            <a:custGeom>
              <a:avLst/>
              <a:gdLst>
                <a:gd name="T0" fmla="*/ 14 w 19"/>
                <a:gd name="T1" fmla="*/ 0 h 32"/>
                <a:gd name="T2" fmla="*/ 19 w 19"/>
                <a:gd name="T3" fmla="*/ 2 h 32"/>
                <a:gd name="T4" fmla="*/ 8 w 19"/>
                <a:gd name="T5" fmla="*/ 31 h 32"/>
                <a:gd name="T6" fmla="*/ 0 w 19"/>
                <a:gd name="T7" fmla="*/ 31 h 32"/>
                <a:gd name="T8" fmla="*/ 14 w 1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2">
                  <a:moveTo>
                    <a:pt x="14" y="0"/>
                  </a:moveTo>
                  <a:cubicBezTo>
                    <a:pt x="16" y="1"/>
                    <a:pt x="18" y="2"/>
                    <a:pt x="19" y="2"/>
                  </a:cubicBezTo>
                  <a:cubicBezTo>
                    <a:pt x="12" y="10"/>
                    <a:pt x="11" y="20"/>
                    <a:pt x="8" y="31"/>
                  </a:cubicBezTo>
                  <a:cubicBezTo>
                    <a:pt x="6" y="31"/>
                    <a:pt x="3" y="32"/>
                    <a:pt x="0" y="31"/>
                  </a:cubicBezTo>
                  <a:cubicBezTo>
                    <a:pt x="0" y="20"/>
                    <a:pt x="3" y="8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9" name="îṧḷîḋè"/>
            <p:cNvSpPr/>
            <p:nvPr/>
          </p:nvSpPr>
          <p:spPr bwMode="auto">
            <a:xfrm>
              <a:off x="6598905" y="2545664"/>
              <a:ext cx="140067" cy="81373"/>
            </a:xfrm>
            <a:custGeom>
              <a:avLst/>
              <a:gdLst>
                <a:gd name="T0" fmla="*/ 3 w 53"/>
                <a:gd name="T1" fmla="*/ 21 h 31"/>
                <a:gd name="T2" fmla="*/ 22 w 53"/>
                <a:gd name="T3" fmla="*/ 1 h 31"/>
                <a:gd name="T4" fmla="*/ 45 w 53"/>
                <a:gd name="T5" fmla="*/ 24 h 31"/>
                <a:gd name="T6" fmla="*/ 3 w 53"/>
                <a:gd name="T7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31">
                  <a:moveTo>
                    <a:pt x="3" y="21"/>
                  </a:moveTo>
                  <a:cubicBezTo>
                    <a:pt x="3" y="21"/>
                    <a:pt x="0" y="3"/>
                    <a:pt x="22" y="1"/>
                  </a:cubicBezTo>
                  <a:cubicBezTo>
                    <a:pt x="43" y="0"/>
                    <a:pt x="53" y="17"/>
                    <a:pt x="45" y="24"/>
                  </a:cubicBezTo>
                  <a:cubicBezTo>
                    <a:pt x="38" y="31"/>
                    <a:pt x="11" y="31"/>
                    <a:pt x="3" y="21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0" name="îṣļídé"/>
            <p:cNvSpPr/>
            <p:nvPr/>
          </p:nvSpPr>
          <p:spPr bwMode="auto">
            <a:xfrm>
              <a:off x="6801668" y="2422939"/>
              <a:ext cx="65364" cy="73368"/>
            </a:xfrm>
            <a:custGeom>
              <a:avLst/>
              <a:gdLst>
                <a:gd name="T0" fmla="*/ 22 w 25"/>
                <a:gd name="T1" fmla="*/ 8 h 28"/>
                <a:gd name="T2" fmla="*/ 0 w 25"/>
                <a:gd name="T3" fmla="*/ 28 h 28"/>
                <a:gd name="T4" fmla="*/ 11 w 25"/>
                <a:gd name="T5" fmla="*/ 0 h 28"/>
                <a:gd name="T6" fmla="*/ 22 w 25"/>
                <a:gd name="T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8">
                  <a:moveTo>
                    <a:pt x="22" y="8"/>
                  </a:moveTo>
                  <a:cubicBezTo>
                    <a:pt x="25" y="17"/>
                    <a:pt x="17" y="26"/>
                    <a:pt x="0" y="28"/>
                  </a:cubicBezTo>
                  <a:cubicBezTo>
                    <a:pt x="2" y="17"/>
                    <a:pt x="3" y="7"/>
                    <a:pt x="11" y="0"/>
                  </a:cubicBezTo>
                  <a:cubicBezTo>
                    <a:pt x="16" y="2"/>
                    <a:pt x="20" y="5"/>
                    <a:pt x="22" y="8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1" name="ïSḷídè"/>
            <p:cNvSpPr/>
            <p:nvPr/>
          </p:nvSpPr>
          <p:spPr bwMode="auto">
            <a:xfrm>
              <a:off x="6674942" y="2398928"/>
              <a:ext cx="121391" cy="100048"/>
            </a:xfrm>
            <a:custGeom>
              <a:avLst/>
              <a:gdLst>
                <a:gd name="T0" fmla="*/ 10 w 46"/>
                <a:gd name="T1" fmla="*/ 8 h 38"/>
                <a:gd name="T2" fmla="*/ 0 w 46"/>
                <a:gd name="T3" fmla="*/ 30 h 38"/>
                <a:gd name="T4" fmla="*/ 4 w 46"/>
                <a:gd name="T5" fmla="*/ 31 h 38"/>
                <a:gd name="T6" fmla="*/ 35 w 46"/>
                <a:gd name="T7" fmla="*/ 38 h 38"/>
                <a:gd name="T8" fmla="*/ 46 w 46"/>
                <a:gd name="T9" fmla="*/ 5 h 38"/>
                <a:gd name="T10" fmla="*/ 21 w 46"/>
                <a:gd name="T11" fmla="*/ 0 h 38"/>
                <a:gd name="T12" fmla="*/ 10 w 46"/>
                <a:gd name="T13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8">
                  <a:moveTo>
                    <a:pt x="10" y="8"/>
                  </a:moveTo>
                  <a:cubicBezTo>
                    <a:pt x="7" y="16"/>
                    <a:pt x="3" y="23"/>
                    <a:pt x="0" y="30"/>
                  </a:cubicBezTo>
                  <a:cubicBezTo>
                    <a:pt x="1" y="30"/>
                    <a:pt x="2" y="31"/>
                    <a:pt x="4" y="31"/>
                  </a:cubicBezTo>
                  <a:cubicBezTo>
                    <a:pt x="16" y="35"/>
                    <a:pt x="26" y="37"/>
                    <a:pt x="35" y="38"/>
                  </a:cubicBezTo>
                  <a:cubicBezTo>
                    <a:pt x="34" y="26"/>
                    <a:pt x="38" y="13"/>
                    <a:pt x="46" y="5"/>
                  </a:cubicBezTo>
                  <a:cubicBezTo>
                    <a:pt x="37" y="2"/>
                    <a:pt x="27" y="1"/>
                    <a:pt x="21" y="0"/>
                  </a:cubicBezTo>
                  <a:cubicBezTo>
                    <a:pt x="18" y="3"/>
                    <a:pt x="14" y="6"/>
                    <a:pt x="10" y="8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2" name="iSļiḑè"/>
            <p:cNvSpPr/>
            <p:nvPr/>
          </p:nvSpPr>
          <p:spPr bwMode="auto">
            <a:xfrm>
              <a:off x="6764317" y="2412268"/>
              <a:ext cx="53359" cy="86708"/>
            </a:xfrm>
            <a:custGeom>
              <a:avLst/>
              <a:gdLst>
                <a:gd name="T0" fmla="*/ 12 w 20"/>
                <a:gd name="T1" fmla="*/ 0 h 33"/>
                <a:gd name="T2" fmla="*/ 20 w 20"/>
                <a:gd name="T3" fmla="*/ 2 h 33"/>
                <a:gd name="T4" fmla="*/ 5 w 20"/>
                <a:gd name="T5" fmla="*/ 33 h 33"/>
                <a:gd name="T6" fmla="*/ 1 w 20"/>
                <a:gd name="T7" fmla="*/ 33 h 33"/>
                <a:gd name="T8" fmla="*/ 12 w 2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3">
                  <a:moveTo>
                    <a:pt x="12" y="0"/>
                  </a:moveTo>
                  <a:cubicBezTo>
                    <a:pt x="15" y="0"/>
                    <a:pt x="17" y="1"/>
                    <a:pt x="20" y="2"/>
                  </a:cubicBezTo>
                  <a:cubicBezTo>
                    <a:pt x="8" y="9"/>
                    <a:pt x="6" y="21"/>
                    <a:pt x="5" y="33"/>
                  </a:cubicBezTo>
                  <a:cubicBezTo>
                    <a:pt x="4" y="33"/>
                    <a:pt x="2" y="33"/>
                    <a:pt x="1" y="33"/>
                  </a:cubicBezTo>
                  <a:cubicBezTo>
                    <a:pt x="0" y="21"/>
                    <a:pt x="4" y="8"/>
                    <a:pt x="12" y="0"/>
                  </a:cubicBezTo>
                  <a:close/>
                </a:path>
              </a:pathLst>
            </a:custGeom>
            <a:solidFill>
              <a:srgbClr val="DD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3" name="ïşlíḑè"/>
            <p:cNvSpPr/>
            <p:nvPr/>
          </p:nvSpPr>
          <p:spPr bwMode="auto">
            <a:xfrm>
              <a:off x="6777656" y="2417603"/>
              <a:ext cx="52025" cy="81373"/>
            </a:xfrm>
            <a:custGeom>
              <a:avLst/>
              <a:gdLst>
                <a:gd name="T0" fmla="*/ 15 w 20"/>
                <a:gd name="T1" fmla="*/ 0 h 31"/>
                <a:gd name="T2" fmla="*/ 20 w 20"/>
                <a:gd name="T3" fmla="*/ 2 h 31"/>
                <a:gd name="T4" fmla="*/ 9 w 20"/>
                <a:gd name="T5" fmla="*/ 30 h 31"/>
                <a:gd name="T6" fmla="*/ 0 w 20"/>
                <a:gd name="T7" fmla="*/ 31 h 31"/>
                <a:gd name="T8" fmla="*/ 15 w 20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1">
                  <a:moveTo>
                    <a:pt x="15" y="0"/>
                  </a:moveTo>
                  <a:cubicBezTo>
                    <a:pt x="16" y="0"/>
                    <a:pt x="18" y="1"/>
                    <a:pt x="20" y="2"/>
                  </a:cubicBezTo>
                  <a:cubicBezTo>
                    <a:pt x="12" y="9"/>
                    <a:pt x="11" y="19"/>
                    <a:pt x="9" y="30"/>
                  </a:cubicBezTo>
                  <a:cubicBezTo>
                    <a:pt x="6" y="31"/>
                    <a:pt x="3" y="31"/>
                    <a:pt x="0" y="31"/>
                  </a:cubicBezTo>
                  <a:cubicBezTo>
                    <a:pt x="1" y="19"/>
                    <a:pt x="3" y="7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4" name="iŝļíḍe"/>
            <p:cNvSpPr/>
            <p:nvPr/>
          </p:nvSpPr>
          <p:spPr bwMode="auto">
            <a:xfrm>
              <a:off x="6807004" y="2430943"/>
              <a:ext cx="138733" cy="81373"/>
            </a:xfrm>
            <a:custGeom>
              <a:avLst/>
              <a:gdLst>
                <a:gd name="T0" fmla="*/ 3 w 53"/>
                <a:gd name="T1" fmla="*/ 21 h 31"/>
                <a:gd name="T2" fmla="*/ 22 w 53"/>
                <a:gd name="T3" fmla="*/ 2 h 31"/>
                <a:gd name="T4" fmla="*/ 46 w 53"/>
                <a:gd name="T5" fmla="*/ 24 h 31"/>
                <a:gd name="T6" fmla="*/ 3 w 53"/>
                <a:gd name="T7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31">
                  <a:moveTo>
                    <a:pt x="3" y="21"/>
                  </a:moveTo>
                  <a:cubicBezTo>
                    <a:pt x="3" y="21"/>
                    <a:pt x="0" y="3"/>
                    <a:pt x="22" y="2"/>
                  </a:cubicBezTo>
                  <a:cubicBezTo>
                    <a:pt x="44" y="0"/>
                    <a:pt x="53" y="17"/>
                    <a:pt x="46" y="24"/>
                  </a:cubicBezTo>
                  <a:cubicBezTo>
                    <a:pt x="38" y="31"/>
                    <a:pt x="11" y="31"/>
                    <a:pt x="3" y="21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5" name="iŝḻïḍé"/>
            <p:cNvSpPr/>
            <p:nvPr/>
          </p:nvSpPr>
          <p:spPr bwMode="auto">
            <a:xfrm>
              <a:off x="5953267" y="2388256"/>
              <a:ext cx="144068" cy="60029"/>
            </a:xfrm>
            <a:custGeom>
              <a:avLst/>
              <a:gdLst>
                <a:gd name="T0" fmla="*/ 52 w 55"/>
                <a:gd name="T1" fmla="*/ 0 h 23"/>
                <a:gd name="T2" fmla="*/ 33 w 55"/>
                <a:gd name="T3" fmla="*/ 3 h 23"/>
                <a:gd name="T4" fmla="*/ 30 w 55"/>
                <a:gd name="T5" fmla="*/ 6 h 23"/>
                <a:gd name="T6" fmla="*/ 25 w 55"/>
                <a:gd name="T7" fmla="*/ 7 h 23"/>
                <a:gd name="T8" fmla="*/ 22 w 55"/>
                <a:gd name="T9" fmla="*/ 5 h 23"/>
                <a:gd name="T10" fmla="*/ 3 w 55"/>
                <a:gd name="T11" fmla="*/ 8 h 23"/>
                <a:gd name="T12" fmla="*/ 0 w 55"/>
                <a:gd name="T13" fmla="*/ 10 h 23"/>
                <a:gd name="T14" fmla="*/ 0 w 55"/>
                <a:gd name="T15" fmla="*/ 11 h 23"/>
                <a:gd name="T16" fmla="*/ 0 w 55"/>
                <a:gd name="T17" fmla="*/ 20 h 23"/>
                <a:gd name="T18" fmla="*/ 3 w 55"/>
                <a:gd name="T19" fmla="*/ 23 h 23"/>
                <a:gd name="T20" fmla="*/ 22 w 55"/>
                <a:gd name="T21" fmla="*/ 20 h 23"/>
                <a:gd name="T22" fmla="*/ 25 w 55"/>
                <a:gd name="T23" fmla="*/ 17 h 23"/>
                <a:gd name="T24" fmla="*/ 25 w 55"/>
                <a:gd name="T25" fmla="*/ 10 h 23"/>
                <a:gd name="T26" fmla="*/ 30 w 55"/>
                <a:gd name="T27" fmla="*/ 10 h 23"/>
                <a:gd name="T28" fmla="*/ 30 w 55"/>
                <a:gd name="T29" fmla="*/ 16 h 23"/>
                <a:gd name="T30" fmla="*/ 33 w 55"/>
                <a:gd name="T31" fmla="*/ 19 h 23"/>
                <a:gd name="T32" fmla="*/ 52 w 55"/>
                <a:gd name="T33" fmla="*/ 16 h 23"/>
                <a:gd name="T34" fmla="*/ 55 w 55"/>
                <a:gd name="T35" fmla="*/ 12 h 23"/>
                <a:gd name="T36" fmla="*/ 55 w 55"/>
                <a:gd name="T37" fmla="*/ 3 h 23"/>
                <a:gd name="T38" fmla="*/ 52 w 55"/>
                <a:gd name="T39" fmla="*/ 0 h 23"/>
                <a:gd name="T40" fmla="*/ 23 w 55"/>
                <a:gd name="T41" fmla="*/ 16 h 23"/>
                <a:gd name="T42" fmla="*/ 21 w 55"/>
                <a:gd name="T43" fmla="*/ 18 h 23"/>
                <a:gd name="T44" fmla="*/ 3 w 55"/>
                <a:gd name="T45" fmla="*/ 21 h 23"/>
                <a:gd name="T46" fmla="*/ 2 w 55"/>
                <a:gd name="T47" fmla="*/ 19 h 23"/>
                <a:gd name="T48" fmla="*/ 2 w 55"/>
                <a:gd name="T49" fmla="*/ 12 h 23"/>
                <a:gd name="T50" fmla="*/ 3 w 55"/>
                <a:gd name="T51" fmla="*/ 10 h 23"/>
                <a:gd name="T52" fmla="*/ 21 w 55"/>
                <a:gd name="T53" fmla="*/ 7 h 23"/>
                <a:gd name="T54" fmla="*/ 23 w 55"/>
                <a:gd name="T55" fmla="*/ 9 h 23"/>
                <a:gd name="T56" fmla="*/ 23 w 55"/>
                <a:gd name="T57" fmla="*/ 16 h 23"/>
                <a:gd name="T58" fmla="*/ 53 w 55"/>
                <a:gd name="T59" fmla="*/ 12 h 23"/>
                <a:gd name="T60" fmla="*/ 51 w 55"/>
                <a:gd name="T61" fmla="*/ 13 h 23"/>
                <a:gd name="T62" fmla="*/ 34 w 55"/>
                <a:gd name="T63" fmla="*/ 16 h 23"/>
                <a:gd name="T64" fmla="*/ 32 w 55"/>
                <a:gd name="T65" fmla="*/ 15 h 23"/>
                <a:gd name="T66" fmla="*/ 32 w 55"/>
                <a:gd name="T67" fmla="*/ 7 h 23"/>
                <a:gd name="T68" fmla="*/ 34 w 55"/>
                <a:gd name="T69" fmla="*/ 5 h 23"/>
                <a:gd name="T70" fmla="*/ 51 w 55"/>
                <a:gd name="T71" fmla="*/ 2 h 23"/>
                <a:gd name="T72" fmla="*/ 53 w 55"/>
                <a:gd name="T73" fmla="*/ 4 h 23"/>
                <a:gd name="T74" fmla="*/ 53 w 55"/>
                <a:gd name="T7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23">
                  <a:moveTo>
                    <a:pt x="52" y="0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1" y="3"/>
                    <a:pt x="30" y="5"/>
                    <a:pt x="30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5"/>
                    <a:pt x="23" y="4"/>
                    <a:pt x="22" y="5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1" y="23"/>
                    <a:pt x="3" y="23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4" y="20"/>
                    <a:pt x="25" y="18"/>
                    <a:pt x="25" y="17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8"/>
                    <a:pt x="31" y="19"/>
                    <a:pt x="33" y="19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4" y="15"/>
                    <a:pt x="55" y="14"/>
                    <a:pt x="55" y="12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1"/>
                    <a:pt x="54" y="0"/>
                    <a:pt x="52" y="0"/>
                  </a:cubicBezTo>
                  <a:close/>
                  <a:moveTo>
                    <a:pt x="23" y="16"/>
                  </a:moveTo>
                  <a:cubicBezTo>
                    <a:pt x="23" y="17"/>
                    <a:pt x="22" y="18"/>
                    <a:pt x="21" y="18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2" y="20"/>
                    <a:pt x="2" y="19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3" y="10"/>
                    <a:pt x="3" y="10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2" y="7"/>
                    <a:pt x="23" y="8"/>
                    <a:pt x="23" y="9"/>
                  </a:cubicBezTo>
                  <a:lnTo>
                    <a:pt x="23" y="16"/>
                  </a:lnTo>
                  <a:close/>
                  <a:moveTo>
                    <a:pt x="53" y="12"/>
                  </a:moveTo>
                  <a:cubicBezTo>
                    <a:pt x="53" y="12"/>
                    <a:pt x="52" y="13"/>
                    <a:pt x="51" y="13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3" y="16"/>
                    <a:pt x="32" y="16"/>
                    <a:pt x="32" y="1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6"/>
                    <a:pt x="33" y="5"/>
                    <a:pt x="34" y="5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2" y="2"/>
                    <a:pt x="53" y="3"/>
                    <a:pt x="53" y="4"/>
                  </a:cubicBezTo>
                  <a:lnTo>
                    <a:pt x="53" y="12"/>
                  </a:ln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6" name="îsľïḍè"/>
            <p:cNvSpPr/>
            <p:nvPr/>
          </p:nvSpPr>
          <p:spPr bwMode="auto">
            <a:xfrm>
              <a:off x="5890570" y="2398928"/>
              <a:ext cx="65364" cy="21343"/>
            </a:xfrm>
            <a:custGeom>
              <a:avLst/>
              <a:gdLst>
                <a:gd name="T0" fmla="*/ 0 w 49"/>
                <a:gd name="T1" fmla="*/ 0 h 16"/>
                <a:gd name="T2" fmla="*/ 49 w 49"/>
                <a:gd name="T3" fmla="*/ 8 h 16"/>
                <a:gd name="T4" fmla="*/ 49 w 49"/>
                <a:gd name="T5" fmla="*/ 16 h 16"/>
                <a:gd name="T6" fmla="*/ 12 w 49"/>
                <a:gd name="T7" fmla="*/ 8 h 16"/>
                <a:gd name="T8" fmla="*/ 0 w 49"/>
                <a:gd name="T9" fmla="*/ 8 h 16"/>
                <a:gd name="T10" fmla="*/ 0 w 4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16">
                  <a:moveTo>
                    <a:pt x="0" y="0"/>
                  </a:moveTo>
                  <a:lnTo>
                    <a:pt x="49" y="8"/>
                  </a:lnTo>
                  <a:lnTo>
                    <a:pt x="49" y="16"/>
                  </a:lnTo>
                  <a:lnTo>
                    <a:pt x="12" y="8"/>
                  </a:lnTo>
                  <a:lnTo>
                    <a:pt x="0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7" name="íṥľïďê"/>
            <p:cNvSpPr/>
            <p:nvPr/>
          </p:nvSpPr>
          <p:spPr bwMode="auto">
            <a:xfrm>
              <a:off x="7129824" y="3133942"/>
              <a:ext cx="417532" cy="232110"/>
            </a:xfrm>
            <a:prstGeom prst="rect">
              <a:avLst/>
            </a:pr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8" name="íṥlíḓè"/>
            <p:cNvSpPr/>
            <p:nvPr/>
          </p:nvSpPr>
          <p:spPr bwMode="auto">
            <a:xfrm>
              <a:off x="7200524" y="3163289"/>
              <a:ext cx="270796" cy="170748"/>
            </a:xfrm>
            <a:custGeom>
              <a:avLst/>
              <a:gdLst>
                <a:gd name="T0" fmla="*/ 94 w 103"/>
                <a:gd name="T1" fmla="*/ 24 h 65"/>
                <a:gd name="T2" fmla="*/ 100 w 103"/>
                <a:gd name="T3" fmla="*/ 8 h 65"/>
                <a:gd name="T4" fmla="*/ 84 w 103"/>
                <a:gd name="T5" fmla="*/ 3 h 65"/>
                <a:gd name="T6" fmla="*/ 8 w 103"/>
                <a:gd name="T7" fmla="*/ 41 h 65"/>
                <a:gd name="T8" fmla="*/ 3 w 103"/>
                <a:gd name="T9" fmla="*/ 57 h 65"/>
                <a:gd name="T10" fmla="*/ 18 w 103"/>
                <a:gd name="T11" fmla="*/ 62 h 65"/>
                <a:gd name="T12" fmla="*/ 94 w 103"/>
                <a:gd name="T13" fmla="*/ 2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5">
                  <a:moveTo>
                    <a:pt x="94" y="24"/>
                  </a:moveTo>
                  <a:cubicBezTo>
                    <a:pt x="100" y="21"/>
                    <a:pt x="103" y="14"/>
                    <a:pt x="100" y="8"/>
                  </a:cubicBezTo>
                  <a:cubicBezTo>
                    <a:pt x="97" y="2"/>
                    <a:pt x="90" y="0"/>
                    <a:pt x="84" y="3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" y="44"/>
                    <a:pt x="0" y="51"/>
                    <a:pt x="3" y="57"/>
                  </a:cubicBezTo>
                  <a:cubicBezTo>
                    <a:pt x="6" y="62"/>
                    <a:pt x="13" y="65"/>
                    <a:pt x="18" y="62"/>
                  </a:cubicBezTo>
                  <a:lnTo>
                    <a:pt x="94" y="24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9" name="iṡḻíḋè"/>
            <p:cNvSpPr/>
            <p:nvPr/>
          </p:nvSpPr>
          <p:spPr bwMode="auto">
            <a:xfrm>
              <a:off x="7205860" y="3160621"/>
              <a:ext cx="268127" cy="173416"/>
            </a:xfrm>
            <a:custGeom>
              <a:avLst/>
              <a:gdLst>
                <a:gd name="T0" fmla="*/ 18 w 102"/>
                <a:gd name="T1" fmla="*/ 3 h 66"/>
                <a:gd name="T2" fmla="*/ 3 w 102"/>
                <a:gd name="T3" fmla="*/ 8 h 66"/>
                <a:gd name="T4" fmla="*/ 8 w 102"/>
                <a:gd name="T5" fmla="*/ 24 h 66"/>
                <a:gd name="T6" fmla="*/ 83 w 102"/>
                <a:gd name="T7" fmla="*/ 63 h 66"/>
                <a:gd name="T8" fmla="*/ 99 w 102"/>
                <a:gd name="T9" fmla="*/ 58 h 66"/>
                <a:gd name="T10" fmla="*/ 94 w 102"/>
                <a:gd name="T11" fmla="*/ 43 h 66"/>
                <a:gd name="T12" fmla="*/ 18 w 10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6">
                  <a:moveTo>
                    <a:pt x="18" y="3"/>
                  </a:moveTo>
                  <a:cubicBezTo>
                    <a:pt x="13" y="0"/>
                    <a:pt x="6" y="3"/>
                    <a:pt x="3" y="8"/>
                  </a:cubicBezTo>
                  <a:cubicBezTo>
                    <a:pt x="0" y="14"/>
                    <a:pt x="2" y="21"/>
                    <a:pt x="8" y="2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9" y="66"/>
                    <a:pt x="96" y="64"/>
                    <a:pt x="99" y="58"/>
                  </a:cubicBezTo>
                  <a:cubicBezTo>
                    <a:pt x="102" y="53"/>
                    <a:pt x="99" y="46"/>
                    <a:pt x="94" y="43"/>
                  </a:cubicBezTo>
                  <a:lnTo>
                    <a:pt x="18" y="3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0" name="iṩļïdè"/>
            <p:cNvSpPr/>
            <p:nvPr/>
          </p:nvSpPr>
          <p:spPr bwMode="auto">
            <a:xfrm>
              <a:off x="7305907" y="2981870"/>
              <a:ext cx="62697" cy="286803"/>
            </a:xfrm>
            <a:custGeom>
              <a:avLst/>
              <a:gdLst>
                <a:gd name="T0" fmla="*/ 0 w 24"/>
                <a:gd name="T1" fmla="*/ 97 h 109"/>
                <a:gd name="T2" fmla="*/ 11 w 24"/>
                <a:gd name="T3" fmla="*/ 109 h 109"/>
                <a:gd name="T4" fmla="*/ 23 w 24"/>
                <a:gd name="T5" fmla="*/ 97 h 109"/>
                <a:gd name="T6" fmla="*/ 24 w 24"/>
                <a:gd name="T7" fmla="*/ 12 h 109"/>
                <a:gd name="T8" fmla="*/ 12 w 24"/>
                <a:gd name="T9" fmla="*/ 0 h 109"/>
                <a:gd name="T10" fmla="*/ 0 w 24"/>
                <a:gd name="T11" fmla="*/ 12 h 109"/>
                <a:gd name="T12" fmla="*/ 0 w 24"/>
                <a:gd name="T13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9">
                  <a:moveTo>
                    <a:pt x="0" y="97"/>
                  </a:moveTo>
                  <a:cubicBezTo>
                    <a:pt x="0" y="104"/>
                    <a:pt x="5" y="109"/>
                    <a:pt x="11" y="109"/>
                  </a:cubicBezTo>
                  <a:cubicBezTo>
                    <a:pt x="18" y="109"/>
                    <a:pt x="23" y="104"/>
                    <a:pt x="23" y="97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6"/>
                    <a:pt x="18" y="1"/>
                    <a:pt x="12" y="0"/>
                  </a:cubicBezTo>
                  <a:cubicBezTo>
                    <a:pt x="6" y="0"/>
                    <a:pt x="0" y="6"/>
                    <a:pt x="0" y="12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1" name="íśḷïḑè"/>
            <p:cNvSpPr/>
            <p:nvPr/>
          </p:nvSpPr>
          <p:spPr bwMode="auto">
            <a:xfrm>
              <a:off x="7135159" y="2795115"/>
              <a:ext cx="184088" cy="313483"/>
            </a:xfrm>
            <a:custGeom>
              <a:avLst/>
              <a:gdLst>
                <a:gd name="T0" fmla="*/ 21 w 70"/>
                <a:gd name="T1" fmla="*/ 110 h 119"/>
                <a:gd name="T2" fmla="*/ 21 w 70"/>
                <a:gd name="T3" fmla="*/ 110 h 119"/>
                <a:gd name="T4" fmla="*/ 25 w 70"/>
                <a:gd name="T5" fmla="*/ 14 h 119"/>
                <a:gd name="T6" fmla="*/ 56 w 70"/>
                <a:gd name="T7" fmla="*/ 117 h 119"/>
                <a:gd name="T8" fmla="*/ 21 w 70"/>
                <a:gd name="T9" fmla="*/ 11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19">
                  <a:moveTo>
                    <a:pt x="21" y="110"/>
                  </a:moveTo>
                  <a:cubicBezTo>
                    <a:pt x="21" y="110"/>
                    <a:pt x="21" y="110"/>
                    <a:pt x="21" y="110"/>
                  </a:cubicBezTo>
                  <a:cubicBezTo>
                    <a:pt x="0" y="51"/>
                    <a:pt x="25" y="14"/>
                    <a:pt x="25" y="14"/>
                  </a:cubicBezTo>
                  <a:cubicBezTo>
                    <a:pt x="56" y="0"/>
                    <a:pt x="70" y="81"/>
                    <a:pt x="56" y="117"/>
                  </a:cubicBezTo>
                  <a:cubicBezTo>
                    <a:pt x="44" y="119"/>
                    <a:pt x="31" y="117"/>
                    <a:pt x="21" y="11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2" name="iSľïďe"/>
            <p:cNvSpPr/>
            <p:nvPr/>
          </p:nvSpPr>
          <p:spPr bwMode="auto">
            <a:xfrm>
              <a:off x="7137827" y="3084586"/>
              <a:ext cx="144068" cy="73368"/>
            </a:xfrm>
            <a:custGeom>
              <a:avLst/>
              <a:gdLst>
                <a:gd name="T0" fmla="*/ 20 w 55"/>
                <a:gd name="T1" fmla="*/ 0 h 28"/>
                <a:gd name="T2" fmla="*/ 55 w 55"/>
                <a:gd name="T3" fmla="*/ 7 h 28"/>
                <a:gd name="T4" fmla="*/ 48 w 55"/>
                <a:gd name="T5" fmla="*/ 18 h 28"/>
                <a:gd name="T6" fmla="*/ 2 w 55"/>
                <a:gd name="T7" fmla="*/ 9 h 28"/>
                <a:gd name="T8" fmla="*/ 20 w 55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8">
                  <a:moveTo>
                    <a:pt x="20" y="0"/>
                  </a:moveTo>
                  <a:cubicBezTo>
                    <a:pt x="30" y="7"/>
                    <a:pt x="43" y="9"/>
                    <a:pt x="55" y="7"/>
                  </a:cubicBezTo>
                  <a:cubicBezTo>
                    <a:pt x="53" y="12"/>
                    <a:pt x="50" y="16"/>
                    <a:pt x="48" y="18"/>
                  </a:cubicBezTo>
                  <a:cubicBezTo>
                    <a:pt x="38" y="28"/>
                    <a:pt x="7" y="23"/>
                    <a:pt x="2" y="9"/>
                  </a:cubicBezTo>
                  <a:cubicBezTo>
                    <a:pt x="0" y="5"/>
                    <a:pt x="16" y="1"/>
                    <a:pt x="20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3" name="ï$ḷïḋê"/>
            <p:cNvSpPr/>
            <p:nvPr/>
          </p:nvSpPr>
          <p:spPr bwMode="auto">
            <a:xfrm>
              <a:off x="7016437" y="2848474"/>
              <a:ext cx="184088" cy="312148"/>
            </a:xfrm>
            <a:custGeom>
              <a:avLst/>
              <a:gdLst>
                <a:gd name="T0" fmla="*/ 20 w 70"/>
                <a:gd name="T1" fmla="*/ 110 h 119"/>
                <a:gd name="T2" fmla="*/ 21 w 70"/>
                <a:gd name="T3" fmla="*/ 109 h 119"/>
                <a:gd name="T4" fmla="*/ 24 w 70"/>
                <a:gd name="T5" fmla="*/ 14 h 119"/>
                <a:gd name="T6" fmla="*/ 55 w 70"/>
                <a:gd name="T7" fmla="*/ 117 h 119"/>
                <a:gd name="T8" fmla="*/ 20 w 70"/>
                <a:gd name="T9" fmla="*/ 11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19">
                  <a:moveTo>
                    <a:pt x="20" y="110"/>
                  </a:moveTo>
                  <a:cubicBezTo>
                    <a:pt x="20" y="109"/>
                    <a:pt x="21" y="109"/>
                    <a:pt x="21" y="109"/>
                  </a:cubicBezTo>
                  <a:cubicBezTo>
                    <a:pt x="0" y="50"/>
                    <a:pt x="24" y="14"/>
                    <a:pt x="24" y="14"/>
                  </a:cubicBezTo>
                  <a:cubicBezTo>
                    <a:pt x="55" y="0"/>
                    <a:pt x="70" y="81"/>
                    <a:pt x="55" y="117"/>
                  </a:cubicBezTo>
                  <a:cubicBezTo>
                    <a:pt x="43" y="119"/>
                    <a:pt x="31" y="117"/>
                    <a:pt x="20" y="11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4" name="îṧḻîḓe"/>
            <p:cNvSpPr/>
            <p:nvPr/>
          </p:nvSpPr>
          <p:spPr bwMode="auto">
            <a:xfrm>
              <a:off x="7016437" y="3136610"/>
              <a:ext cx="144068" cy="73368"/>
            </a:xfrm>
            <a:custGeom>
              <a:avLst/>
              <a:gdLst>
                <a:gd name="T0" fmla="*/ 20 w 55"/>
                <a:gd name="T1" fmla="*/ 0 h 28"/>
                <a:gd name="T2" fmla="*/ 55 w 55"/>
                <a:gd name="T3" fmla="*/ 7 h 28"/>
                <a:gd name="T4" fmla="*/ 48 w 55"/>
                <a:gd name="T5" fmla="*/ 18 h 28"/>
                <a:gd name="T6" fmla="*/ 2 w 55"/>
                <a:gd name="T7" fmla="*/ 9 h 28"/>
                <a:gd name="T8" fmla="*/ 20 w 55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8">
                  <a:moveTo>
                    <a:pt x="20" y="0"/>
                  </a:moveTo>
                  <a:cubicBezTo>
                    <a:pt x="31" y="7"/>
                    <a:pt x="43" y="9"/>
                    <a:pt x="55" y="7"/>
                  </a:cubicBezTo>
                  <a:cubicBezTo>
                    <a:pt x="53" y="11"/>
                    <a:pt x="51" y="15"/>
                    <a:pt x="48" y="18"/>
                  </a:cubicBezTo>
                  <a:cubicBezTo>
                    <a:pt x="38" y="28"/>
                    <a:pt x="7" y="22"/>
                    <a:pt x="2" y="9"/>
                  </a:cubicBezTo>
                  <a:cubicBezTo>
                    <a:pt x="0" y="4"/>
                    <a:pt x="16" y="0"/>
                    <a:pt x="20" y="0"/>
                  </a:cubicBezTo>
                  <a:close/>
                </a:path>
              </a:pathLst>
            </a:custGeom>
            <a:solidFill>
              <a:srgbClr val="995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5" name="î$ḻiďê"/>
            <p:cNvSpPr/>
            <p:nvPr/>
          </p:nvSpPr>
          <p:spPr bwMode="auto">
            <a:xfrm>
              <a:off x="7087137" y="2927178"/>
              <a:ext cx="496235" cy="214769"/>
            </a:xfrm>
            <a:custGeom>
              <a:avLst/>
              <a:gdLst>
                <a:gd name="T0" fmla="*/ 79 w 189"/>
                <a:gd name="T1" fmla="*/ 79 h 82"/>
                <a:gd name="T2" fmla="*/ 5 w 189"/>
                <a:gd name="T3" fmla="*/ 36 h 82"/>
                <a:gd name="T4" fmla="*/ 11 w 189"/>
                <a:gd name="T5" fmla="*/ 8 h 82"/>
                <a:gd name="T6" fmla="*/ 176 w 189"/>
                <a:gd name="T7" fmla="*/ 3 h 82"/>
                <a:gd name="T8" fmla="*/ 179 w 189"/>
                <a:gd name="T9" fmla="*/ 34 h 82"/>
                <a:gd name="T10" fmla="*/ 79 w 189"/>
                <a:gd name="T11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82">
                  <a:moveTo>
                    <a:pt x="79" y="79"/>
                  </a:moveTo>
                  <a:cubicBezTo>
                    <a:pt x="55" y="76"/>
                    <a:pt x="8" y="53"/>
                    <a:pt x="5" y="36"/>
                  </a:cubicBezTo>
                  <a:cubicBezTo>
                    <a:pt x="2" y="20"/>
                    <a:pt x="0" y="20"/>
                    <a:pt x="11" y="8"/>
                  </a:cubicBezTo>
                  <a:cubicBezTo>
                    <a:pt x="16" y="2"/>
                    <a:pt x="174" y="0"/>
                    <a:pt x="176" y="3"/>
                  </a:cubicBezTo>
                  <a:cubicBezTo>
                    <a:pt x="179" y="9"/>
                    <a:pt x="189" y="15"/>
                    <a:pt x="179" y="34"/>
                  </a:cubicBezTo>
                  <a:cubicBezTo>
                    <a:pt x="163" y="63"/>
                    <a:pt x="103" y="82"/>
                    <a:pt x="79" y="79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6" name="ïṣľïḍé"/>
            <p:cNvSpPr/>
            <p:nvPr/>
          </p:nvSpPr>
          <p:spPr bwMode="auto">
            <a:xfrm>
              <a:off x="7100477" y="2829798"/>
              <a:ext cx="482895" cy="281467"/>
            </a:xfrm>
            <a:custGeom>
              <a:avLst/>
              <a:gdLst>
                <a:gd name="T0" fmla="*/ 74 w 184"/>
                <a:gd name="T1" fmla="*/ 102 h 107"/>
                <a:gd name="T2" fmla="*/ 0 w 184"/>
                <a:gd name="T3" fmla="*/ 56 h 107"/>
                <a:gd name="T4" fmla="*/ 105 w 184"/>
                <a:gd name="T5" fmla="*/ 2 h 107"/>
                <a:gd name="T6" fmla="*/ 174 w 184"/>
                <a:gd name="T7" fmla="*/ 54 h 107"/>
                <a:gd name="T8" fmla="*/ 74 w 184"/>
                <a:gd name="T9" fmla="*/ 10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07">
                  <a:moveTo>
                    <a:pt x="74" y="102"/>
                  </a:moveTo>
                  <a:cubicBezTo>
                    <a:pt x="74" y="102"/>
                    <a:pt x="0" y="75"/>
                    <a:pt x="0" y="56"/>
                  </a:cubicBezTo>
                  <a:cubicBezTo>
                    <a:pt x="0" y="36"/>
                    <a:pt x="88" y="0"/>
                    <a:pt x="105" y="2"/>
                  </a:cubicBezTo>
                  <a:cubicBezTo>
                    <a:pt x="122" y="5"/>
                    <a:pt x="184" y="35"/>
                    <a:pt x="174" y="54"/>
                  </a:cubicBezTo>
                  <a:cubicBezTo>
                    <a:pt x="158" y="82"/>
                    <a:pt x="103" y="107"/>
                    <a:pt x="74" y="10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7" name="iś1ïḍé"/>
            <p:cNvSpPr/>
            <p:nvPr/>
          </p:nvSpPr>
          <p:spPr bwMode="auto">
            <a:xfrm>
              <a:off x="7313911" y="2580347"/>
              <a:ext cx="149404" cy="68033"/>
            </a:xfrm>
            <a:custGeom>
              <a:avLst/>
              <a:gdLst>
                <a:gd name="T0" fmla="*/ 0 w 57"/>
                <a:gd name="T1" fmla="*/ 14 h 26"/>
                <a:gd name="T2" fmla="*/ 57 w 57"/>
                <a:gd name="T3" fmla="*/ 7 h 26"/>
                <a:gd name="T4" fmla="*/ 0 w 57"/>
                <a:gd name="T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26">
                  <a:moveTo>
                    <a:pt x="0" y="14"/>
                  </a:moveTo>
                  <a:cubicBezTo>
                    <a:pt x="14" y="6"/>
                    <a:pt x="38" y="0"/>
                    <a:pt x="57" y="7"/>
                  </a:cubicBezTo>
                  <a:cubicBezTo>
                    <a:pt x="43" y="23"/>
                    <a:pt x="19" y="26"/>
                    <a:pt x="0" y="14"/>
                  </a:cubicBezTo>
                  <a:close/>
                </a:path>
              </a:pathLst>
            </a:custGeom>
            <a:solidFill>
              <a:srgbClr val="FBB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8" name="ïśľïḍe"/>
            <p:cNvSpPr/>
            <p:nvPr/>
          </p:nvSpPr>
          <p:spPr bwMode="auto">
            <a:xfrm>
              <a:off x="7229871" y="2599022"/>
              <a:ext cx="309480" cy="398856"/>
            </a:xfrm>
            <a:custGeom>
              <a:avLst/>
              <a:gdLst>
                <a:gd name="T0" fmla="*/ 3 w 118"/>
                <a:gd name="T1" fmla="*/ 108 h 152"/>
                <a:gd name="T2" fmla="*/ 26 w 118"/>
                <a:gd name="T3" fmla="*/ 11 h 152"/>
                <a:gd name="T4" fmla="*/ 32 w 118"/>
                <a:gd name="T5" fmla="*/ 7 h 152"/>
                <a:gd name="T6" fmla="*/ 89 w 118"/>
                <a:gd name="T7" fmla="*/ 0 h 152"/>
                <a:gd name="T8" fmla="*/ 117 w 118"/>
                <a:gd name="T9" fmla="*/ 44 h 152"/>
                <a:gd name="T10" fmla="*/ 104 w 118"/>
                <a:gd name="T11" fmla="*/ 138 h 152"/>
                <a:gd name="T12" fmla="*/ 1 w 118"/>
                <a:gd name="T13" fmla="*/ 106 h 152"/>
                <a:gd name="T14" fmla="*/ 3 w 118"/>
                <a:gd name="T15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52">
                  <a:moveTo>
                    <a:pt x="3" y="108"/>
                  </a:moveTo>
                  <a:cubicBezTo>
                    <a:pt x="3" y="108"/>
                    <a:pt x="0" y="33"/>
                    <a:pt x="26" y="11"/>
                  </a:cubicBezTo>
                  <a:cubicBezTo>
                    <a:pt x="28" y="9"/>
                    <a:pt x="30" y="8"/>
                    <a:pt x="32" y="7"/>
                  </a:cubicBezTo>
                  <a:cubicBezTo>
                    <a:pt x="51" y="19"/>
                    <a:pt x="75" y="16"/>
                    <a:pt x="89" y="0"/>
                  </a:cubicBezTo>
                  <a:cubicBezTo>
                    <a:pt x="104" y="5"/>
                    <a:pt x="115" y="18"/>
                    <a:pt x="117" y="44"/>
                  </a:cubicBezTo>
                  <a:cubicBezTo>
                    <a:pt x="118" y="84"/>
                    <a:pt x="118" y="116"/>
                    <a:pt x="104" y="138"/>
                  </a:cubicBezTo>
                  <a:cubicBezTo>
                    <a:pt x="62" y="152"/>
                    <a:pt x="16" y="152"/>
                    <a:pt x="1" y="106"/>
                  </a:cubicBezTo>
                  <a:cubicBezTo>
                    <a:pt x="2" y="107"/>
                    <a:pt x="3" y="108"/>
                    <a:pt x="3" y="108"/>
                  </a:cubicBezTo>
                  <a:close/>
                </a:path>
              </a:pathLst>
            </a:custGeom>
            <a:solidFill>
              <a:srgbClr val="9AA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9" name="î$lîdè"/>
            <p:cNvSpPr/>
            <p:nvPr/>
          </p:nvSpPr>
          <p:spPr bwMode="auto">
            <a:xfrm>
              <a:off x="7037780" y="2813790"/>
              <a:ext cx="464220" cy="244116"/>
            </a:xfrm>
            <a:custGeom>
              <a:avLst/>
              <a:gdLst>
                <a:gd name="T0" fmla="*/ 16 w 177"/>
                <a:gd name="T1" fmla="*/ 27 h 93"/>
                <a:gd name="T2" fmla="*/ 74 w 177"/>
                <a:gd name="T3" fmla="*/ 24 h 93"/>
                <a:gd name="T4" fmla="*/ 177 w 177"/>
                <a:gd name="T5" fmla="*/ 56 h 93"/>
                <a:gd name="T6" fmla="*/ 117 w 177"/>
                <a:gd name="T7" fmla="*/ 89 h 93"/>
                <a:gd name="T8" fmla="*/ 16 w 177"/>
                <a:gd name="T9" fmla="*/ 2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93">
                  <a:moveTo>
                    <a:pt x="16" y="27"/>
                  </a:moveTo>
                  <a:cubicBezTo>
                    <a:pt x="38" y="0"/>
                    <a:pt x="66" y="18"/>
                    <a:pt x="74" y="24"/>
                  </a:cubicBezTo>
                  <a:cubicBezTo>
                    <a:pt x="89" y="70"/>
                    <a:pt x="135" y="70"/>
                    <a:pt x="177" y="56"/>
                  </a:cubicBezTo>
                  <a:cubicBezTo>
                    <a:pt x="167" y="74"/>
                    <a:pt x="148" y="85"/>
                    <a:pt x="117" y="89"/>
                  </a:cubicBezTo>
                  <a:cubicBezTo>
                    <a:pt x="77" y="93"/>
                    <a:pt x="0" y="47"/>
                    <a:pt x="16" y="27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0" name="îṧļîḍè"/>
            <p:cNvSpPr/>
            <p:nvPr/>
          </p:nvSpPr>
          <p:spPr bwMode="auto">
            <a:xfrm>
              <a:off x="7308575" y="2719080"/>
              <a:ext cx="306812" cy="297474"/>
            </a:xfrm>
            <a:custGeom>
              <a:avLst/>
              <a:gdLst>
                <a:gd name="T0" fmla="*/ 14 w 117"/>
                <a:gd name="T1" fmla="*/ 47 h 113"/>
                <a:gd name="T2" fmla="*/ 96 w 117"/>
                <a:gd name="T3" fmla="*/ 1 h 113"/>
                <a:gd name="T4" fmla="*/ 113 w 117"/>
                <a:gd name="T5" fmla="*/ 11 h 113"/>
                <a:gd name="T6" fmla="*/ 105 w 117"/>
                <a:gd name="T7" fmla="*/ 66 h 113"/>
                <a:gd name="T8" fmla="*/ 26 w 117"/>
                <a:gd name="T9" fmla="*/ 109 h 113"/>
                <a:gd name="T10" fmla="*/ 7 w 117"/>
                <a:gd name="T11" fmla="*/ 97 h 113"/>
                <a:gd name="T12" fmla="*/ 14 w 117"/>
                <a:gd name="T13" fmla="*/ 4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13">
                  <a:moveTo>
                    <a:pt x="14" y="47"/>
                  </a:moveTo>
                  <a:cubicBezTo>
                    <a:pt x="20" y="35"/>
                    <a:pt x="76" y="0"/>
                    <a:pt x="96" y="1"/>
                  </a:cubicBezTo>
                  <a:cubicBezTo>
                    <a:pt x="104" y="0"/>
                    <a:pt x="108" y="1"/>
                    <a:pt x="113" y="11"/>
                  </a:cubicBezTo>
                  <a:cubicBezTo>
                    <a:pt x="117" y="20"/>
                    <a:pt x="115" y="49"/>
                    <a:pt x="105" y="66"/>
                  </a:cubicBezTo>
                  <a:cubicBezTo>
                    <a:pt x="95" y="84"/>
                    <a:pt x="53" y="113"/>
                    <a:pt x="26" y="109"/>
                  </a:cubicBezTo>
                  <a:cubicBezTo>
                    <a:pt x="11" y="107"/>
                    <a:pt x="9" y="103"/>
                    <a:pt x="7" y="97"/>
                  </a:cubicBezTo>
                  <a:cubicBezTo>
                    <a:pt x="0" y="82"/>
                    <a:pt x="8" y="58"/>
                    <a:pt x="14" y="47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1" name="îS1îďè"/>
            <p:cNvSpPr/>
            <p:nvPr/>
          </p:nvSpPr>
          <p:spPr bwMode="auto">
            <a:xfrm>
              <a:off x="7428632" y="2851142"/>
              <a:ext cx="94712" cy="260124"/>
            </a:xfrm>
            <a:custGeom>
              <a:avLst/>
              <a:gdLst>
                <a:gd name="T0" fmla="*/ 0 w 36"/>
                <a:gd name="T1" fmla="*/ 98 h 99"/>
                <a:gd name="T2" fmla="*/ 13 w 36"/>
                <a:gd name="T3" fmla="*/ 66 h 99"/>
                <a:gd name="T4" fmla="*/ 13 w 36"/>
                <a:gd name="T5" fmla="*/ 18 h 99"/>
                <a:gd name="T6" fmla="*/ 23 w 36"/>
                <a:gd name="T7" fmla="*/ 1 h 99"/>
                <a:gd name="T8" fmla="*/ 34 w 36"/>
                <a:gd name="T9" fmla="*/ 18 h 99"/>
                <a:gd name="T10" fmla="*/ 29 w 36"/>
                <a:gd name="T11" fmla="*/ 83 h 99"/>
                <a:gd name="T12" fmla="*/ 0 w 36"/>
                <a:gd name="T13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9">
                  <a:moveTo>
                    <a:pt x="0" y="98"/>
                  </a:moveTo>
                  <a:cubicBezTo>
                    <a:pt x="0" y="98"/>
                    <a:pt x="14" y="91"/>
                    <a:pt x="13" y="66"/>
                  </a:cubicBezTo>
                  <a:cubicBezTo>
                    <a:pt x="13" y="41"/>
                    <a:pt x="13" y="18"/>
                    <a:pt x="13" y="18"/>
                  </a:cubicBezTo>
                  <a:cubicBezTo>
                    <a:pt x="13" y="18"/>
                    <a:pt x="13" y="3"/>
                    <a:pt x="23" y="1"/>
                  </a:cubicBezTo>
                  <a:cubicBezTo>
                    <a:pt x="34" y="0"/>
                    <a:pt x="33" y="7"/>
                    <a:pt x="34" y="18"/>
                  </a:cubicBezTo>
                  <a:cubicBezTo>
                    <a:pt x="34" y="29"/>
                    <a:pt x="36" y="62"/>
                    <a:pt x="29" y="83"/>
                  </a:cubicBezTo>
                  <a:cubicBezTo>
                    <a:pt x="25" y="97"/>
                    <a:pt x="8" y="99"/>
                    <a:pt x="0" y="98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2" name="îşḷiḑê"/>
            <p:cNvSpPr/>
            <p:nvPr/>
          </p:nvSpPr>
          <p:spPr bwMode="auto">
            <a:xfrm>
              <a:off x="7168509" y="2624367"/>
              <a:ext cx="202763" cy="302811"/>
            </a:xfrm>
            <a:custGeom>
              <a:avLst/>
              <a:gdLst>
                <a:gd name="T0" fmla="*/ 14 w 77"/>
                <a:gd name="T1" fmla="*/ 51 h 115"/>
                <a:gd name="T2" fmla="*/ 54 w 77"/>
                <a:gd name="T3" fmla="*/ 3 h 115"/>
                <a:gd name="T4" fmla="*/ 66 w 77"/>
                <a:gd name="T5" fmla="*/ 38 h 115"/>
                <a:gd name="T6" fmla="*/ 52 w 77"/>
                <a:gd name="T7" fmla="*/ 71 h 115"/>
                <a:gd name="T8" fmla="*/ 12 w 77"/>
                <a:gd name="T9" fmla="*/ 115 h 115"/>
                <a:gd name="T10" fmla="*/ 0 w 77"/>
                <a:gd name="T11" fmla="*/ 84 h 115"/>
                <a:gd name="T12" fmla="*/ 14 w 77"/>
                <a:gd name="T13" fmla="*/ 51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115">
                  <a:moveTo>
                    <a:pt x="14" y="51"/>
                  </a:moveTo>
                  <a:cubicBezTo>
                    <a:pt x="24" y="29"/>
                    <a:pt x="39" y="0"/>
                    <a:pt x="54" y="3"/>
                  </a:cubicBezTo>
                  <a:cubicBezTo>
                    <a:pt x="77" y="8"/>
                    <a:pt x="66" y="38"/>
                    <a:pt x="66" y="38"/>
                  </a:cubicBezTo>
                  <a:cubicBezTo>
                    <a:pt x="66" y="38"/>
                    <a:pt x="61" y="54"/>
                    <a:pt x="52" y="71"/>
                  </a:cubicBezTo>
                  <a:cubicBezTo>
                    <a:pt x="43" y="90"/>
                    <a:pt x="29" y="110"/>
                    <a:pt x="12" y="115"/>
                  </a:cubicBezTo>
                  <a:cubicBezTo>
                    <a:pt x="6" y="107"/>
                    <a:pt x="1" y="96"/>
                    <a:pt x="0" y="84"/>
                  </a:cubicBezTo>
                  <a:cubicBezTo>
                    <a:pt x="1" y="82"/>
                    <a:pt x="8" y="64"/>
                    <a:pt x="14" y="51"/>
                  </a:cubicBezTo>
                  <a:close/>
                </a:path>
              </a:pathLst>
            </a:custGeom>
            <a:solidFill>
              <a:srgbClr val="C1D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3" name="ïşľiďè"/>
            <p:cNvSpPr/>
            <p:nvPr/>
          </p:nvSpPr>
          <p:spPr bwMode="auto">
            <a:xfrm>
              <a:off x="6997761" y="2795115"/>
              <a:ext cx="158742" cy="126727"/>
            </a:xfrm>
            <a:custGeom>
              <a:avLst/>
              <a:gdLst>
                <a:gd name="T0" fmla="*/ 4 w 60"/>
                <a:gd name="T1" fmla="*/ 8 h 48"/>
                <a:gd name="T2" fmla="*/ 60 w 60"/>
                <a:gd name="T3" fmla="*/ 17 h 48"/>
                <a:gd name="T4" fmla="*/ 55 w 60"/>
                <a:gd name="T5" fmla="*/ 48 h 48"/>
                <a:gd name="T6" fmla="*/ 4 w 60"/>
                <a:gd name="T7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48">
                  <a:moveTo>
                    <a:pt x="4" y="8"/>
                  </a:moveTo>
                  <a:cubicBezTo>
                    <a:pt x="13" y="0"/>
                    <a:pt x="47" y="12"/>
                    <a:pt x="60" y="17"/>
                  </a:cubicBezTo>
                  <a:cubicBezTo>
                    <a:pt x="56" y="28"/>
                    <a:pt x="54" y="38"/>
                    <a:pt x="55" y="48"/>
                  </a:cubicBezTo>
                  <a:cubicBezTo>
                    <a:pt x="7" y="38"/>
                    <a:pt x="0" y="13"/>
                    <a:pt x="4" y="8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4" name="îṣḷïḍé"/>
            <p:cNvSpPr/>
            <p:nvPr/>
          </p:nvSpPr>
          <p:spPr bwMode="auto">
            <a:xfrm>
              <a:off x="7140495" y="2840470"/>
              <a:ext cx="60029" cy="89376"/>
            </a:xfrm>
            <a:custGeom>
              <a:avLst/>
              <a:gdLst>
                <a:gd name="T0" fmla="*/ 6 w 23"/>
                <a:gd name="T1" fmla="*/ 0 h 34"/>
                <a:gd name="T2" fmla="*/ 11 w 23"/>
                <a:gd name="T3" fmla="*/ 2 h 34"/>
                <a:gd name="T4" fmla="*/ 11 w 23"/>
                <a:gd name="T5" fmla="*/ 2 h 34"/>
                <a:gd name="T6" fmla="*/ 23 w 23"/>
                <a:gd name="T7" fmla="*/ 33 h 34"/>
                <a:gd name="T8" fmla="*/ 13 w 23"/>
                <a:gd name="T9" fmla="*/ 33 h 34"/>
                <a:gd name="T10" fmla="*/ 1 w 23"/>
                <a:gd name="T11" fmla="*/ 31 h 34"/>
                <a:gd name="T12" fmla="*/ 6 w 23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4">
                  <a:moveTo>
                    <a:pt x="6" y="0"/>
                  </a:moveTo>
                  <a:cubicBezTo>
                    <a:pt x="9" y="1"/>
                    <a:pt x="11" y="2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2" y="14"/>
                    <a:pt x="17" y="25"/>
                    <a:pt x="23" y="33"/>
                  </a:cubicBezTo>
                  <a:cubicBezTo>
                    <a:pt x="20" y="34"/>
                    <a:pt x="16" y="34"/>
                    <a:pt x="13" y="33"/>
                  </a:cubicBezTo>
                  <a:cubicBezTo>
                    <a:pt x="9" y="33"/>
                    <a:pt x="5" y="32"/>
                    <a:pt x="1" y="31"/>
                  </a:cubicBezTo>
                  <a:cubicBezTo>
                    <a:pt x="0" y="21"/>
                    <a:pt x="2" y="11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5" name="î$ļiḍé"/>
            <p:cNvSpPr/>
            <p:nvPr/>
          </p:nvSpPr>
          <p:spPr bwMode="auto">
            <a:xfrm>
              <a:off x="6880372" y="2756430"/>
              <a:ext cx="201429" cy="94712"/>
            </a:xfrm>
            <a:custGeom>
              <a:avLst/>
              <a:gdLst>
                <a:gd name="T0" fmla="*/ 58 w 77"/>
                <a:gd name="T1" fmla="*/ 19 h 36"/>
                <a:gd name="T2" fmla="*/ 17 w 77"/>
                <a:gd name="T3" fmla="*/ 8 h 36"/>
                <a:gd name="T4" fmla="*/ 54 w 77"/>
                <a:gd name="T5" fmla="*/ 35 h 36"/>
                <a:gd name="T6" fmla="*/ 58 w 77"/>
                <a:gd name="T7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36">
                  <a:moveTo>
                    <a:pt x="58" y="19"/>
                  </a:moveTo>
                  <a:cubicBezTo>
                    <a:pt x="58" y="19"/>
                    <a:pt x="33" y="0"/>
                    <a:pt x="17" y="8"/>
                  </a:cubicBezTo>
                  <a:cubicBezTo>
                    <a:pt x="0" y="17"/>
                    <a:pt x="21" y="32"/>
                    <a:pt x="54" y="35"/>
                  </a:cubicBezTo>
                  <a:cubicBezTo>
                    <a:pt x="77" y="36"/>
                    <a:pt x="58" y="19"/>
                    <a:pt x="58" y="19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6" name="ïṥḻîḋè"/>
            <p:cNvSpPr/>
            <p:nvPr/>
          </p:nvSpPr>
          <p:spPr bwMode="auto">
            <a:xfrm>
              <a:off x="7224535" y="2314888"/>
              <a:ext cx="296140" cy="344163"/>
            </a:xfrm>
            <a:custGeom>
              <a:avLst/>
              <a:gdLst>
                <a:gd name="T0" fmla="*/ 93 w 113"/>
                <a:gd name="T1" fmla="*/ 97 h 131"/>
                <a:gd name="T2" fmla="*/ 83 w 113"/>
                <a:gd name="T3" fmla="*/ 26 h 131"/>
                <a:gd name="T4" fmla="*/ 33 w 113"/>
                <a:gd name="T5" fmla="*/ 104 h 131"/>
                <a:gd name="T6" fmla="*/ 93 w 113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1">
                  <a:moveTo>
                    <a:pt x="93" y="97"/>
                  </a:moveTo>
                  <a:cubicBezTo>
                    <a:pt x="93" y="97"/>
                    <a:pt x="113" y="52"/>
                    <a:pt x="83" y="26"/>
                  </a:cubicBezTo>
                  <a:cubicBezTo>
                    <a:pt x="53" y="0"/>
                    <a:pt x="0" y="50"/>
                    <a:pt x="33" y="104"/>
                  </a:cubicBezTo>
                  <a:cubicBezTo>
                    <a:pt x="49" y="131"/>
                    <a:pt x="88" y="116"/>
                    <a:pt x="93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7" name="î$liḋè"/>
            <p:cNvSpPr/>
            <p:nvPr/>
          </p:nvSpPr>
          <p:spPr bwMode="auto">
            <a:xfrm>
              <a:off x="7300571" y="2588351"/>
              <a:ext cx="168080" cy="70701"/>
            </a:xfrm>
            <a:custGeom>
              <a:avLst/>
              <a:gdLst>
                <a:gd name="T0" fmla="*/ 61 w 64"/>
                <a:gd name="T1" fmla="*/ 0 h 27"/>
                <a:gd name="T2" fmla="*/ 7 w 64"/>
                <a:gd name="T3" fmla="*/ 4 h 27"/>
                <a:gd name="T4" fmla="*/ 0 w 64"/>
                <a:gd name="T5" fmla="*/ 10 h 27"/>
                <a:gd name="T6" fmla="*/ 47 w 64"/>
                <a:gd name="T7" fmla="*/ 17 h 27"/>
                <a:gd name="T8" fmla="*/ 64 w 64"/>
                <a:gd name="T9" fmla="*/ 5 h 27"/>
                <a:gd name="T10" fmla="*/ 61 w 64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7">
                  <a:moveTo>
                    <a:pt x="61" y="0"/>
                  </a:moveTo>
                  <a:cubicBezTo>
                    <a:pt x="61" y="0"/>
                    <a:pt x="30" y="21"/>
                    <a:pt x="7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22" y="27"/>
                    <a:pt x="47" y="17"/>
                  </a:cubicBezTo>
                  <a:cubicBezTo>
                    <a:pt x="63" y="10"/>
                    <a:pt x="64" y="5"/>
                    <a:pt x="64" y="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C1D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8" name="íṡļíďe"/>
            <p:cNvSpPr/>
            <p:nvPr/>
          </p:nvSpPr>
          <p:spPr bwMode="auto">
            <a:xfrm>
              <a:off x="7232540" y="2336231"/>
              <a:ext cx="274797" cy="277465"/>
            </a:xfrm>
            <a:custGeom>
              <a:avLst/>
              <a:gdLst>
                <a:gd name="T0" fmla="*/ 41 w 105"/>
                <a:gd name="T1" fmla="*/ 72 h 106"/>
                <a:gd name="T2" fmla="*/ 50 w 105"/>
                <a:gd name="T3" fmla="*/ 64 h 106"/>
                <a:gd name="T4" fmla="*/ 54 w 105"/>
                <a:gd name="T5" fmla="*/ 86 h 106"/>
                <a:gd name="T6" fmla="*/ 63 w 105"/>
                <a:gd name="T7" fmla="*/ 106 h 106"/>
                <a:gd name="T8" fmla="*/ 91 w 105"/>
                <a:gd name="T9" fmla="*/ 91 h 106"/>
                <a:gd name="T10" fmla="*/ 89 w 105"/>
                <a:gd name="T11" fmla="*/ 24 h 106"/>
                <a:gd name="T12" fmla="*/ 73 w 105"/>
                <a:gd name="T13" fmla="*/ 7 h 106"/>
                <a:gd name="T14" fmla="*/ 24 w 105"/>
                <a:gd name="T15" fmla="*/ 13 h 106"/>
                <a:gd name="T16" fmla="*/ 40 w 105"/>
                <a:gd name="T17" fmla="*/ 48 h 106"/>
                <a:gd name="T18" fmla="*/ 33 w 105"/>
                <a:gd name="T19" fmla="*/ 61 h 106"/>
                <a:gd name="T20" fmla="*/ 37 w 105"/>
                <a:gd name="T21" fmla="*/ 76 h 106"/>
                <a:gd name="T22" fmla="*/ 41 w 105"/>
                <a:gd name="T23" fmla="*/ 7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5">
                  <a:moveTo>
                    <a:pt x="41" y="72"/>
                  </a:moveTo>
                  <a:cubicBezTo>
                    <a:pt x="41" y="72"/>
                    <a:pt x="41" y="63"/>
                    <a:pt x="50" y="64"/>
                  </a:cubicBezTo>
                  <a:cubicBezTo>
                    <a:pt x="59" y="65"/>
                    <a:pt x="62" y="81"/>
                    <a:pt x="54" y="86"/>
                  </a:cubicBezTo>
                  <a:cubicBezTo>
                    <a:pt x="46" y="91"/>
                    <a:pt x="52" y="106"/>
                    <a:pt x="63" y="106"/>
                  </a:cubicBezTo>
                  <a:cubicBezTo>
                    <a:pt x="73" y="105"/>
                    <a:pt x="84" y="105"/>
                    <a:pt x="91" y="91"/>
                  </a:cubicBezTo>
                  <a:cubicBezTo>
                    <a:pt x="99" y="77"/>
                    <a:pt x="105" y="42"/>
                    <a:pt x="89" y="24"/>
                  </a:cubicBezTo>
                  <a:cubicBezTo>
                    <a:pt x="89" y="24"/>
                    <a:pt x="92" y="14"/>
                    <a:pt x="73" y="7"/>
                  </a:cubicBezTo>
                  <a:cubicBezTo>
                    <a:pt x="54" y="0"/>
                    <a:pt x="30" y="21"/>
                    <a:pt x="24" y="13"/>
                  </a:cubicBezTo>
                  <a:cubicBezTo>
                    <a:pt x="21" y="7"/>
                    <a:pt x="0" y="43"/>
                    <a:pt x="40" y="48"/>
                  </a:cubicBezTo>
                  <a:cubicBezTo>
                    <a:pt x="40" y="48"/>
                    <a:pt x="32" y="55"/>
                    <a:pt x="33" y="61"/>
                  </a:cubicBezTo>
                  <a:cubicBezTo>
                    <a:pt x="35" y="67"/>
                    <a:pt x="39" y="70"/>
                    <a:pt x="37" y="76"/>
                  </a:cubicBezTo>
                  <a:cubicBezTo>
                    <a:pt x="37" y="76"/>
                    <a:pt x="40" y="81"/>
                    <a:pt x="41" y="72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9" name="ïṡḻidê"/>
            <p:cNvSpPr/>
            <p:nvPr/>
          </p:nvSpPr>
          <p:spPr bwMode="auto">
            <a:xfrm>
              <a:off x="6546881" y="3412741"/>
              <a:ext cx="420200" cy="228109"/>
            </a:xfrm>
            <a:prstGeom prst="ellipse">
              <a:avLst/>
            </a:pr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0" name="îṧļíďê"/>
            <p:cNvSpPr/>
            <p:nvPr/>
          </p:nvSpPr>
          <p:spPr bwMode="auto">
            <a:xfrm>
              <a:off x="6617581" y="3439420"/>
              <a:ext cx="270796" cy="170748"/>
            </a:xfrm>
            <a:custGeom>
              <a:avLst/>
              <a:gdLst>
                <a:gd name="T0" fmla="*/ 95 w 103"/>
                <a:gd name="T1" fmla="*/ 24 h 65"/>
                <a:gd name="T2" fmla="*/ 100 w 103"/>
                <a:gd name="T3" fmla="*/ 8 h 65"/>
                <a:gd name="T4" fmla="*/ 84 w 103"/>
                <a:gd name="T5" fmla="*/ 3 h 65"/>
                <a:gd name="T6" fmla="*/ 8 w 103"/>
                <a:gd name="T7" fmla="*/ 41 h 65"/>
                <a:gd name="T8" fmla="*/ 3 w 103"/>
                <a:gd name="T9" fmla="*/ 57 h 65"/>
                <a:gd name="T10" fmla="*/ 18 w 103"/>
                <a:gd name="T11" fmla="*/ 62 h 65"/>
                <a:gd name="T12" fmla="*/ 95 w 103"/>
                <a:gd name="T13" fmla="*/ 2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65">
                  <a:moveTo>
                    <a:pt x="95" y="24"/>
                  </a:moveTo>
                  <a:cubicBezTo>
                    <a:pt x="100" y="21"/>
                    <a:pt x="103" y="14"/>
                    <a:pt x="100" y="8"/>
                  </a:cubicBezTo>
                  <a:cubicBezTo>
                    <a:pt x="97" y="3"/>
                    <a:pt x="90" y="0"/>
                    <a:pt x="84" y="3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2" y="44"/>
                    <a:pt x="0" y="51"/>
                    <a:pt x="3" y="57"/>
                  </a:cubicBezTo>
                  <a:cubicBezTo>
                    <a:pt x="6" y="62"/>
                    <a:pt x="13" y="65"/>
                    <a:pt x="18" y="62"/>
                  </a:cubicBezTo>
                  <a:lnTo>
                    <a:pt x="95" y="24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1" name="îṣļiḋe"/>
            <p:cNvSpPr/>
            <p:nvPr/>
          </p:nvSpPr>
          <p:spPr bwMode="auto">
            <a:xfrm>
              <a:off x="6622917" y="3439420"/>
              <a:ext cx="268127" cy="173416"/>
            </a:xfrm>
            <a:custGeom>
              <a:avLst/>
              <a:gdLst>
                <a:gd name="T0" fmla="*/ 18 w 102"/>
                <a:gd name="T1" fmla="*/ 3 h 66"/>
                <a:gd name="T2" fmla="*/ 3 w 102"/>
                <a:gd name="T3" fmla="*/ 7 h 66"/>
                <a:gd name="T4" fmla="*/ 8 w 102"/>
                <a:gd name="T5" fmla="*/ 23 h 66"/>
                <a:gd name="T6" fmla="*/ 83 w 102"/>
                <a:gd name="T7" fmla="*/ 63 h 66"/>
                <a:gd name="T8" fmla="*/ 99 w 102"/>
                <a:gd name="T9" fmla="*/ 58 h 66"/>
                <a:gd name="T10" fmla="*/ 94 w 102"/>
                <a:gd name="T11" fmla="*/ 42 h 66"/>
                <a:gd name="T12" fmla="*/ 18 w 10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66">
                  <a:moveTo>
                    <a:pt x="18" y="3"/>
                  </a:moveTo>
                  <a:cubicBezTo>
                    <a:pt x="13" y="0"/>
                    <a:pt x="6" y="2"/>
                    <a:pt x="3" y="7"/>
                  </a:cubicBezTo>
                  <a:cubicBezTo>
                    <a:pt x="0" y="13"/>
                    <a:pt x="2" y="20"/>
                    <a:pt x="8" y="23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9" y="66"/>
                    <a:pt x="96" y="63"/>
                    <a:pt x="99" y="58"/>
                  </a:cubicBezTo>
                  <a:cubicBezTo>
                    <a:pt x="102" y="52"/>
                    <a:pt x="100" y="45"/>
                    <a:pt x="94" y="42"/>
                  </a:cubicBezTo>
                  <a:lnTo>
                    <a:pt x="18" y="3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2" name="isḷiḑé"/>
            <p:cNvSpPr/>
            <p:nvPr/>
          </p:nvSpPr>
          <p:spPr bwMode="auto">
            <a:xfrm>
              <a:off x="6722965" y="3260669"/>
              <a:ext cx="62697" cy="284135"/>
            </a:xfrm>
            <a:custGeom>
              <a:avLst/>
              <a:gdLst>
                <a:gd name="T0" fmla="*/ 0 w 24"/>
                <a:gd name="T1" fmla="*/ 96 h 108"/>
                <a:gd name="T2" fmla="*/ 12 w 24"/>
                <a:gd name="T3" fmla="*/ 108 h 108"/>
                <a:gd name="T4" fmla="*/ 23 w 24"/>
                <a:gd name="T5" fmla="*/ 96 h 108"/>
                <a:gd name="T6" fmla="*/ 24 w 24"/>
                <a:gd name="T7" fmla="*/ 11 h 108"/>
                <a:gd name="T8" fmla="*/ 12 w 24"/>
                <a:gd name="T9" fmla="*/ 0 h 108"/>
                <a:gd name="T10" fmla="*/ 0 w 24"/>
                <a:gd name="T11" fmla="*/ 11 h 108"/>
                <a:gd name="T12" fmla="*/ 0 w 24"/>
                <a:gd name="T13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8">
                  <a:moveTo>
                    <a:pt x="0" y="96"/>
                  </a:moveTo>
                  <a:cubicBezTo>
                    <a:pt x="0" y="103"/>
                    <a:pt x="5" y="108"/>
                    <a:pt x="12" y="108"/>
                  </a:cubicBezTo>
                  <a:cubicBezTo>
                    <a:pt x="18" y="108"/>
                    <a:pt x="23" y="103"/>
                    <a:pt x="23" y="96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5"/>
                    <a:pt x="19" y="0"/>
                    <a:pt x="12" y="0"/>
                  </a:cubicBezTo>
                  <a:cubicBezTo>
                    <a:pt x="6" y="0"/>
                    <a:pt x="0" y="5"/>
                    <a:pt x="0" y="11"/>
                  </a:cubicBezTo>
                  <a:lnTo>
                    <a:pt x="0" y="96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3" name="iṡľíḑe"/>
            <p:cNvSpPr/>
            <p:nvPr/>
          </p:nvSpPr>
          <p:spPr bwMode="auto">
            <a:xfrm>
              <a:off x="6552217" y="3071246"/>
              <a:ext cx="186755" cy="314816"/>
            </a:xfrm>
            <a:custGeom>
              <a:avLst/>
              <a:gdLst>
                <a:gd name="T0" fmla="*/ 21 w 71"/>
                <a:gd name="T1" fmla="*/ 110 h 120"/>
                <a:gd name="T2" fmla="*/ 22 w 71"/>
                <a:gd name="T3" fmla="*/ 110 h 120"/>
                <a:gd name="T4" fmla="*/ 25 w 71"/>
                <a:gd name="T5" fmla="*/ 15 h 120"/>
                <a:gd name="T6" fmla="*/ 56 w 71"/>
                <a:gd name="T7" fmla="*/ 117 h 120"/>
                <a:gd name="T8" fmla="*/ 21 w 71"/>
                <a:gd name="T9" fmla="*/ 11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20">
                  <a:moveTo>
                    <a:pt x="21" y="110"/>
                  </a:moveTo>
                  <a:cubicBezTo>
                    <a:pt x="21" y="110"/>
                    <a:pt x="22" y="110"/>
                    <a:pt x="22" y="110"/>
                  </a:cubicBezTo>
                  <a:cubicBezTo>
                    <a:pt x="0" y="51"/>
                    <a:pt x="25" y="15"/>
                    <a:pt x="25" y="15"/>
                  </a:cubicBezTo>
                  <a:cubicBezTo>
                    <a:pt x="56" y="0"/>
                    <a:pt x="71" y="81"/>
                    <a:pt x="56" y="117"/>
                  </a:cubicBezTo>
                  <a:cubicBezTo>
                    <a:pt x="44" y="120"/>
                    <a:pt x="31" y="117"/>
                    <a:pt x="21" y="110"/>
                  </a:cubicBezTo>
                  <a:close/>
                </a:path>
              </a:pathLst>
            </a:custGeom>
            <a:solidFill>
              <a:srgbClr val="0012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4" name="iṡlíḋê"/>
            <p:cNvSpPr/>
            <p:nvPr/>
          </p:nvSpPr>
          <p:spPr bwMode="auto">
            <a:xfrm>
              <a:off x="6554885" y="3360716"/>
              <a:ext cx="144068" cy="73368"/>
            </a:xfrm>
            <a:custGeom>
              <a:avLst/>
              <a:gdLst>
                <a:gd name="T0" fmla="*/ 20 w 55"/>
                <a:gd name="T1" fmla="*/ 0 h 28"/>
                <a:gd name="T2" fmla="*/ 55 w 55"/>
                <a:gd name="T3" fmla="*/ 7 h 28"/>
                <a:gd name="T4" fmla="*/ 48 w 55"/>
                <a:gd name="T5" fmla="*/ 19 h 28"/>
                <a:gd name="T6" fmla="*/ 2 w 55"/>
                <a:gd name="T7" fmla="*/ 9 h 28"/>
                <a:gd name="T8" fmla="*/ 20 w 55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8">
                  <a:moveTo>
                    <a:pt x="20" y="0"/>
                  </a:moveTo>
                  <a:cubicBezTo>
                    <a:pt x="30" y="7"/>
                    <a:pt x="43" y="10"/>
                    <a:pt x="55" y="7"/>
                  </a:cubicBezTo>
                  <a:cubicBezTo>
                    <a:pt x="53" y="12"/>
                    <a:pt x="51" y="16"/>
                    <a:pt x="48" y="19"/>
                  </a:cubicBezTo>
                  <a:cubicBezTo>
                    <a:pt x="38" y="28"/>
                    <a:pt x="7" y="23"/>
                    <a:pt x="2" y="9"/>
                  </a:cubicBezTo>
                  <a:cubicBezTo>
                    <a:pt x="0" y="5"/>
                    <a:pt x="16" y="1"/>
                    <a:pt x="20" y="0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5" name="îṧľiḋè"/>
            <p:cNvSpPr/>
            <p:nvPr/>
          </p:nvSpPr>
          <p:spPr bwMode="auto">
            <a:xfrm>
              <a:off x="6470844" y="3123271"/>
              <a:ext cx="146736" cy="326821"/>
            </a:xfrm>
            <a:custGeom>
              <a:avLst/>
              <a:gdLst>
                <a:gd name="T0" fmla="*/ 22 w 56"/>
                <a:gd name="T1" fmla="*/ 116 h 124"/>
                <a:gd name="T2" fmla="*/ 22 w 56"/>
                <a:gd name="T3" fmla="*/ 116 h 124"/>
                <a:gd name="T4" fmla="*/ 10 w 56"/>
                <a:gd name="T5" fmla="*/ 14 h 124"/>
                <a:gd name="T6" fmla="*/ 41 w 56"/>
                <a:gd name="T7" fmla="*/ 117 h 124"/>
                <a:gd name="T8" fmla="*/ 22 w 56"/>
                <a:gd name="T9" fmla="*/ 11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24">
                  <a:moveTo>
                    <a:pt x="22" y="116"/>
                  </a:moveTo>
                  <a:cubicBezTo>
                    <a:pt x="22" y="116"/>
                    <a:pt x="22" y="116"/>
                    <a:pt x="22" y="116"/>
                  </a:cubicBezTo>
                  <a:cubicBezTo>
                    <a:pt x="0" y="57"/>
                    <a:pt x="10" y="14"/>
                    <a:pt x="10" y="14"/>
                  </a:cubicBezTo>
                  <a:cubicBezTo>
                    <a:pt x="41" y="0"/>
                    <a:pt x="56" y="81"/>
                    <a:pt x="41" y="117"/>
                  </a:cubicBezTo>
                  <a:cubicBezTo>
                    <a:pt x="29" y="119"/>
                    <a:pt x="32" y="124"/>
                    <a:pt x="22" y="116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6" name="ïsľîḍé"/>
            <p:cNvSpPr/>
            <p:nvPr/>
          </p:nvSpPr>
          <p:spPr bwMode="auto">
            <a:xfrm>
              <a:off x="6441497" y="3428749"/>
              <a:ext cx="136064" cy="78704"/>
            </a:xfrm>
            <a:custGeom>
              <a:avLst/>
              <a:gdLst>
                <a:gd name="T0" fmla="*/ 33 w 52"/>
                <a:gd name="T1" fmla="*/ 0 h 30"/>
                <a:gd name="T2" fmla="*/ 52 w 52"/>
                <a:gd name="T3" fmla="*/ 1 h 30"/>
                <a:gd name="T4" fmla="*/ 45 w 52"/>
                <a:gd name="T5" fmla="*/ 12 h 30"/>
                <a:gd name="T6" fmla="*/ 2 w 52"/>
                <a:gd name="T7" fmla="*/ 16 h 30"/>
                <a:gd name="T8" fmla="*/ 33 w 52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0">
                  <a:moveTo>
                    <a:pt x="33" y="0"/>
                  </a:moveTo>
                  <a:cubicBezTo>
                    <a:pt x="43" y="8"/>
                    <a:pt x="40" y="3"/>
                    <a:pt x="52" y="1"/>
                  </a:cubicBezTo>
                  <a:cubicBezTo>
                    <a:pt x="50" y="5"/>
                    <a:pt x="48" y="9"/>
                    <a:pt x="45" y="12"/>
                  </a:cubicBezTo>
                  <a:cubicBezTo>
                    <a:pt x="36" y="22"/>
                    <a:pt x="7" y="30"/>
                    <a:pt x="2" y="16"/>
                  </a:cubicBezTo>
                  <a:cubicBezTo>
                    <a:pt x="0" y="12"/>
                    <a:pt x="29" y="1"/>
                    <a:pt x="33" y="0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7" name="ïslíḋé"/>
            <p:cNvSpPr/>
            <p:nvPr/>
          </p:nvSpPr>
          <p:spPr bwMode="auto">
            <a:xfrm>
              <a:off x="6506863" y="3203308"/>
              <a:ext cx="493567" cy="214769"/>
            </a:xfrm>
            <a:custGeom>
              <a:avLst/>
              <a:gdLst>
                <a:gd name="T0" fmla="*/ 78 w 188"/>
                <a:gd name="T1" fmla="*/ 79 h 82"/>
                <a:gd name="T2" fmla="*/ 4 w 188"/>
                <a:gd name="T3" fmla="*/ 36 h 82"/>
                <a:gd name="T4" fmla="*/ 10 w 188"/>
                <a:gd name="T5" fmla="*/ 8 h 82"/>
                <a:gd name="T6" fmla="*/ 175 w 188"/>
                <a:gd name="T7" fmla="*/ 3 h 82"/>
                <a:gd name="T8" fmla="*/ 178 w 188"/>
                <a:gd name="T9" fmla="*/ 34 h 82"/>
                <a:gd name="T10" fmla="*/ 78 w 188"/>
                <a:gd name="T11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82">
                  <a:moveTo>
                    <a:pt x="78" y="79"/>
                  </a:moveTo>
                  <a:cubicBezTo>
                    <a:pt x="54" y="76"/>
                    <a:pt x="7" y="53"/>
                    <a:pt x="4" y="36"/>
                  </a:cubicBezTo>
                  <a:cubicBezTo>
                    <a:pt x="1" y="21"/>
                    <a:pt x="0" y="20"/>
                    <a:pt x="10" y="8"/>
                  </a:cubicBezTo>
                  <a:cubicBezTo>
                    <a:pt x="15" y="2"/>
                    <a:pt x="173" y="0"/>
                    <a:pt x="175" y="3"/>
                  </a:cubicBezTo>
                  <a:cubicBezTo>
                    <a:pt x="178" y="9"/>
                    <a:pt x="188" y="16"/>
                    <a:pt x="178" y="34"/>
                  </a:cubicBezTo>
                  <a:cubicBezTo>
                    <a:pt x="163" y="63"/>
                    <a:pt x="102" y="82"/>
                    <a:pt x="78" y="79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8" name="íšḷídé"/>
            <p:cNvSpPr/>
            <p:nvPr/>
          </p:nvSpPr>
          <p:spPr bwMode="auto">
            <a:xfrm>
              <a:off x="6517534" y="3105929"/>
              <a:ext cx="482895" cy="280132"/>
            </a:xfrm>
            <a:custGeom>
              <a:avLst/>
              <a:gdLst>
                <a:gd name="T0" fmla="*/ 74 w 184"/>
                <a:gd name="T1" fmla="*/ 102 h 107"/>
                <a:gd name="T2" fmla="*/ 0 w 184"/>
                <a:gd name="T3" fmla="*/ 56 h 107"/>
                <a:gd name="T4" fmla="*/ 105 w 184"/>
                <a:gd name="T5" fmla="*/ 2 h 107"/>
                <a:gd name="T6" fmla="*/ 174 w 184"/>
                <a:gd name="T7" fmla="*/ 54 h 107"/>
                <a:gd name="T8" fmla="*/ 74 w 184"/>
                <a:gd name="T9" fmla="*/ 10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07">
                  <a:moveTo>
                    <a:pt x="74" y="102"/>
                  </a:moveTo>
                  <a:cubicBezTo>
                    <a:pt x="74" y="102"/>
                    <a:pt x="0" y="76"/>
                    <a:pt x="0" y="56"/>
                  </a:cubicBezTo>
                  <a:cubicBezTo>
                    <a:pt x="0" y="36"/>
                    <a:pt x="88" y="0"/>
                    <a:pt x="105" y="2"/>
                  </a:cubicBezTo>
                  <a:cubicBezTo>
                    <a:pt x="122" y="5"/>
                    <a:pt x="184" y="35"/>
                    <a:pt x="174" y="54"/>
                  </a:cubicBezTo>
                  <a:cubicBezTo>
                    <a:pt x="159" y="82"/>
                    <a:pt x="103" y="107"/>
                    <a:pt x="74" y="102"/>
                  </a:cubicBezTo>
                  <a:close/>
                </a:path>
              </a:pathLst>
            </a:custGeom>
            <a:solidFill>
              <a:srgbClr val="0644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9" name="í$lîḍé"/>
            <p:cNvSpPr/>
            <p:nvPr/>
          </p:nvSpPr>
          <p:spPr bwMode="auto">
            <a:xfrm>
              <a:off x="6733636" y="2859145"/>
              <a:ext cx="146736" cy="65364"/>
            </a:xfrm>
            <a:custGeom>
              <a:avLst/>
              <a:gdLst>
                <a:gd name="T0" fmla="*/ 0 w 56"/>
                <a:gd name="T1" fmla="*/ 13 h 25"/>
                <a:gd name="T2" fmla="*/ 56 w 56"/>
                <a:gd name="T3" fmla="*/ 6 h 25"/>
                <a:gd name="T4" fmla="*/ 0 w 56"/>
                <a:gd name="T5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25">
                  <a:moveTo>
                    <a:pt x="0" y="13"/>
                  </a:moveTo>
                  <a:cubicBezTo>
                    <a:pt x="14" y="5"/>
                    <a:pt x="37" y="0"/>
                    <a:pt x="56" y="6"/>
                  </a:cubicBezTo>
                  <a:cubicBezTo>
                    <a:pt x="42" y="22"/>
                    <a:pt x="18" y="25"/>
                    <a:pt x="0" y="13"/>
                  </a:cubicBezTo>
                  <a:close/>
                </a:path>
              </a:pathLst>
            </a:custGeom>
            <a:solidFill>
              <a:srgbClr val="FBB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0" name="íśľîḑè"/>
            <p:cNvSpPr/>
            <p:nvPr/>
          </p:nvSpPr>
          <p:spPr bwMode="auto">
            <a:xfrm>
              <a:off x="6646928" y="2873819"/>
              <a:ext cx="309480" cy="402858"/>
            </a:xfrm>
            <a:custGeom>
              <a:avLst/>
              <a:gdLst>
                <a:gd name="T0" fmla="*/ 3 w 118"/>
                <a:gd name="T1" fmla="*/ 108 h 153"/>
                <a:gd name="T2" fmla="*/ 26 w 118"/>
                <a:gd name="T3" fmla="*/ 11 h 153"/>
                <a:gd name="T4" fmla="*/ 33 w 118"/>
                <a:gd name="T5" fmla="*/ 7 h 153"/>
                <a:gd name="T6" fmla="*/ 89 w 118"/>
                <a:gd name="T7" fmla="*/ 0 h 153"/>
                <a:gd name="T8" fmla="*/ 114 w 118"/>
                <a:gd name="T9" fmla="*/ 60 h 153"/>
                <a:gd name="T10" fmla="*/ 104 w 118"/>
                <a:gd name="T11" fmla="*/ 139 h 153"/>
                <a:gd name="T12" fmla="*/ 1 w 118"/>
                <a:gd name="T13" fmla="*/ 106 h 153"/>
                <a:gd name="T14" fmla="*/ 3 w 118"/>
                <a:gd name="T15" fmla="*/ 108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53">
                  <a:moveTo>
                    <a:pt x="3" y="108"/>
                  </a:moveTo>
                  <a:cubicBezTo>
                    <a:pt x="3" y="108"/>
                    <a:pt x="0" y="33"/>
                    <a:pt x="26" y="11"/>
                  </a:cubicBezTo>
                  <a:cubicBezTo>
                    <a:pt x="28" y="10"/>
                    <a:pt x="30" y="8"/>
                    <a:pt x="33" y="7"/>
                  </a:cubicBezTo>
                  <a:cubicBezTo>
                    <a:pt x="51" y="19"/>
                    <a:pt x="75" y="16"/>
                    <a:pt x="89" y="0"/>
                  </a:cubicBezTo>
                  <a:cubicBezTo>
                    <a:pt x="116" y="19"/>
                    <a:pt x="115" y="67"/>
                    <a:pt x="114" y="60"/>
                  </a:cubicBezTo>
                  <a:cubicBezTo>
                    <a:pt x="113" y="20"/>
                    <a:pt x="118" y="116"/>
                    <a:pt x="104" y="139"/>
                  </a:cubicBezTo>
                  <a:cubicBezTo>
                    <a:pt x="62" y="153"/>
                    <a:pt x="16" y="152"/>
                    <a:pt x="1" y="106"/>
                  </a:cubicBezTo>
                  <a:cubicBezTo>
                    <a:pt x="2" y="107"/>
                    <a:pt x="3" y="108"/>
                    <a:pt x="3" y="108"/>
                  </a:cubicBezTo>
                  <a:close/>
                </a:path>
              </a:pathLst>
            </a:custGeom>
            <a:solidFill>
              <a:srgbClr val="E466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1" name="îSḻiḋè"/>
            <p:cNvSpPr/>
            <p:nvPr/>
          </p:nvSpPr>
          <p:spPr bwMode="auto">
            <a:xfrm>
              <a:off x="6454837" y="3105929"/>
              <a:ext cx="430872" cy="228109"/>
            </a:xfrm>
            <a:custGeom>
              <a:avLst/>
              <a:gdLst>
                <a:gd name="T0" fmla="*/ 85 w 164"/>
                <a:gd name="T1" fmla="*/ 55 h 87"/>
                <a:gd name="T2" fmla="*/ 66 w 164"/>
                <a:gd name="T3" fmla="*/ 14 h 87"/>
                <a:gd name="T4" fmla="*/ 16 w 164"/>
                <a:gd name="T5" fmla="*/ 21 h 87"/>
                <a:gd name="T6" fmla="*/ 117 w 164"/>
                <a:gd name="T7" fmla="*/ 83 h 87"/>
                <a:gd name="T8" fmla="*/ 164 w 164"/>
                <a:gd name="T9" fmla="*/ 66 h 87"/>
                <a:gd name="T10" fmla="*/ 85 w 164"/>
                <a:gd name="T11" fmla="*/ 5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87">
                  <a:moveTo>
                    <a:pt x="85" y="55"/>
                  </a:moveTo>
                  <a:cubicBezTo>
                    <a:pt x="75" y="48"/>
                    <a:pt x="58" y="31"/>
                    <a:pt x="66" y="14"/>
                  </a:cubicBezTo>
                  <a:cubicBezTo>
                    <a:pt x="55" y="7"/>
                    <a:pt x="33" y="0"/>
                    <a:pt x="16" y="21"/>
                  </a:cubicBezTo>
                  <a:cubicBezTo>
                    <a:pt x="0" y="41"/>
                    <a:pt x="77" y="87"/>
                    <a:pt x="117" y="83"/>
                  </a:cubicBezTo>
                  <a:cubicBezTo>
                    <a:pt x="138" y="80"/>
                    <a:pt x="153" y="75"/>
                    <a:pt x="164" y="66"/>
                  </a:cubicBezTo>
                  <a:cubicBezTo>
                    <a:pt x="138" y="74"/>
                    <a:pt x="108" y="70"/>
                    <a:pt x="85" y="55"/>
                  </a:cubicBezTo>
                  <a:close/>
                </a:path>
              </a:pathLst>
            </a:custGeom>
            <a:solidFill>
              <a:srgbClr val="E466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2" name="íṥḻïḑè"/>
            <p:cNvSpPr/>
            <p:nvPr/>
          </p:nvSpPr>
          <p:spPr bwMode="auto">
            <a:xfrm>
              <a:off x="6606910" y="3141946"/>
              <a:ext cx="312148" cy="157408"/>
            </a:xfrm>
            <a:custGeom>
              <a:avLst/>
              <a:gdLst>
                <a:gd name="T0" fmla="*/ 27 w 119"/>
                <a:gd name="T1" fmla="*/ 41 h 60"/>
                <a:gd name="T2" fmla="*/ 106 w 119"/>
                <a:gd name="T3" fmla="*/ 52 h 60"/>
                <a:gd name="T4" fmla="*/ 119 w 119"/>
                <a:gd name="T5" fmla="*/ 37 h 60"/>
                <a:gd name="T6" fmla="*/ 16 w 119"/>
                <a:gd name="T7" fmla="*/ 4 h 60"/>
                <a:gd name="T8" fmla="*/ 8 w 119"/>
                <a:gd name="T9" fmla="*/ 0 h 60"/>
                <a:gd name="T10" fmla="*/ 27 w 119"/>
                <a:gd name="T11" fmla="*/ 4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60">
                  <a:moveTo>
                    <a:pt x="27" y="41"/>
                  </a:moveTo>
                  <a:cubicBezTo>
                    <a:pt x="50" y="56"/>
                    <a:pt x="80" y="60"/>
                    <a:pt x="106" y="52"/>
                  </a:cubicBezTo>
                  <a:cubicBezTo>
                    <a:pt x="111" y="48"/>
                    <a:pt x="116" y="42"/>
                    <a:pt x="119" y="37"/>
                  </a:cubicBezTo>
                  <a:cubicBezTo>
                    <a:pt x="77" y="51"/>
                    <a:pt x="31" y="50"/>
                    <a:pt x="16" y="4"/>
                  </a:cubicBezTo>
                  <a:cubicBezTo>
                    <a:pt x="14" y="3"/>
                    <a:pt x="12" y="1"/>
                    <a:pt x="8" y="0"/>
                  </a:cubicBezTo>
                  <a:cubicBezTo>
                    <a:pt x="0" y="17"/>
                    <a:pt x="17" y="34"/>
                    <a:pt x="27" y="41"/>
                  </a:cubicBez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3" name="ïṣlîďè"/>
            <p:cNvSpPr/>
            <p:nvPr/>
          </p:nvSpPr>
          <p:spPr bwMode="auto">
            <a:xfrm>
              <a:off x="6725633" y="2995210"/>
              <a:ext cx="309480" cy="296140"/>
            </a:xfrm>
            <a:custGeom>
              <a:avLst/>
              <a:gdLst>
                <a:gd name="T0" fmla="*/ 14 w 118"/>
                <a:gd name="T1" fmla="*/ 47 h 113"/>
                <a:gd name="T2" fmla="*/ 96 w 118"/>
                <a:gd name="T3" fmla="*/ 1 h 113"/>
                <a:gd name="T4" fmla="*/ 113 w 118"/>
                <a:gd name="T5" fmla="*/ 11 h 113"/>
                <a:gd name="T6" fmla="*/ 105 w 118"/>
                <a:gd name="T7" fmla="*/ 67 h 113"/>
                <a:gd name="T8" fmla="*/ 26 w 118"/>
                <a:gd name="T9" fmla="*/ 109 h 113"/>
                <a:gd name="T10" fmla="*/ 7 w 118"/>
                <a:gd name="T11" fmla="*/ 98 h 113"/>
                <a:gd name="T12" fmla="*/ 14 w 118"/>
                <a:gd name="T13" fmla="*/ 4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13">
                  <a:moveTo>
                    <a:pt x="14" y="47"/>
                  </a:moveTo>
                  <a:cubicBezTo>
                    <a:pt x="20" y="36"/>
                    <a:pt x="76" y="0"/>
                    <a:pt x="96" y="1"/>
                  </a:cubicBezTo>
                  <a:cubicBezTo>
                    <a:pt x="104" y="1"/>
                    <a:pt x="108" y="1"/>
                    <a:pt x="113" y="11"/>
                  </a:cubicBezTo>
                  <a:cubicBezTo>
                    <a:pt x="118" y="20"/>
                    <a:pt x="115" y="49"/>
                    <a:pt x="105" y="67"/>
                  </a:cubicBezTo>
                  <a:cubicBezTo>
                    <a:pt x="95" y="84"/>
                    <a:pt x="53" y="113"/>
                    <a:pt x="26" y="109"/>
                  </a:cubicBezTo>
                  <a:cubicBezTo>
                    <a:pt x="11" y="107"/>
                    <a:pt x="9" y="103"/>
                    <a:pt x="7" y="98"/>
                  </a:cubicBezTo>
                  <a:cubicBezTo>
                    <a:pt x="0" y="82"/>
                    <a:pt x="8" y="58"/>
                    <a:pt x="14" y="47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4" name="iśḷîḓe"/>
            <p:cNvSpPr/>
            <p:nvPr/>
          </p:nvSpPr>
          <p:spPr bwMode="auto">
            <a:xfrm>
              <a:off x="6845689" y="3125939"/>
              <a:ext cx="94712" cy="260124"/>
            </a:xfrm>
            <a:custGeom>
              <a:avLst/>
              <a:gdLst>
                <a:gd name="T0" fmla="*/ 0 w 36"/>
                <a:gd name="T1" fmla="*/ 98 h 99"/>
                <a:gd name="T2" fmla="*/ 14 w 36"/>
                <a:gd name="T3" fmla="*/ 66 h 99"/>
                <a:gd name="T4" fmla="*/ 14 w 36"/>
                <a:gd name="T5" fmla="*/ 18 h 99"/>
                <a:gd name="T6" fmla="*/ 24 w 36"/>
                <a:gd name="T7" fmla="*/ 1 h 99"/>
                <a:gd name="T8" fmla="*/ 34 w 36"/>
                <a:gd name="T9" fmla="*/ 18 h 99"/>
                <a:gd name="T10" fmla="*/ 29 w 36"/>
                <a:gd name="T11" fmla="*/ 83 h 99"/>
                <a:gd name="T12" fmla="*/ 0 w 36"/>
                <a:gd name="T13" fmla="*/ 9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9">
                  <a:moveTo>
                    <a:pt x="0" y="98"/>
                  </a:moveTo>
                  <a:cubicBezTo>
                    <a:pt x="0" y="98"/>
                    <a:pt x="14" y="91"/>
                    <a:pt x="14" y="66"/>
                  </a:cubicBezTo>
                  <a:cubicBezTo>
                    <a:pt x="13" y="41"/>
                    <a:pt x="14" y="18"/>
                    <a:pt x="14" y="18"/>
                  </a:cubicBezTo>
                  <a:cubicBezTo>
                    <a:pt x="14" y="18"/>
                    <a:pt x="13" y="3"/>
                    <a:pt x="24" y="1"/>
                  </a:cubicBezTo>
                  <a:cubicBezTo>
                    <a:pt x="34" y="0"/>
                    <a:pt x="33" y="7"/>
                    <a:pt x="34" y="18"/>
                  </a:cubicBezTo>
                  <a:cubicBezTo>
                    <a:pt x="35" y="29"/>
                    <a:pt x="36" y="62"/>
                    <a:pt x="29" y="83"/>
                  </a:cubicBezTo>
                  <a:cubicBezTo>
                    <a:pt x="25" y="97"/>
                    <a:pt x="8" y="99"/>
                    <a:pt x="0" y="98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5" name="í$ḷïde"/>
            <p:cNvSpPr/>
            <p:nvPr/>
          </p:nvSpPr>
          <p:spPr bwMode="auto">
            <a:xfrm>
              <a:off x="6414818" y="2900498"/>
              <a:ext cx="373511" cy="302811"/>
            </a:xfrm>
            <a:custGeom>
              <a:avLst/>
              <a:gdLst>
                <a:gd name="T0" fmla="*/ 119 w 142"/>
                <a:gd name="T1" fmla="*/ 3 h 115"/>
                <a:gd name="T2" fmla="*/ 91 w 142"/>
                <a:gd name="T3" fmla="*/ 51 h 115"/>
                <a:gd name="T4" fmla="*/ 65 w 142"/>
                <a:gd name="T5" fmla="*/ 84 h 115"/>
                <a:gd name="T6" fmla="*/ 5 w 142"/>
                <a:gd name="T7" fmla="*/ 74 h 115"/>
                <a:gd name="T8" fmla="*/ 67 w 142"/>
                <a:gd name="T9" fmla="*/ 112 h 115"/>
                <a:gd name="T10" fmla="*/ 117 w 142"/>
                <a:gd name="T11" fmla="*/ 71 h 115"/>
                <a:gd name="T12" fmla="*/ 131 w 142"/>
                <a:gd name="T13" fmla="*/ 38 h 115"/>
                <a:gd name="T14" fmla="*/ 119 w 142"/>
                <a:gd name="T15" fmla="*/ 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115">
                  <a:moveTo>
                    <a:pt x="119" y="3"/>
                  </a:moveTo>
                  <a:cubicBezTo>
                    <a:pt x="103" y="0"/>
                    <a:pt x="91" y="50"/>
                    <a:pt x="91" y="51"/>
                  </a:cubicBezTo>
                  <a:cubicBezTo>
                    <a:pt x="85" y="65"/>
                    <a:pt x="65" y="84"/>
                    <a:pt x="65" y="84"/>
                  </a:cubicBezTo>
                  <a:cubicBezTo>
                    <a:pt x="65" y="84"/>
                    <a:pt x="15" y="63"/>
                    <a:pt x="5" y="74"/>
                  </a:cubicBezTo>
                  <a:cubicBezTo>
                    <a:pt x="0" y="78"/>
                    <a:pt x="8" y="103"/>
                    <a:pt x="67" y="112"/>
                  </a:cubicBezTo>
                  <a:cubicBezTo>
                    <a:pt x="89" y="115"/>
                    <a:pt x="106" y="94"/>
                    <a:pt x="117" y="71"/>
                  </a:cubicBezTo>
                  <a:cubicBezTo>
                    <a:pt x="126" y="54"/>
                    <a:pt x="131" y="38"/>
                    <a:pt x="131" y="38"/>
                  </a:cubicBezTo>
                  <a:cubicBezTo>
                    <a:pt x="131" y="38"/>
                    <a:pt x="142" y="8"/>
                    <a:pt x="119" y="3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6" name="i$ļïḓe"/>
            <p:cNvSpPr/>
            <p:nvPr/>
          </p:nvSpPr>
          <p:spPr bwMode="auto">
            <a:xfrm>
              <a:off x="6297429" y="3032560"/>
              <a:ext cx="201429" cy="96046"/>
            </a:xfrm>
            <a:custGeom>
              <a:avLst/>
              <a:gdLst>
                <a:gd name="T0" fmla="*/ 58 w 77"/>
                <a:gd name="T1" fmla="*/ 19 h 37"/>
                <a:gd name="T2" fmla="*/ 17 w 77"/>
                <a:gd name="T3" fmla="*/ 9 h 37"/>
                <a:gd name="T4" fmla="*/ 54 w 77"/>
                <a:gd name="T5" fmla="*/ 35 h 37"/>
                <a:gd name="T6" fmla="*/ 58 w 77"/>
                <a:gd name="T7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37">
                  <a:moveTo>
                    <a:pt x="58" y="19"/>
                  </a:moveTo>
                  <a:cubicBezTo>
                    <a:pt x="58" y="19"/>
                    <a:pt x="33" y="0"/>
                    <a:pt x="17" y="9"/>
                  </a:cubicBezTo>
                  <a:cubicBezTo>
                    <a:pt x="0" y="17"/>
                    <a:pt x="21" y="33"/>
                    <a:pt x="54" y="35"/>
                  </a:cubicBezTo>
                  <a:cubicBezTo>
                    <a:pt x="77" y="37"/>
                    <a:pt x="58" y="19"/>
                    <a:pt x="58" y="19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ï$ļídé"/>
            <p:cNvSpPr/>
            <p:nvPr/>
          </p:nvSpPr>
          <p:spPr bwMode="auto">
            <a:xfrm>
              <a:off x="6641592" y="2591019"/>
              <a:ext cx="296140" cy="344163"/>
            </a:xfrm>
            <a:custGeom>
              <a:avLst/>
              <a:gdLst>
                <a:gd name="T0" fmla="*/ 93 w 113"/>
                <a:gd name="T1" fmla="*/ 97 h 131"/>
                <a:gd name="T2" fmla="*/ 83 w 113"/>
                <a:gd name="T3" fmla="*/ 26 h 131"/>
                <a:gd name="T4" fmla="*/ 33 w 113"/>
                <a:gd name="T5" fmla="*/ 104 h 131"/>
                <a:gd name="T6" fmla="*/ 93 w 113"/>
                <a:gd name="T7" fmla="*/ 9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131">
                  <a:moveTo>
                    <a:pt x="93" y="97"/>
                  </a:moveTo>
                  <a:cubicBezTo>
                    <a:pt x="93" y="97"/>
                    <a:pt x="113" y="52"/>
                    <a:pt x="83" y="26"/>
                  </a:cubicBezTo>
                  <a:cubicBezTo>
                    <a:pt x="53" y="0"/>
                    <a:pt x="0" y="51"/>
                    <a:pt x="33" y="104"/>
                  </a:cubicBezTo>
                  <a:cubicBezTo>
                    <a:pt x="49" y="131"/>
                    <a:pt x="88" y="116"/>
                    <a:pt x="93" y="97"/>
                  </a:cubicBez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ïṥḷîḓê"/>
            <p:cNvSpPr/>
            <p:nvPr/>
          </p:nvSpPr>
          <p:spPr bwMode="auto">
            <a:xfrm>
              <a:off x="6658934" y="2605692"/>
              <a:ext cx="286803" cy="344163"/>
            </a:xfrm>
            <a:custGeom>
              <a:avLst/>
              <a:gdLst>
                <a:gd name="T0" fmla="*/ 38 w 109"/>
                <a:gd name="T1" fmla="*/ 63 h 131"/>
                <a:gd name="T2" fmla="*/ 24 w 109"/>
                <a:gd name="T3" fmla="*/ 109 h 131"/>
                <a:gd name="T4" fmla="*/ 64 w 109"/>
                <a:gd name="T5" fmla="*/ 127 h 131"/>
                <a:gd name="T6" fmla="*/ 109 w 109"/>
                <a:gd name="T7" fmla="*/ 104 h 131"/>
                <a:gd name="T8" fmla="*/ 99 w 109"/>
                <a:gd name="T9" fmla="*/ 79 h 131"/>
                <a:gd name="T10" fmla="*/ 68 w 109"/>
                <a:gd name="T11" fmla="*/ 12 h 131"/>
                <a:gd name="T12" fmla="*/ 16 w 109"/>
                <a:gd name="T13" fmla="*/ 26 h 131"/>
                <a:gd name="T14" fmla="*/ 7 w 109"/>
                <a:gd name="T15" fmla="*/ 64 h 131"/>
                <a:gd name="T16" fmla="*/ 38 w 109"/>
                <a:gd name="T17" fmla="*/ 6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1">
                  <a:moveTo>
                    <a:pt x="38" y="63"/>
                  </a:moveTo>
                  <a:cubicBezTo>
                    <a:pt x="38" y="63"/>
                    <a:pt x="44" y="106"/>
                    <a:pt x="24" y="109"/>
                  </a:cubicBezTo>
                  <a:cubicBezTo>
                    <a:pt x="24" y="109"/>
                    <a:pt x="41" y="124"/>
                    <a:pt x="64" y="127"/>
                  </a:cubicBezTo>
                  <a:cubicBezTo>
                    <a:pt x="97" y="131"/>
                    <a:pt x="109" y="104"/>
                    <a:pt x="109" y="104"/>
                  </a:cubicBezTo>
                  <a:cubicBezTo>
                    <a:pt x="109" y="104"/>
                    <a:pt x="96" y="97"/>
                    <a:pt x="99" y="79"/>
                  </a:cubicBezTo>
                  <a:cubicBezTo>
                    <a:pt x="102" y="62"/>
                    <a:pt x="105" y="17"/>
                    <a:pt x="68" y="12"/>
                  </a:cubicBezTo>
                  <a:cubicBezTo>
                    <a:pt x="68" y="12"/>
                    <a:pt x="35" y="0"/>
                    <a:pt x="16" y="26"/>
                  </a:cubicBezTo>
                  <a:cubicBezTo>
                    <a:pt x="0" y="47"/>
                    <a:pt x="7" y="64"/>
                    <a:pt x="7" y="64"/>
                  </a:cubicBezTo>
                  <a:cubicBezTo>
                    <a:pt x="7" y="64"/>
                    <a:pt x="21" y="73"/>
                    <a:pt x="38" y="63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íṧľiḍe"/>
            <p:cNvSpPr/>
            <p:nvPr/>
          </p:nvSpPr>
          <p:spPr bwMode="auto">
            <a:xfrm>
              <a:off x="6748309" y="2787111"/>
              <a:ext cx="42687" cy="64030"/>
            </a:xfrm>
            <a:custGeom>
              <a:avLst/>
              <a:gdLst>
                <a:gd name="T0" fmla="*/ 2 w 16"/>
                <a:gd name="T1" fmla="*/ 7 h 24"/>
                <a:gd name="T2" fmla="*/ 11 w 16"/>
                <a:gd name="T3" fmla="*/ 4 h 24"/>
                <a:gd name="T4" fmla="*/ 0 w 16"/>
                <a:gd name="T5" fmla="*/ 21 h 24"/>
                <a:gd name="T6" fmla="*/ 2 w 16"/>
                <a:gd name="T7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2" y="7"/>
                  </a:moveTo>
                  <a:cubicBezTo>
                    <a:pt x="2" y="7"/>
                    <a:pt x="5" y="0"/>
                    <a:pt x="11" y="4"/>
                  </a:cubicBezTo>
                  <a:cubicBezTo>
                    <a:pt x="16" y="8"/>
                    <a:pt x="15" y="24"/>
                    <a:pt x="0" y="21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FED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îSlïďe"/>
            <p:cNvSpPr/>
            <p:nvPr/>
          </p:nvSpPr>
          <p:spPr bwMode="auto">
            <a:xfrm>
              <a:off x="6730968" y="2769770"/>
              <a:ext cx="44021" cy="70701"/>
            </a:xfrm>
            <a:custGeom>
              <a:avLst/>
              <a:gdLst>
                <a:gd name="T0" fmla="*/ 11 w 17"/>
                <a:gd name="T1" fmla="*/ 11 h 27"/>
                <a:gd name="T2" fmla="*/ 3 w 17"/>
                <a:gd name="T3" fmla="*/ 27 h 27"/>
                <a:gd name="T4" fmla="*/ 5 w 17"/>
                <a:gd name="T5" fmla="*/ 13 h 27"/>
                <a:gd name="T6" fmla="*/ 9 w 17"/>
                <a:gd name="T7" fmla="*/ 0 h 27"/>
                <a:gd name="T8" fmla="*/ 11 w 17"/>
                <a:gd name="T9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7">
                  <a:moveTo>
                    <a:pt x="11" y="11"/>
                  </a:moveTo>
                  <a:cubicBezTo>
                    <a:pt x="11" y="11"/>
                    <a:pt x="10" y="25"/>
                    <a:pt x="3" y="27"/>
                  </a:cubicBezTo>
                  <a:cubicBezTo>
                    <a:pt x="3" y="27"/>
                    <a:pt x="8" y="20"/>
                    <a:pt x="5" y="13"/>
                  </a:cubicBezTo>
                  <a:cubicBezTo>
                    <a:pt x="0" y="3"/>
                    <a:pt x="9" y="0"/>
                    <a:pt x="9" y="0"/>
                  </a:cubicBezTo>
                  <a:cubicBezTo>
                    <a:pt x="9" y="0"/>
                    <a:pt x="17" y="2"/>
                    <a:pt x="11" y="11"/>
                  </a:cubicBez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ïṩľïḑè"/>
            <p:cNvSpPr/>
            <p:nvPr/>
          </p:nvSpPr>
          <p:spPr bwMode="auto">
            <a:xfrm>
              <a:off x="6736304" y="2743090"/>
              <a:ext cx="68033" cy="44021"/>
            </a:xfrm>
            <a:custGeom>
              <a:avLst/>
              <a:gdLst>
                <a:gd name="T0" fmla="*/ 14 w 26"/>
                <a:gd name="T1" fmla="*/ 15 h 17"/>
                <a:gd name="T2" fmla="*/ 1 w 26"/>
                <a:gd name="T3" fmla="*/ 5 h 17"/>
                <a:gd name="T4" fmla="*/ 14 w 26"/>
                <a:gd name="T5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17">
                  <a:moveTo>
                    <a:pt x="14" y="15"/>
                  </a:moveTo>
                  <a:cubicBezTo>
                    <a:pt x="14" y="15"/>
                    <a:pt x="1" y="10"/>
                    <a:pt x="1" y="5"/>
                  </a:cubicBezTo>
                  <a:cubicBezTo>
                    <a:pt x="0" y="0"/>
                    <a:pt x="26" y="17"/>
                    <a:pt x="14" y="15"/>
                  </a:cubicBez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ïşḻiḓê"/>
            <p:cNvSpPr/>
            <p:nvPr/>
          </p:nvSpPr>
          <p:spPr bwMode="auto">
            <a:xfrm>
              <a:off x="5923919" y="2987206"/>
              <a:ext cx="260124" cy="124059"/>
            </a:xfrm>
            <a:custGeom>
              <a:avLst/>
              <a:gdLst>
                <a:gd name="T0" fmla="*/ 85 w 195"/>
                <a:gd name="T1" fmla="*/ 0 h 93"/>
                <a:gd name="T2" fmla="*/ 195 w 195"/>
                <a:gd name="T3" fmla="*/ 51 h 93"/>
                <a:gd name="T4" fmla="*/ 107 w 195"/>
                <a:gd name="T5" fmla="*/ 93 h 93"/>
                <a:gd name="T6" fmla="*/ 0 w 195"/>
                <a:gd name="T7" fmla="*/ 41 h 93"/>
                <a:gd name="T8" fmla="*/ 85 w 195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93">
                  <a:moveTo>
                    <a:pt x="85" y="0"/>
                  </a:moveTo>
                  <a:lnTo>
                    <a:pt x="195" y="51"/>
                  </a:lnTo>
                  <a:lnTo>
                    <a:pt x="107" y="93"/>
                  </a:lnTo>
                  <a:lnTo>
                    <a:pt x="0" y="41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CB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îş1iďe"/>
            <p:cNvSpPr/>
            <p:nvPr/>
          </p:nvSpPr>
          <p:spPr bwMode="auto">
            <a:xfrm>
              <a:off x="5923919" y="2981870"/>
              <a:ext cx="234778" cy="110720"/>
            </a:xfrm>
            <a:custGeom>
              <a:avLst/>
              <a:gdLst>
                <a:gd name="T0" fmla="*/ 75 w 176"/>
                <a:gd name="T1" fmla="*/ 0 h 83"/>
                <a:gd name="T2" fmla="*/ 0 w 176"/>
                <a:gd name="T3" fmla="*/ 36 h 83"/>
                <a:gd name="T4" fmla="*/ 101 w 176"/>
                <a:gd name="T5" fmla="*/ 83 h 83"/>
                <a:gd name="T6" fmla="*/ 176 w 176"/>
                <a:gd name="T7" fmla="*/ 45 h 83"/>
                <a:gd name="T8" fmla="*/ 75 w 176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83">
                  <a:moveTo>
                    <a:pt x="75" y="0"/>
                  </a:moveTo>
                  <a:lnTo>
                    <a:pt x="0" y="36"/>
                  </a:lnTo>
                  <a:lnTo>
                    <a:pt x="101" y="83"/>
                  </a:lnTo>
                  <a:lnTo>
                    <a:pt x="176" y="4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íṥľïḑè"/>
            <p:cNvSpPr/>
            <p:nvPr/>
          </p:nvSpPr>
          <p:spPr bwMode="auto">
            <a:xfrm>
              <a:off x="5923919" y="3029893"/>
              <a:ext cx="134731" cy="76036"/>
            </a:xfrm>
            <a:custGeom>
              <a:avLst/>
              <a:gdLst>
                <a:gd name="T0" fmla="*/ 101 w 101"/>
                <a:gd name="T1" fmla="*/ 57 h 57"/>
                <a:gd name="T2" fmla="*/ 0 w 101"/>
                <a:gd name="T3" fmla="*/ 9 h 57"/>
                <a:gd name="T4" fmla="*/ 0 w 101"/>
                <a:gd name="T5" fmla="*/ 0 h 57"/>
                <a:gd name="T6" fmla="*/ 101 w 101"/>
                <a:gd name="T7" fmla="*/ 47 h 57"/>
                <a:gd name="T8" fmla="*/ 101 w 101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7">
                  <a:moveTo>
                    <a:pt x="101" y="57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101" y="47"/>
                  </a:lnTo>
                  <a:lnTo>
                    <a:pt x="101" y="57"/>
                  </a:lnTo>
                  <a:close/>
                </a:path>
              </a:pathLst>
            </a:custGeom>
            <a:solidFill>
              <a:srgbClr val="F15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ïSḻídé"/>
            <p:cNvSpPr/>
            <p:nvPr/>
          </p:nvSpPr>
          <p:spPr bwMode="auto">
            <a:xfrm>
              <a:off x="6058650" y="3041899"/>
              <a:ext cx="100048" cy="64030"/>
            </a:xfrm>
            <a:custGeom>
              <a:avLst/>
              <a:gdLst>
                <a:gd name="T0" fmla="*/ 0 w 75"/>
                <a:gd name="T1" fmla="*/ 48 h 48"/>
                <a:gd name="T2" fmla="*/ 75 w 75"/>
                <a:gd name="T3" fmla="*/ 12 h 48"/>
                <a:gd name="T4" fmla="*/ 75 w 75"/>
                <a:gd name="T5" fmla="*/ 0 h 48"/>
                <a:gd name="T6" fmla="*/ 0 w 75"/>
                <a:gd name="T7" fmla="*/ 38 h 48"/>
                <a:gd name="T8" fmla="*/ 0 w 75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8">
                  <a:moveTo>
                    <a:pt x="0" y="48"/>
                  </a:moveTo>
                  <a:lnTo>
                    <a:pt x="75" y="12"/>
                  </a:lnTo>
                  <a:lnTo>
                    <a:pt x="75" y="0"/>
                  </a:lnTo>
                  <a:lnTo>
                    <a:pt x="0" y="38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ïšlîḑé"/>
            <p:cNvSpPr/>
            <p:nvPr/>
          </p:nvSpPr>
          <p:spPr bwMode="auto">
            <a:xfrm>
              <a:off x="5994619" y="2911170"/>
              <a:ext cx="100048" cy="44021"/>
            </a:xfrm>
            <a:prstGeom prst="ellipse">
              <a:avLst/>
            </a:prstGeom>
            <a:solidFill>
              <a:srgbClr val="FCB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işḻíďê"/>
            <p:cNvSpPr/>
            <p:nvPr/>
          </p:nvSpPr>
          <p:spPr bwMode="auto">
            <a:xfrm>
              <a:off x="6063986" y="2861814"/>
              <a:ext cx="38686" cy="65364"/>
            </a:xfrm>
            <a:custGeom>
              <a:avLst/>
              <a:gdLst>
                <a:gd name="T0" fmla="*/ 1 w 15"/>
                <a:gd name="T1" fmla="*/ 4 h 25"/>
                <a:gd name="T2" fmla="*/ 11 w 15"/>
                <a:gd name="T3" fmla="*/ 5 h 25"/>
                <a:gd name="T4" fmla="*/ 0 w 15"/>
                <a:gd name="T5" fmla="*/ 24 h 25"/>
                <a:gd name="T6" fmla="*/ 2 w 15"/>
                <a:gd name="T7" fmla="*/ 19 h 25"/>
                <a:gd name="T8" fmla="*/ 9 w 15"/>
                <a:gd name="T9" fmla="*/ 15 h 25"/>
                <a:gd name="T10" fmla="*/ 0 w 15"/>
                <a:gd name="T11" fmla="*/ 8 h 25"/>
                <a:gd name="T12" fmla="*/ 1 w 15"/>
                <a:gd name="T13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5">
                  <a:moveTo>
                    <a:pt x="1" y="4"/>
                  </a:moveTo>
                  <a:cubicBezTo>
                    <a:pt x="1" y="4"/>
                    <a:pt x="7" y="0"/>
                    <a:pt x="11" y="5"/>
                  </a:cubicBezTo>
                  <a:cubicBezTo>
                    <a:pt x="15" y="10"/>
                    <a:pt x="14" y="25"/>
                    <a:pt x="0" y="2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7" y="21"/>
                    <a:pt x="9" y="15"/>
                  </a:cubicBezTo>
                  <a:cubicBezTo>
                    <a:pt x="11" y="8"/>
                    <a:pt x="6" y="4"/>
                    <a:pt x="0" y="8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E8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ïśḻîḍè"/>
            <p:cNvSpPr/>
            <p:nvPr/>
          </p:nvSpPr>
          <p:spPr bwMode="auto">
            <a:xfrm>
              <a:off x="5994619" y="2843137"/>
              <a:ext cx="81373" cy="106717"/>
            </a:xfrm>
            <a:custGeom>
              <a:avLst/>
              <a:gdLst>
                <a:gd name="T0" fmla="*/ 16 w 31"/>
                <a:gd name="T1" fmla="*/ 0 h 41"/>
                <a:gd name="T2" fmla="*/ 0 w 31"/>
                <a:gd name="T3" fmla="*/ 7 h 41"/>
                <a:gd name="T4" fmla="*/ 0 w 31"/>
                <a:gd name="T5" fmla="*/ 24 h 41"/>
                <a:gd name="T6" fmla="*/ 0 w 31"/>
                <a:gd name="T7" fmla="*/ 34 h 41"/>
                <a:gd name="T8" fmla="*/ 16 w 31"/>
                <a:gd name="T9" fmla="*/ 41 h 41"/>
                <a:gd name="T10" fmla="*/ 31 w 31"/>
                <a:gd name="T11" fmla="*/ 34 h 41"/>
                <a:gd name="T12" fmla="*/ 31 w 31"/>
                <a:gd name="T13" fmla="*/ 24 h 41"/>
                <a:gd name="T14" fmla="*/ 31 w 31"/>
                <a:gd name="T15" fmla="*/ 7 h 41"/>
                <a:gd name="T16" fmla="*/ 16 w 31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16" y="0"/>
                  </a:moveTo>
                  <a:cubicBezTo>
                    <a:pt x="7" y="0"/>
                    <a:pt x="0" y="3"/>
                    <a:pt x="0" y="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8"/>
                    <a:pt x="7" y="41"/>
                    <a:pt x="16" y="41"/>
                  </a:cubicBezTo>
                  <a:cubicBezTo>
                    <a:pt x="24" y="41"/>
                    <a:pt x="31" y="38"/>
                    <a:pt x="31" y="3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3"/>
                    <a:pt x="24" y="0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iṥ1iḑè"/>
            <p:cNvSpPr/>
            <p:nvPr/>
          </p:nvSpPr>
          <p:spPr bwMode="auto">
            <a:xfrm>
              <a:off x="6002623" y="2848474"/>
              <a:ext cx="66699" cy="22678"/>
            </a:xfrm>
            <a:custGeom>
              <a:avLst/>
              <a:gdLst>
                <a:gd name="T0" fmla="*/ 13 w 25"/>
                <a:gd name="T1" fmla="*/ 0 h 9"/>
                <a:gd name="T2" fmla="*/ 0 w 25"/>
                <a:gd name="T3" fmla="*/ 4 h 9"/>
                <a:gd name="T4" fmla="*/ 0 w 25"/>
                <a:gd name="T5" fmla="*/ 5 h 9"/>
                <a:gd name="T6" fmla="*/ 13 w 25"/>
                <a:gd name="T7" fmla="*/ 9 h 9"/>
                <a:gd name="T8" fmla="*/ 25 w 25"/>
                <a:gd name="T9" fmla="*/ 5 h 9"/>
                <a:gd name="T10" fmla="*/ 25 w 25"/>
                <a:gd name="T11" fmla="*/ 4 h 9"/>
                <a:gd name="T12" fmla="*/ 13 w 2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9">
                  <a:moveTo>
                    <a:pt x="13" y="0"/>
                  </a:moveTo>
                  <a:cubicBezTo>
                    <a:pt x="6" y="0"/>
                    <a:pt x="0" y="2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6" y="9"/>
                    <a:pt x="13" y="9"/>
                  </a:cubicBezTo>
                  <a:cubicBezTo>
                    <a:pt x="20" y="9"/>
                    <a:pt x="25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0" y="0"/>
                    <a:pt x="13" y="0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1" name="îṧḻidé"/>
            <p:cNvSpPr/>
            <p:nvPr/>
          </p:nvSpPr>
          <p:spPr bwMode="auto">
            <a:xfrm>
              <a:off x="6867033" y="2572344"/>
              <a:ext cx="230777" cy="108051"/>
            </a:xfrm>
            <a:custGeom>
              <a:avLst/>
              <a:gdLst>
                <a:gd name="T0" fmla="*/ 75 w 173"/>
                <a:gd name="T1" fmla="*/ 0 h 81"/>
                <a:gd name="T2" fmla="*/ 0 w 173"/>
                <a:gd name="T3" fmla="*/ 35 h 81"/>
                <a:gd name="T4" fmla="*/ 98 w 173"/>
                <a:gd name="T5" fmla="*/ 81 h 81"/>
                <a:gd name="T6" fmla="*/ 173 w 173"/>
                <a:gd name="T7" fmla="*/ 45 h 81"/>
                <a:gd name="T8" fmla="*/ 75 w 173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1">
                  <a:moveTo>
                    <a:pt x="75" y="0"/>
                  </a:moveTo>
                  <a:lnTo>
                    <a:pt x="0" y="35"/>
                  </a:lnTo>
                  <a:lnTo>
                    <a:pt x="98" y="81"/>
                  </a:lnTo>
                  <a:lnTo>
                    <a:pt x="173" y="4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B8DF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2" name="íṩḻidê"/>
            <p:cNvSpPr/>
            <p:nvPr/>
          </p:nvSpPr>
          <p:spPr bwMode="auto">
            <a:xfrm>
              <a:off x="6883041" y="2572344"/>
              <a:ext cx="230777" cy="108051"/>
            </a:xfrm>
            <a:custGeom>
              <a:avLst/>
              <a:gdLst>
                <a:gd name="T0" fmla="*/ 75 w 173"/>
                <a:gd name="T1" fmla="*/ 0 h 81"/>
                <a:gd name="T2" fmla="*/ 0 w 173"/>
                <a:gd name="T3" fmla="*/ 35 h 81"/>
                <a:gd name="T4" fmla="*/ 98 w 173"/>
                <a:gd name="T5" fmla="*/ 81 h 81"/>
                <a:gd name="T6" fmla="*/ 173 w 173"/>
                <a:gd name="T7" fmla="*/ 45 h 81"/>
                <a:gd name="T8" fmla="*/ 75 w 173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1">
                  <a:moveTo>
                    <a:pt x="75" y="0"/>
                  </a:moveTo>
                  <a:lnTo>
                    <a:pt x="0" y="35"/>
                  </a:lnTo>
                  <a:lnTo>
                    <a:pt x="98" y="81"/>
                  </a:lnTo>
                  <a:lnTo>
                    <a:pt x="173" y="4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3" name="í$ľídê"/>
            <p:cNvSpPr/>
            <p:nvPr/>
          </p:nvSpPr>
          <p:spPr bwMode="auto">
            <a:xfrm>
              <a:off x="4269802" y="2440281"/>
              <a:ext cx="1037825" cy="494901"/>
            </a:xfrm>
            <a:custGeom>
              <a:avLst/>
              <a:gdLst>
                <a:gd name="T0" fmla="*/ 534 w 778"/>
                <a:gd name="T1" fmla="*/ 0 h 371"/>
                <a:gd name="T2" fmla="*/ 778 w 778"/>
                <a:gd name="T3" fmla="*/ 117 h 371"/>
                <a:gd name="T4" fmla="*/ 244 w 778"/>
                <a:gd name="T5" fmla="*/ 371 h 371"/>
                <a:gd name="T6" fmla="*/ 0 w 778"/>
                <a:gd name="T7" fmla="*/ 254 h 371"/>
                <a:gd name="T8" fmla="*/ 534 w 778"/>
                <a:gd name="T9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8" h="371">
                  <a:moveTo>
                    <a:pt x="534" y="0"/>
                  </a:moveTo>
                  <a:lnTo>
                    <a:pt x="778" y="117"/>
                  </a:lnTo>
                  <a:lnTo>
                    <a:pt x="244" y="371"/>
                  </a:lnTo>
                  <a:lnTo>
                    <a:pt x="0" y="254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888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4" name="işļîde"/>
            <p:cNvSpPr/>
            <p:nvPr/>
          </p:nvSpPr>
          <p:spPr bwMode="auto">
            <a:xfrm>
              <a:off x="4822064" y="2501643"/>
              <a:ext cx="358837" cy="178751"/>
            </a:xfrm>
            <a:custGeom>
              <a:avLst/>
              <a:gdLst>
                <a:gd name="T0" fmla="*/ 29 w 137"/>
                <a:gd name="T1" fmla="*/ 0 h 68"/>
                <a:gd name="T2" fmla="*/ 137 w 137"/>
                <a:gd name="T3" fmla="*/ 52 h 68"/>
                <a:gd name="T4" fmla="*/ 104 w 137"/>
                <a:gd name="T5" fmla="*/ 68 h 68"/>
                <a:gd name="T6" fmla="*/ 0 w 137"/>
                <a:gd name="T7" fmla="*/ 13 h 68"/>
                <a:gd name="T8" fmla="*/ 29 w 137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68">
                  <a:moveTo>
                    <a:pt x="29" y="0"/>
                  </a:moveTo>
                  <a:cubicBezTo>
                    <a:pt x="62" y="20"/>
                    <a:pt x="102" y="29"/>
                    <a:pt x="137" y="5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69" y="50"/>
                    <a:pt x="37" y="24"/>
                    <a:pt x="0" y="13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í$ḷíḋè"/>
            <p:cNvSpPr/>
            <p:nvPr/>
          </p:nvSpPr>
          <p:spPr bwMode="auto">
            <a:xfrm>
              <a:off x="4934117" y="2472296"/>
              <a:ext cx="309480" cy="149404"/>
            </a:xfrm>
            <a:custGeom>
              <a:avLst/>
              <a:gdLst>
                <a:gd name="T0" fmla="*/ 9 w 118"/>
                <a:gd name="T1" fmla="*/ 0 h 57"/>
                <a:gd name="T2" fmla="*/ 118 w 118"/>
                <a:gd name="T3" fmla="*/ 51 h 57"/>
                <a:gd name="T4" fmla="*/ 106 w 118"/>
                <a:gd name="T5" fmla="*/ 57 h 57"/>
                <a:gd name="T6" fmla="*/ 0 w 118"/>
                <a:gd name="T7" fmla="*/ 4 h 57"/>
                <a:gd name="T8" fmla="*/ 9 w 118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57">
                  <a:moveTo>
                    <a:pt x="9" y="0"/>
                  </a:moveTo>
                  <a:cubicBezTo>
                    <a:pt x="118" y="51"/>
                    <a:pt x="118" y="51"/>
                    <a:pt x="118" y="51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72" y="36"/>
                    <a:pt x="37" y="17"/>
                    <a:pt x="0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îŝlïdé"/>
            <p:cNvSpPr/>
            <p:nvPr/>
          </p:nvSpPr>
          <p:spPr bwMode="auto">
            <a:xfrm>
              <a:off x="4424543" y="2685730"/>
              <a:ext cx="284135" cy="188090"/>
            </a:xfrm>
            <a:custGeom>
              <a:avLst/>
              <a:gdLst>
                <a:gd name="T0" fmla="*/ 32 w 108"/>
                <a:gd name="T1" fmla="*/ 0 h 72"/>
                <a:gd name="T2" fmla="*/ 108 w 108"/>
                <a:gd name="T3" fmla="*/ 68 h 72"/>
                <a:gd name="T4" fmla="*/ 99 w 108"/>
                <a:gd name="T5" fmla="*/ 72 h 72"/>
                <a:gd name="T6" fmla="*/ 0 w 108"/>
                <a:gd name="T7" fmla="*/ 15 h 72"/>
                <a:gd name="T8" fmla="*/ 32 w 108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72">
                  <a:moveTo>
                    <a:pt x="32" y="0"/>
                  </a:moveTo>
                  <a:cubicBezTo>
                    <a:pt x="57" y="23"/>
                    <a:pt x="88" y="39"/>
                    <a:pt x="108" y="68"/>
                  </a:cubicBezTo>
                  <a:cubicBezTo>
                    <a:pt x="99" y="72"/>
                    <a:pt x="99" y="72"/>
                    <a:pt x="99" y="72"/>
                  </a:cubicBezTo>
                  <a:cubicBezTo>
                    <a:pt x="66" y="56"/>
                    <a:pt x="35" y="25"/>
                    <a:pt x="0" y="15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ïşḻíďè"/>
            <p:cNvSpPr/>
            <p:nvPr/>
          </p:nvSpPr>
          <p:spPr bwMode="auto">
            <a:xfrm>
              <a:off x="4329831" y="2745759"/>
              <a:ext cx="302811" cy="160076"/>
            </a:xfrm>
            <a:custGeom>
              <a:avLst/>
              <a:gdLst>
                <a:gd name="T0" fmla="*/ 0 w 115"/>
                <a:gd name="T1" fmla="*/ 9 h 61"/>
                <a:gd name="T2" fmla="*/ 21 w 115"/>
                <a:gd name="T3" fmla="*/ 0 h 61"/>
                <a:gd name="T4" fmla="*/ 115 w 115"/>
                <a:gd name="T5" fmla="*/ 59 h 61"/>
                <a:gd name="T6" fmla="*/ 110 w 115"/>
                <a:gd name="T7" fmla="*/ 61 h 61"/>
                <a:gd name="T8" fmla="*/ 0 w 115"/>
                <a:gd name="T9" fmla="*/ 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61">
                  <a:moveTo>
                    <a:pt x="0" y="9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53" y="19"/>
                    <a:pt x="88" y="32"/>
                    <a:pt x="115" y="59"/>
                  </a:cubicBezTo>
                  <a:cubicBezTo>
                    <a:pt x="110" y="61"/>
                    <a:pt x="110" y="61"/>
                    <a:pt x="110" y="61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ïṧlide"/>
            <p:cNvSpPr/>
            <p:nvPr/>
          </p:nvSpPr>
          <p:spPr bwMode="auto">
            <a:xfrm>
              <a:off x="4545934" y="2627035"/>
              <a:ext cx="278799" cy="194758"/>
            </a:xfrm>
            <a:custGeom>
              <a:avLst/>
              <a:gdLst>
                <a:gd name="T0" fmla="*/ 0 w 106"/>
                <a:gd name="T1" fmla="*/ 15 h 74"/>
                <a:gd name="T2" fmla="*/ 33 w 106"/>
                <a:gd name="T3" fmla="*/ 0 h 74"/>
                <a:gd name="T4" fmla="*/ 106 w 106"/>
                <a:gd name="T5" fmla="*/ 69 h 74"/>
                <a:gd name="T6" fmla="*/ 95 w 106"/>
                <a:gd name="T7" fmla="*/ 74 h 74"/>
                <a:gd name="T8" fmla="*/ 87 w 106"/>
                <a:gd name="T9" fmla="*/ 72 h 74"/>
                <a:gd name="T10" fmla="*/ 0 w 106"/>
                <a:gd name="T11" fmla="*/ 1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5" h="74">
                  <a:moveTo>
                    <a:pt x="0" y="15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52" y="28"/>
                    <a:pt x="90" y="37"/>
                    <a:pt x="106" y="69"/>
                  </a:cubicBezTo>
                  <a:cubicBezTo>
                    <a:pt x="95" y="74"/>
                    <a:pt x="95" y="74"/>
                    <a:pt x="95" y="74"/>
                  </a:cubicBezTo>
                  <a:cubicBezTo>
                    <a:pt x="92" y="74"/>
                    <a:pt x="89" y="73"/>
                    <a:pt x="87" y="72"/>
                  </a:cubicBezTo>
                  <a:cubicBezTo>
                    <a:pt x="60" y="50"/>
                    <a:pt x="32" y="25"/>
                    <a:pt x="0" y="15"/>
                  </a:cubicBez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ïṣļiďé"/>
            <p:cNvSpPr/>
            <p:nvPr/>
          </p:nvSpPr>
          <p:spPr bwMode="auto">
            <a:xfrm>
              <a:off x="4643313" y="2601691"/>
              <a:ext cx="277465" cy="185422"/>
            </a:xfrm>
            <a:custGeom>
              <a:avLst/>
              <a:gdLst>
                <a:gd name="T0" fmla="*/ 17 w 106"/>
                <a:gd name="T1" fmla="*/ 0 h 71"/>
                <a:gd name="T2" fmla="*/ 102 w 106"/>
                <a:gd name="T3" fmla="*/ 54 h 71"/>
                <a:gd name="T4" fmla="*/ 106 w 106"/>
                <a:gd name="T5" fmla="*/ 61 h 71"/>
                <a:gd name="T6" fmla="*/ 86 w 106"/>
                <a:gd name="T7" fmla="*/ 71 h 71"/>
                <a:gd name="T8" fmla="*/ 0 w 106"/>
                <a:gd name="T9" fmla="*/ 8 h 71"/>
                <a:gd name="T10" fmla="*/ 17 w 106"/>
                <a:gd name="T1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5" h="71">
                  <a:moveTo>
                    <a:pt x="17" y="0"/>
                  </a:moveTo>
                  <a:cubicBezTo>
                    <a:pt x="42" y="21"/>
                    <a:pt x="80" y="27"/>
                    <a:pt x="102" y="54"/>
                  </a:cubicBezTo>
                  <a:cubicBezTo>
                    <a:pt x="104" y="55"/>
                    <a:pt x="105" y="58"/>
                    <a:pt x="106" y="6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55" y="52"/>
                    <a:pt x="29" y="28"/>
                    <a:pt x="0" y="8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ïšḷîḓê"/>
            <p:cNvSpPr/>
            <p:nvPr/>
          </p:nvSpPr>
          <p:spPr bwMode="auto">
            <a:xfrm>
              <a:off x="4724685" y="2551000"/>
              <a:ext cx="325487" cy="186755"/>
            </a:xfrm>
            <a:custGeom>
              <a:avLst/>
              <a:gdLst>
                <a:gd name="T0" fmla="*/ 25 w 124"/>
                <a:gd name="T1" fmla="*/ 0 h 71"/>
                <a:gd name="T2" fmla="*/ 124 w 124"/>
                <a:gd name="T3" fmla="*/ 57 h 71"/>
                <a:gd name="T4" fmla="*/ 95 w 124"/>
                <a:gd name="T5" fmla="*/ 71 h 71"/>
                <a:gd name="T6" fmla="*/ 0 w 124"/>
                <a:gd name="T7" fmla="*/ 12 h 71"/>
                <a:gd name="T8" fmla="*/ 25 w 124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71">
                  <a:moveTo>
                    <a:pt x="25" y="0"/>
                  </a:moveTo>
                  <a:cubicBezTo>
                    <a:pt x="57" y="20"/>
                    <a:pt x="108" y="29"/>
                    <a:pt x="124" y="57"/>
                  </a:cubicBezTo>
                  <a:cubicBezTo>
                    <a:pt x="95" y="71"/>
                    <a:pt x="95" y="71"/>
                    <a:pt x="95" y="71"/>
                  </a:cubicBezTo>
                  <a:cubicBezTo>
                    <a:pt x="65" y="49"/>
                    <a:pt x="34" y="28"/>
                    <a:pt x="0" y="1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rgbClr val="A8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ïSlíḑè"/>
            <p:cNvSpPr/>
            <p:nvPr/>
          </p:nvSpPr>
          <p:spPr bwMode="auto">
            <a:xfrm>
              <a:off x="4898100" y="2482967"/>
              <a:ext cx="314816" cy="154740"/>
            </a:xfrm>
            <a:custGeom>
              <a:avLst/>
              <a:gdLst>
                <a:gd name="T0" fmla="*/ 14 w 120"/>
                <a:gd name="T1" fmla="*/ 0 h 59"/>
                <a:gd name="T2" fmla="*/ 120 w 120"/>
                <a:gd name="T3" fmla="*/ 53 h 59"/>
                <a:gd name="T4" fmla="*/ 108 w 120"/>
                <a:gd name="T5" fmla="*/ 59 h 59"/>
                <a:gd name="T6" fmla="*/ 0 w 120"/>
                <a:gd name="T7" fmla="*/ 7 h 59"/>
                <a:gd name="T8" fmla="*/ 14 w 120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59">
                  <a:moveTo>
                    <a:pt x="14" y="0"/>
                  </a:moveTo>
                  <a:cubicBezTo>
                    <a:pt x="51" y="13"/>
                    <a:pt x="86" y="32"/>
                    <a:pt x="120" y="53"/>
                  </a:cubicBezTo>
                  <a:cubicBezTo>
                    <a:pt x="108" y="59"/>
                    <a:pt x="108" y="59"/>
                    <a:pt x="108" y="59"/>
                  </a:cubicBezTo>
                  <a:cubicBezTo>
                    <a:pt x="73" y="36"/>
                    <a:pt x="33" y="27"/>
                    <a:pt x="0" y="7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2" name="ïṣ1îḓe"/>
            <p:cNvSpPr/>
            <p:nvPr/>
          </p:nvSpPr>
          <p:spPr bwMode="auto">
            <a:xfrm>
              <a:off x="4508582" y="2667054"/>
              <a:ext cx="286803" cy="196093"/>
            </a:xfrm>
            <a:custGeom>
              <a:avLst/>
              <a:gdLst>
                <a:gd name="T0" fmla="*/ 0 w 109"/>
                <a:gd name="T1" fmla="*/ 7 h 75"/>
                <a:gd name="T2" fmla="*/ 14 w 109"/>
                <a:gd name="T3" fmla="*/ 0 h 75"/>
                <a:gd name="T4" fmla="*/ 101 w 109"/>
                <a:gd name="T5" fmla="*/ 57 h 75"/>
                <a:gd name="T6" fmla="*/ 109 w 109"/>
                <a:gd name="T7" fmla="*/ 59 h 75"/>
                <a:gd name="T8" fmla="*/ 76 w 109"/>
                <a:gd name="T9" fmla="*/ 75 h 75"/>
                <a:gd name="T10" fmla="*/ 0 w 109"/>
                <a:gd name="T11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75">
                  <a:moveTo>
                    <a:pt x="0" y="7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46" y="10"/>
                    <a:pt x="74" y="35"/>
                    <a:pt x="101" y="57"/>
                  </a:cubicBezTo>
                  <a:cubicBezTo>
                    <a:pt x="103" y="58"/>
                    <a:pt x="106" y="59"/>
                    <a:pt x="109" y="59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56" y="46"/>
                    <a:pt x="25" y="30"/>
                    <a:pt x="0" y="7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3" name="ïŝ1íḓe"/>
            <p:cNvSpPr/>
            <p:nvPr/>
          </p:nvSpPr>
          <p:spPr bwMode="auto">
            <a:xfrm>
              <a:off x="4385858" y="2724415"/>
              <a:ext cx="298809" cy="176083"/>
            </a:xfrm>
            <a:custGeom>
              <a:avLst/>
              <a:gdLst>
                <a:gd name="T0" fmla="*/ 15 w 114"/>
                <a:gd name="T1" fmla="*/ 0 h 67"/>
                <a:gd name="T2" fmla="*/ 114 w 114"/>
                <a:gd name="T3" fmla="*/ 57 h 67"/>
                <a:gd name="T4" fmla="*/ 94 w 114"/>
                <a:gd name="T5" fmla="*/ 67 h 67"/>
                <a:gd name="T6" fmla="*/ 0 w 114"/>
                <a:gd name="T7" fmla="*/ 8 h 67"/>
                <a:gd name="T8" fmla="*/ 15 w 114"/>
                <a:gd name="T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67">
                  <a:moveTo>
                    <a:pt x="15" y="0"/>
                  </a:moveTo>
                  <a:cubicBezTo>
                    <a:pt x="50" y="10"/>
                    <a:pt x="81" y="41"/>
                    <a:pt x="114" y="5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67" y="40"/>
                    <a:pt x="32" y="27"/>
                    <a:pt x="0" y="8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4" name="ïś1îḍé"/>
            <p:cNvSpPr/>
            <p:nvPr/>
          </p:nvSpPr>
          <p:spPr bwMode="auto">
            <a:xfrm>
              <a:off x="4632641" y="2621699"/>
              <a:ext cx="236112" cy="186755"/>
            </a:xfrm>
            <a:custGeom>
              <a:avLst/>
              <a:gdLst>
                <a:gd name="T0" fmla="*/ 0 w 90"/>
                <a:gd name="T1" fmla="*/ 2 h 71"/>
                <a:gd name="T2" fmla="*/ 4 w 90"/>
                <a:gd name="T3" fmla="*/ 0 h 71"/>
                <a:gd name="T4" fmla="*/ 90 w 90"/>
                <a:gd name="T5" fmla="*/ 63 h 71"/>
                <a:gd name="T6" fmla="*/ 73 w 90"/>
                <a:gd name="T7" fmla="*/ 71 h 71"/>
                <a:gd name="T8" fmla="*/ 0 w 90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71">
                  <a:moveTo>
                    <a:pt x="0" y="2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3" y="20"/>
                    <a:pt x="59" y="44"/>
                    <a:pt x="90" y="63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57" y="39"/>
                    <a:pt x="19" y="30"/>
                    <a:pt x="0" y="2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ïṡḷîde"/>
            <p:cNvSpPr/>
            <p:nvPr/>
          </p:nvSpPr>
          <p:spPr bwMode="auto">
            <a:xfrm>
              <a:off x="4687334" y="2583015"/>
              <a:ext cx="286803" cy="178751"/>
            </a:xfrm>
            <a:custGeom>
              <a:avLst/>
              <a:gdLst>
                <a:gd name="T0" fmla="*/ 85 w 109"/>
                <a:gd name="T1" fmla="*/ 61 h 68"/>
                <a:gd name="T2" fmla="*/ 0 w 109"/>
                <a:gd name="T3" fmla="*/ 7 h 68"/>
                <a:gd name="T4" fmla="*/ 14 w 109"/>
                <a:gd name="T5" fmla="*/ 0 h 68"/>
                <a:gd name="T6" fmla="*/ 109 w 109"/>
                <a:gd name="T7" fmla="*/ 59 h 68"/>
                <a:gd name="T8" fmla="*/ 89 w 109"/>
                <a:gd name="T9" fmla="*/ 68 h 68"/>
                <a:gd name="T10" fmla="*/ 85 w 109"/>
                <a:gd name="T11" fmla="*/ 6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68">
                  <a:moveTo>
                    <a:pt x="85" y="61"/>
                  </a:moveTo>
                  <a:cubicBezTo>
                    <a:pt x="63" y="34"/>
                    <a:pt x="25" y="28"/>
                    <a:pt x="0" y="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48" y="16"/>
                    <a:pt x="79" y="37"/>
                    <a:pt x="109" y="59"/>
                  </a:cubicBezTo>
                  <a:cubicBezTo>
                    <a:pt x="89" y="68"/>
                    <a:pt x="89" y="68"/>
                    <a:pt x="89" y="68"/>
                  </a:cubicBezTo>
                  <a:cubicBezTo>
                    <a:pt x="88" y="65"/>
                    <a:pt x="87" y="62"/>
                    <a:pt x="85" y="61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6" name="ïS1iḑê"/>
            <p:cNvSpPr/>
            <p:nvPr/>
          </p:nvSpPr>
          <p:spPr bwMode="auto">
            <a:xfrm>
              <a:off x="4790049" y="2534992"/>
              <a:ext cx="304144" cy="165411"/>
            </a:xfrm>
            <a:custGeom>
              <a:avLst/>
              <a:gdLst>
                <a:gd name="T0" fmla="*/ 0 w 116"/>
                <a:gd name="T1" fmla="*/ 6 h 63"/>
                <a:gd name="T2" fmla="*/ 12 w 116"/>
                <a:gd name="T3" fmla="*/ 0 h 63"/>
                <a:gd name="T4" fmla="*/ 116 w 116"/>
                <a:gd name="T5" fmla="*/ 55 h 63"/>
                <a:gd name="T6" fmla="*/ 99 w 116"/>
                <a:gd name="T7" fmla="*/ 63 h 63"/>
                <a:gd name="T8" fmla="*/ 0 w 116"/>
                <a:gd name="T9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62">
                  <a:moveTo>
                    <a:pt x="0" y="6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49" y="11"/>
                    <a:pt x="81" y="37"/>
                    <a:pt x="116" y="55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83" y="35"/>
                    <a:pt x="32" y="26"/>
                    <a:pt x="0" y="6"/>
                  </a:cubicBezTo>
                  <a:close/>
                </a:path>
              </a:pathLst>
            </a:custGeom>
            <a:solidFill>
              <a:srgbClr val="BDB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7" name="iṩlïḋè"/>
            <p:cNvSpPr/>
            <p:nvPr/>
          </p:nvSpPr>
          <p:spPr bwMode="auto">
            <a:xfrm>
              <a:off x="5971942" y="3880963"/>
              <a:ext cx="249452" cy="98714"/>
            </a:xfrm>
            <a:prstGeom prst="ellipse">
              <a:avLst/>
            </a:prstGeom>
            <a:solidFill>
              <a:srgbClr val="A7D4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i$ḻíḋè"/>
            <p:cNvSpPr/>
            <p:nvPr/>
          </p:nvSpPr>
          <p:spPr bwMode="auto">
            <a:xfrm>
              <a:off x="5947930" y="3635513"/>
              <a:ext cx="252120" cy="121391"/>
            </a:xfrm>
            <a:prstGeom prst="ellipse">
              <a:avLst/>
            </a:pr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îṩ1îḓé"/>
            <p:cNvSpPr/>
            <p:nvPr/>
          </p:nvSpPr>
          <p:spPr bwMode="auto">
            <a:xfrm>
              <a:off x="5947930" y="3696875"/>
              <a:ext cx="252120" cy="268127"/>
            </a:xfrm>
            <a:custGeom>
              <a:avLst/>
              <a:gdLst>
                <a:gd name="T0" fmla="*/ 38 w 96"/>
                <a:gd name="T1" fmla="*/ 0 h 102"/>
                <a:gd name="T2" fmla="*/ 0 w 96"/>
                <a:gd name="T3" fmla="*/ 0 h 102"/>
                <a:gd name="T4" fmla="*/ 9 w 96"/>
                <a:gd name="T5" fmla="*/ 84 h 102"/>
                <a:gd name="T6" fmla="*/ 48 w 96"/>
                <a:gd name="T7" fmla="*/ 102 h 102"/>
                <a:gd name="T8" fmla="*/ 86 w 96"/>
                <a:gd name="T9" fmla="*/ 84 h 102"/>
                <a:gd name="T10" fmla="*/ 96 w 96"/>
                <a:gd name="T11" fmla="*/ 0 h 102"/>
                <a:gd name="T12" fmla="*/ 38 w 96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102">
                  <a:moveTo>
                    <a:pt x="3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94"/>
                    <a:pt x="26" y="102"/>
                    <a:pt x="48" y="102"/>
                  </a:cubicBezTo>
                  <a:cubicBezTo>
                    <a:pt x="69" y="102"/>
                    <a:pt x="86" y="94"/>
                    <a:pt x="86" y="84"/>
                  </a:cubicBezTo>
                  <a:cubicBezTo>
                    <a:pt x="96" y="0"/>
                    <a:pt x="96" y="0"/>
                    <a:pt x="96" y="0"/>
                  </a:cubicBezTo>
                  <a:lnTo>
                    <a:pt x="38" y="0"/>
                  </a:ln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ïśļîḍe"/>
            <p:cNvSpPr/>
            <p:nvPr/>
          </p:nvSpPr>
          <p:spPr bwMode="auto">
            <a:xfrm>
              <a:off x="5963938" y="3643516"/>
              <a:ext cx="217437" cy="76036"/>
            </a:xfrm>
            <a:custGeom>
              <a:avLst/>
              <a:gdLst>
                <a:gd name="T0" fmla="*/ 79 w 83"/>
                <a:gd name="T1" fmla="*/ 28 h 29"/>
                <a:gd name="T2" fmla="*/ 83 w 83"/>
                <a:gd name="T3" fmla="*/ 20 h 29"/>
                <a:gd name="T4" fmla="*/ 42 w 83"/>
                <a:gd name="T5" fmla="*/ 0 h 29"/>
                <a:gd name="T6" fmla="*/ 0 w 83"/>
                <a:gd name="T7" fmla="*/ 20 h 29"/>
                <a:gd name="T8" fmla="*/ 5 w 83"/>
                <a:gd name="T9" fmla="*/ 29 h 29"/>
                <a:gd name="T10" fmla="*/ 79 w 83"/>
                <a:gd name="T11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28">
                  <a:moveTo>
                    <a:pt x="79" y="28"/>
                  </a:moveTo>
                  <a:cubicBezTo>
                    <a:pt x="82" y="25"/>
                    <a:pt x="83" y="23"/>
                    <a:pt x="83" y="20"/>
                  </a:cubicBezTo>
                  <a:cubicBezTo>
                    <a:pt x="83" y="9"/>
                    <a:pt x="64" y="0"/>
                    <a:pt x="42" y="0"/>
                  </a:cubicBezTo>
                  <a:cubicBezTo>
                    <a:pt x="19" y="0"/>
                    <a:pt x="0" y="9"/>
                    <a:pt x="0" y="20"/>
                  </a:cubicBezTo>
                  <a:cubicBezTo>
                    <a:pt x="0" y="23"/>
                    <a:pt x="2" y="26"/>
                    <a:pt x="5" y="29"/>
                  </a:cubicBezTo>
                  <a:cubicBezTo>
                    <a:pt x="25" y="13"/>
                    <a:pt x="55" y="14"/>
                    <a:pt x="79" y="28"/>
                  </a:cubicBezTo>
                  <a:close/>
                </a:path>
              </a:pathLst>
            </a:custGeom>
            <a:solidFill>
              <a:srgbClr val="D9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î$ļiḓé"/>
            <p:cNvSpPr/>
            <p:nvPr/>
          </p:nvSpPr>
          <p:spPr bwMode="auto">
            <a:xfrm>
              <a:off x="5977277" y="3678200"/>
              <a:ext cx="193425" cy="70701"/>
            </a:xfrm>
            <a:custGeom>
              <a:avLst/>
              <a:gdLst>
                <a:gd name="T0" fmla="*/ 74 w 74"/>
                <a:gd name="T1" fmla="*/ 15 h 27"/>
                <a:gd name="T2" fmla="*/ 0 w 74"/>
                <a:gd name="T3" fmla="*/ 16 h 27"/>
                <a:gd name="T4" fmla="*/ 37 w 74"/>
                <a:gd name="T5" fmla="*/ 27 h 27"/>
                <a:gd name="T6" fmla="*/ 74 w 74"/>
                <a:gd name="T7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27">
                  <a:moveTo>
                    <a:pt x="74" y="15"/>
                  </a:moveTo>
                  <a:cubicBezTo>
                    <a:pt x="50" y="1"/>
                    <a:pt x="20" y="0"/>
                    <a:pt x="0" y="16"/>
                  </a:cubicBezTo>
                  <a:cubicBezTo>
                    <a:pt x="7" y="22"/>
                    <a:pt x="20" y="27"/>
                    <a:pt x="37" y="27"/>
                  </a:cubicBezTo>
                  <a:cubicBezTo>
                    <a:pt x="54" y="27"/>
                    <a:pt x="68" y="22"/>
                    <a:pt x="74" y="15"/>
                  </a:cubicBezTo>
                  <a:close/>
                </a:path>
              </a:pathLst>
            </a:custGeom>
            <a:solidFill>
              <a:srgbClr val="863F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2" name="ïṧ1idè"/>
            <p:cNvSpPr/>
            <p:nvPr/>
          </p:nvSpPr>
          <p:spPr bwMode="auto">
            <a:xfrm>
              <a:off x="5774515" y="3231322"/>
              <a:ext cx="564268" cy="517579"/>
            </a:xfrm>
            <a:custGeom>
              <a:avLst/>
              <a:gdLst>
                <a:gd name="T0" fmla="*/ 45 w 215"/>
                <a:gd name="T1" fmla="*/ 161 h 197"/>
                <a:gd name="T2" fmla="*/ 73 w 215"/>
                <a:gd name="T3" fmla="*/ 154 h 197"/>
                <a:gd name="T4" fmla="*/ 104 w 215"/>
                <a:gd name="T5" fmla="*/ 170 h 197"/>
                <a:gd name="T6" fmla="*/ 108 w 215"/>
                <a:gd name="T7" fmla="*/ 186 h 197"/>
                <a:gd name="T8" fmla="*/ 109 w 215"/>
                <a:gd name="T9" fmla="*/ 197 h 197"/>
                <a:gd name="T10" fmla="*/ 114 w 215"/>
                <a:gd name="T11" fmla="*/ 197 h 197"/>
                <a:gd name="T12" fmla="*/ 120 w 215"/>
                <a:gd name="T13" fmla="*/ 196 h 197"/>
                <a:gd name="T14" fmla="*/ 126 w 215"/>
                <a:gd name="T15" fmla="*/ 147 h 197"/>
                <a:gd name="T16" fmla="*/ 145 w 215"/>
                <a:gd name="T17" fmla="*/ 128 h 197"/>
                <a:gd name="T18" fmla="*/ 157 w 215"/>
                <a:gd name="T19" fmla="*/ 126 h 197"/>
                <a:gd name="T20" fmla="*/ 184 w 215"/>
                <a:gd name="T21" fmla="*/ 117 h 197"/>
                <a:gd name="T22" fmla="*/ 196 w 215"/>
                <a:gd name="T23" fmla="*/ 106 h 197"/>
                <a:gd name="T24" fmla="*/ 211 w 215"/>
                <a:gd name="T25" fmla="*/ 96 h 197"/>
                <a:gd name="T26" fmla="*/ 215 w 215"/>
                <a:gd name="T27" fmla="*/ 95 h 197"/>
                <a:gd name="T28" fmla="*/ 215 w 215"/>
                <a:gd name="T29" fmla="*/ 94 h 197"/>
                <a:gd name="T30" fmla="*/ 205 w 215"/>
                <a:gd name="T31" fmla="*/ 89 h 197"/>
                <a:gd name="T32" fmla="*/ 165 w 215"/>
                <a:gd name="T33" fmla="*/ 88 h 197"/>
                <a:gd name="T34" fmla="*/ 125 w 215"/>
                <a:gd name="T35" fmla="*/ 124 h 197"/>
                <a:gd name="T36" fmla="*/ 118 w 215"/>
                <a:gd name="T37" fmla="*/ 154 h 197"/>
                <a:gd name="T38" fmla="*/ 118 w 215"/>
                <a:gd name="T39" fmla="*/ 152 h 197"/>
                <a:gd name="T40" fmla="*/ 118 w 215"/>
                <a:gd name="T41" fmla="*/ 108 h 197"/>
                <a:gd name="T42" fmla="*/ 120 w 215"/>
                <a:gd name="T43" fmla="*/ 74 h 197"/>
                <a:gd name="T44" fmla="*/ 123 w 215"/>
                <a:gd name="T45" fmla="*/ 36 h 197"/>
                <a:gd name="T46" fmla="*/ 115 w 215"/>
                <a:gd name="T47" fmla="*/ 2 h 197"/>
                <a:gd name="T48" fmla="*/ 114 w 215"/>
                <a:gd name="T49" fmla="*/ 0 h 197"/>
                <a:gd name="T50" fmla="*/ 112 w 215"/>
                <a:gd name="T51" fmla="*/ 3 h 197"/>
                <a:gd name="T52" fmla="*/ 105 w 215"/>
                <a:gd name="T53" fmla="*/ 38 h 197"/>
                <a:gd name="T54" fmla="*/ 109 w 215"/>
                <a:gd name="T55" fmla="*/ 72 h 197"/>
                <a:gd name="T56" fmla="*/ 111 w 215"/>
                <a:gd name="T57" fmla="*/ 85 h 197"/>
                <a:gd name="T58" fmla="*/ 112 w 215"/>
                <a:gd name="T59" fmla="*/ 120 h 197"/>
                <a:gd name="T60" fmla="*/ 112 w 215"/>
                <a:gd name="T61" fmla="*/ 122 h 197"/>
                <a:gd name="T62" fmla="*/ 111 w 215"/>
                <a:gd name="T63" fmla="*/ 123 h 197"/>
                <a:gd name="T64" fmla="*/ 88 w 215"/>
                <a:gd name="T65" fmla="*/ 79 h 197"/>
                <a:gd name="T66" fmla="*/ 70 w 215"/>
                <a:gd name="T67" fmla="*/ 50 h 197"/>
                <a:gd name="T68" fmla="*/ 69 w 215"/>
                <a:gd name="T69" fmla="*/ 44 h 197"/>
                <a:gd name="T70" fmla="*/ 68 w 215"/>
                <a:gd name="T71" fmla="*/ 46 h 197"/>
                <a:gd name="T72" fmla="*/ 64 w 215"/>
                <a:gd name="T73" fmla="*/ 74 h 197"/>
                <a:gd name="T74" fmla="*/ 72 w 215"/>
                <a:gd name="T75" fmla="*/ 96 h 197"/>
                <a:gd name="T76" fmla="*/ 93 w 215"/>
                <a:gd name="T77" fmla="*/ 115 h 197"/>
                <a:gd name="T78" fmla="*/ 106 w 215"/>
                <a:gd name="T79" fmla="*/ 132 h 197"/>
                <a:gd name="T80" fmla="*/ 111 w 215"/>
                <a:gd name="T81" fmla="*/ 167 h 197"/>
                <a:gd name="T82" fmla="*/ 108 w 215"/>
                <a:gd name="T83" fmla="*/ 161 h 197"/>
                <a:gd name="T84" fmla="*/ 89 w 215"/>
                <a:gd name="T85" fmla="*/ 137 h 197"/>
                <a:gd name="T86" fmla="*/ 49 w 215"/>
                <a:gd name="T87" fmla="*/ 126 h 197"/>
                <a:gd name="T88" fmla="*/ 4 w 215"/>
                <a:gd name="T89" fmla="*/ 143 h 197"/>
                <a:gd name="T90" fmla="*/ 0 w 215"/>
                <a:gd name="T91" fmla="*/ 146 h 197"/>
                <a:gd name="T92" fmla="*/ 0 w 215"/>
                <a:gd name="T93" fmla="*/ 146 h 197"/>
                <a:gd name="T94" fmla="*/ 45 w 215"/>
                <a:gd name="T95" fmla="*/ 16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5" h="197">
                  <a:moveTo>
                    <a:pt x="45" y="161"/>
                  </a:moveTo>
                  <a:cubicBezTo>
                    <a:pt x="54" y="159"/>
                    <a:pt x="64" y="156"/>
                    <a:pt x="73" y="154"/>
                  </a:cubicBezTo>
                  <a:cubicBezTo>
                    <a:pt x="88" y="150"/>
                    <a:pt x="99" y="156"/>
                    <a:pt x="104" y="170"/>
                  </a:cubicBezTo>
                  <a:cubicBezTo>
                    <a:pt x="106" y="175"/>
                    <a:pt x="107" y="181"/>
                    <a:pt x="108" y="186"/>
                  </a:cubicBezTo>
                  <a:cubicBezTo>
                    <a:pt x="108" y="190"/>
                    <a:pt x="108" y="193"/>
                    <a:pt x="109" y="197"/>
                  </a:cubicBezTo>
                  <a:cubicBezTo>
                    <a:pt x="109" y="197"/>
                    <a:pt x="112" y="197"/>
                    <a:pt x="114" y="197"/>
                  </a:cubicBezTo>
                  <a:cubicBezTo>
                    <a:pt x="116" y="197"/>
                    <a:pt x="120" y="196"/>
                    <a:pt x="120" y="196"/>
                  </a:cubicBezTo>
                  <a:cubicBezTo>
                    <a:pt x="120" y="180"/>
                    <a:pt x="121" y="163"/>
                    <a:pt x="126" y="147"/>
                  </a:cubicBezTo>
                  <a:cubicBezTo>
                    <a:pt x="129" y="137"/>
                    <a:pt x="135" y="130"/>
                    <a:pt x="145" y="128"/>
                  </a:cubicBezTo>
                  <a:cubicBezTo>
                    <a:pt x="149" y="127"/>
                    <a:pt x="153" y="126"/>
                    <a:pt x="157" y="126"/>
                  </a:cubicBezTo>
                  <a:cubicBezTo>
                    <a:pt x="167" y="125"/>
                    <a:pt x="176" y="123"/>
                    <a:pt x="184" y="117"/>
                  </a:cubicBezTo>
                  <a:cubicBezTo>
                    <a:pt x="188" y="113"/>
                    <a:pt x="192" y="109"/>
                    <a:pt x="196" y="106"/>
                  </a:cubicBezTo>
                  <a:cubicBezTo>
                    <a:pt x="201" y="103"/>
                    <a:pt x="206" y="99"/>
                    <a:pt x="211" y="96"/>
                  </a:cubicBezTo>
                  <a:cubicBezTo>
                    <a:pt x="212" y="95"/>
                    <a:pt x="214" y="95"/>
                    <a:pt x="215" y="95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2" y="92"/>
                    <a:pt x="209" y="90"/>
                    <a:pt x="205" y="89"/>
                  </a:cubicBezTo>
                  <a:cubicBezTo>
                    <a:pt x="192" y="85"/>
                    <a:pt x="178" y="85"/>
                    <a:pt x="165" y="88"/>
                  </a:cubicBezTo>
                  <a:cubicBezTo>
                    <a:pt x="145" y="92"/>
                    <a:pt x="130" y="102"/>
                    <a:pt x="125" y="124"/>
                  </a:cubicBezTo>
                  <a:cubicBezTo>
                    <a:pt x="123" y="134"/>
                    <a:pt x="121" y="144"/>
                    <a:pt x="118" y="154"/>
                  </a:cubicBezTo>
                  <a:cubicBezTo>
                    <a:pt x="118" y="153"/>
                    <a:pt x="118" y="152"/>
                    <a:pt x="118" y="152"/>
                  </a:cubicBezTo>
                  <a:cubicBezTo>
                    <a:pt x="118" y="137"/>
                    <a:pt x="118" y="123"/>
                    <a:pt x="118" y="108"/>
                  </a:cubicBezTo>
                  <a:cubicBezTo>
                    <a:pt x="118" y="97"/>
                    <a:pt x="118" y="85"/>
                    <a:pt x="120" y="74"/>
                  </a:cubicBezTo>
                  <a:cubicBezTo>
                    <a:pt x="121" y="61"/>
                    <a:pt x="123" y="49"/>
                    <a:pt x="123" y="36"/>
                  </a:cubicBezTo>
                  <a:cubicBezTo>
                    <a:pt x="122" y="25"/>
                    <a:pt x="120" y="13"/>
                    <a:pt x="115" y="2"/>
                  </a:cubicBezTo>
                  <a:cubicBezTo>
                    <a:pt x="115" y="2"/>
                    <a:pt x="114" y="1"/>
                    <a:pt x="114" y="0"/>
                  </a:cubicBezTo>
                  <a:cubicBezTo>
                    <a:pt x="113" y="1"/>
                    <a:pt x="112" y="2"/>
                    <a:pt x="112" y="3"/>
                  </a:cubicBezTo>
                  <a:cubicBezTo>
                    <a:pt x="108" y="14"/>
                    <a:pt x="106" y="26"/>
                    <a:pt x="105" y="38"/>
                  </a:cubicBezTo>
                  <a:cubicBezTo>
                    <a:pt x="105" y="49"/>
                    <a:pt x="106" y="61"/>
                    <a:pt x="109" y="72"/>
                  </a:cubicBezTo>
                  <a:cubicBezTo>
                    <a:pt x="110" y="76"/>
                    <a:pt x="111" y="81"/>
                    <a:pt x="111" y="85"/>
                  </a:cubicBezTo>
                  <a:cubicBezTo>
                    <a:pt x="111" y="97"/>
                    <a:pt x="111" y="109"/>
                    <a:pt x="112" y="120"/>
                  </a:cubicBezTo>
                  <a:cubicBezTo>
                    <a:pt x="112" y="121"/>
                    <a:pt x="112" y="121"/>
                    <a:pt x="112" y="122"/>
                  </a:cubicBezTo>
                  <a:cubicBezTo>
                    <a:pt x="112" y="122"/>
                    <a:pt x="111" y="123"/>
                    <a:pt x="111" y="123"/>
                  </a:cubicBezTo>
                  <a:cubicBezTo>
                    <a:pt x="109" y="105"/>
                    <a:pt x="101" y="91"/>
                    <a:pt x="88" y="79"/>
                  </a:cubicBezTo>
                  <a:cubicBezTo>
                    <a:pt x="79" y="71"/>
                    <a:pt x="73" y="61"/>
                    <a:pt x="70" y="50"/>
                  </a:cubicBezTo>
                  <a:cubicBezTo>
                    <a:pt x="70" y="48"/>
                    <a:pt x="69" y="46"/>
                    <a:pt x="69" y="44"/>
                  </a:cubicBezTo>
                  <a:cubicBezTo>
                    <a:pt x="68" y="45"/>
                    <a:pt x="68" y="45"/>
                    <a:pt x="68" y="46"/>
                  </a:cubicBezTo>
                  <a:cubicBezTo>
                    <a:pt x="64" y="55"/>
                    <a:pt x="64" y="64"/>
                    <a:pt x="64" y="74"/>
                  </a:cubicBezTo>
                  <a:cubicBezTo>
                    <a:pt x="65" y="82"/>
                    <a:pt x="67" y="89"/>
                    <a:pt x="72" y="96"/>
                  </a:cubicBezTo>
                  <a:cubicBezTo>
                    <a:pt x="78" y="103"/>
                    <a:pt x="85" y="110"/>
                    <a:pt x="93" y="115"/>
                  </a:cubicBezTo>
                  <a:cubicBezTo>
                    <a:pt x="100" y="119"/>
                    <a:pt x="104" y="125"/>
                    <a:pt x="106" y="132"/>
                  </a:cubicBezTo>
                  <a:cubicBezTo>
                    <a:pt x="110" y="144"/>
                    <a:pt x="111" y="155"/>
                    <a:pt x="111" y="167"/>
                  </a:cubicBezTo>
                  <a:cubicBezTo>
                    <a:pt x="110" y="165"/>
                    <a:pt x="109" y="163"/>
                    <a:pt x="108" y="161"/>
                  </a:cubicBezTo>
                  <a:cubicBezTo>
                    <a:pt x="104" y="151"/>
                    <a:pt x="98" y="143"/>
                    <a:pt x="89" y="137"/>
                  </a:cubicBezTo>
                  <a:cubicBezTo>
                    <a:pt x="76" y="130"/>
                    <a:pt x="63" y="126"/>
                    <a:pt x="49" y="126"/>
                  </a:cubicBezTo>
                  <a:cubicBezTo>
                    <a:pt x="32" y="126"/>
                    <a:pt x="16" y="131"/>
                    <a:pt x="4" y="143"/>
                  </a:cubicBezTo>
                  <a:cubicBezTo>
                    <a:pt x="2" y="144"/>
                    <a:pt x="1" y="145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13" y="159"/>
                    <a:pt x="28" y="164"/>
                    <a:pt x="45" y="161"/>
                  </a:cubicBezTo>
                  <a:close/>
                </a:path>
              </a:pathLst>
            </a:custGeom>
            <a:solidFill>
              <a:srgbClr val="43B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3" name="ï$1îḍè"/>
            <p:cNvSpPr/>
            <p:nvPr/>
          </p:nvSpPr>
          <p:spPr bwMode="auto">
            <a:xfrm>
              <a:off x="3987001" y="2863148"/>
              <a:ext cx="320152" cy="118723"/>
            </a:xfrm>
            <a:prstGeom prst="ellipse">
              <a:avLst/>
            </a:pr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4" name="ïṥ1íďé"/>
            <p:cNvSpPr/>
            <p:nvPr/>
          </p:nvSpPr>
          <p:spPr bwMode="auto">
            <a:xfrm>
              <a:off x="4136406" y="1813316"/>
              <a:ext cx="22678" cy="1108525"/>
            </a:xfrm>
            <a:custGeom>
              <a:avLst/>
              <a:gdLst>
                <a:gd name="T0" fmla="*/ 9 w 9"/>
                <a:gd name="T1" fmla="*/ 418 h 422"/>
                <a:gd name="T2" fmla="*/ 5 w 9"/>
                <a:gd name="T3" fmla="*/ 422 h 422"/>
                <a:gd name="T4" fmla="*/ 0 w 9"/>
                <a:gd name="T5" fmla="*/ 418 h 422"/>
                <a:gd name="T6" fmla="*/ 0 w 9"/>
                <a:gd name="T7" fmla="*/ 4 h 422"/>
                <a:gd name="T8" fmla="*/ 5 w 9"/>
                <a:gd name="T9" fmla="*/ 0 h 422"/>
                <a:gd name="T10" fmla="*/ 9 w 9"/>
                <a:gd name="T11" fmla="*/ 4 h 422"/>
                <a:gd name="T12" fmla="*/ 9 w 9"/>
                <a:gd name="T13" fmla="*/ 418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22">
                  <a:moveTo>
                    <a:pt x="9" y="418"/>
                  </a:moveTo>
                  <a:cubicBezTo>
                    <a:pt x="9" y="420"/>
                    <a:pt x="7" y="422"/>
                    <a:pt x="5" y="422"/>
                  </a:cubicBezTo>
                  <a:cubicBezTo>
                    <a:pt x="2" y="422"/>
                    <a:pt x="0" y="420"/>
                    <a:pt x="0" y="41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lnTo>
                    <a:pt x="9" y="418"/>
                  </a:lnTo>
                  <a:close/>
                </a:path>
              </a:pathLst>
            </a:custGeom>
            <a:solidFill>
              <a:srgbClr val="002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5" name="iṡlîḍè"/>
            <p:cNvSpPr/>
            <p:nvPr/>
          </p:nvSpPr>
          <p:spPr bwMode="auto">
            <a:xfrm>
              <a:off x="4023019" y="1749286"/>
              <a:ext cx="252120" cy="332158"/>
            </a:xfrm>
            <a:custGeom>
              <a:avLst/>
              <a:gdLst>
                <a:gd name="T0" fmla="*/ 96 w 96"/>
                <a:gd name="T1" fmla="*/ 100 h 126"/>
                <a:gd name="T2" fmla="*/ 86 w 96"/>
                <a:gd name="T3" fmla="*/ 19 h 126"/>
                <a:gd name="T4" fmla="*/ 48 w 96"/>
                <a:gd name="T5" fmla="*/ 0 h 126"/>
                <a:gd name="T6" fmla="*/ 9 w 96"/>
                <a:gd name="T7" fmla="*/ 19 h 126"/>
                <a:gd name="T8" fmla="*/ 0 w 96"/>
                <a:gd name="T9" fmla="*/ 100 h 126"/>
                <a:gd name="T10" fmla="*/ 0 w 96"/>
                <a:gd name="T11" fmla="*/ 103 h 126"/>
                <a:gd name="T12" fmla="*/ 48 w 96"/>
                <a:gd name="T13" fmla="*/ 126 h 126"/>
                <a:gd name="T14" fmla="*/ 96 w 96"/>
                <a:gd name="T15" fmla="*/ 103 h 126"/>
                <a:gd name="T16" fmla="*/ 96 w 96"/>
                <a:gd name="T17" fmla="*/ 10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25">
                  <a:moveTo>
                    <a:pt x="96" y="100"/>
                  </a:moveTo>
                  <a:cubicBezTo>
                    <a:pt x="86" y="19"/>
                    <a:pt x="86" y="19"/>
                    <a:pt x="86" y="19"/>
                  </a:cubicBezTo>
                  <a:cubicBezTo>
                    <a:pt x="86" y="9"/>
                    <a:pt x="69" y="0"/>
                    <a:pt x="48" y="0"/>
                  </a:cubicBezTo>
                  <a:cubicBezTo>
                    <a:pt x="27" y="0"/>
                    <a:pt x="9" y="9"/>
                    <a:pt x="9" y="19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1"/>
                    <a:pt x="0" y="102"/>
                    <a:pt x="0" y="103"/>
                  </a:cubicBezTo>
                  <a:cubicBezTo>
                    <a:pt x="0" y="116"/>
                    <a:pt x="21" y="126"/>
                    <a:pt x="48" y="126"/>
                  </a:cubicBezTo>
                  <a:cubicBezTo>
                    <a:pt x="74" y="126"/>
                    <a:pt x="96" y="116"/>
                    <a:pt x="96" y="103"/>
                  </a:cubicBezTo>
                  <a:cubicBezTo>
                    <a:pt x="96" y="102"/>
                    <a:pt x="96" y="101"/>
                    <a:pt x="96" y="100"/>
                  </a:cubicBezTo>
                  <a:close/>
                </a:path>
              </a:pathLst>
            </a:custGeom>
            <a:solidFill>
              <a:srgbClr val="F37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6" name="íṣḻide"/>
            <p:cNvSpPr/>
            <p:nvPr/>
          </p:nvSpPr>
          <p:spPr bwMode="auto">
            <a:xfrm>
              <a:off x="4060370" y="1759958"/>
              <a:ext cx="178751" cy="84040"/>
            </a:xfrm>
            <a:custGeom>
              <a:avLst/>
              <a:gdLst>
                <a:gd name="T0" fmla="*/ 68 w 68"/>
                <a:gd name="T1" fmla="*/ 16 h 32"/>
                <a:gd name="T2" fmla="*/ 64 w 68"/>
                <a:gd name="T3" fmla="*/ 9 h 32"/>
                <a:gd name="T4" fmla="*/ 34 w 68"/>
                <a:gd name="T5" fmla="*/ 0 h 32"/>
                <a:gd name="T6" fmla="*/ 2 w 68"/>
                <a:gd name="T7" fmla="*/ 10 h 32"/>
                <a:gd name="T8" fmla="*/ 0 w 68"/>
                <a:gd name="T9" fmla="*/ 16 h 32"/>
                <a:gd name="T10" fmla="*/ 22 w 68"/>
                <a:gd name="T11" fmla="*/ 32 h 32"/>
                <a:gd name="T12" fmla="*/ 22 w 68"/>
                <a:gd name="T13" fmla="*/ 29 h 32"/>
                <a:gd name="T14" fmla="*/ 34 w 68"/>
                <a:gd name="T15" fmla="*/ 16 h 32"/>
                <a:gd name="T16" fmla="*/ 46 w 68"/>
                <a:gd name="T17" fmla="*/ 29 h 32"/>
                <a:gd name="T18" fmla="*/ 45 w 68"/>
                <a:gd name="T19" fmla="*/ 32 h 32"/>
                <a:gd name="T20" fmla="*/ 68 w 68"/>
                <a:gd name="T2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32">
                  <a:moveTo>
                    <a:pt x="68" y="16"/>
                  </a:moveTo>
                  <a:cubicBezTo>
                    <a:pt x="68" y="14"/>
                    <a:pt x="67" y="11"/>
                    <a:pt x="64" y="9"/>
                  </a:cubicBezTo>
                  <a:cubicBezTo>
                    <a:pt x="59" y="4"/>
                    <a:pt x="47" y="0"/>
                    <a:pt x="34" y="0"/>
                  </a:cubicBezTo>
                  <a:cubicBezTo>
                    <a:pt x="20" y="0"/>
                    <a:pt x="8" y="4"/>
                    <a:pt x="2" y="10"/>
                  </a:cubicBezTo>
                  <a:cubicBezTo>
                    <a:pt x="1" y="12"/>
                    <a:pt x="0" y="14"/>
                    <a:pt x="0" y="16"/>
                  </a:cubicBezTo>
                  <a:cubicBezTo>
                    <a:pt x="0" y="23"/>
                    <a:pt x="9" y="29"/>
                    <a:pt x="22" y="32"/>
                  </a:cubicBezTo>
                  <a:cubicBezTo>
                    <a:pt x="22" y="31"/>
                    <a:pt x="22" y="30"/>
                    <a:pt x="22" y="29"/>
                  </a:cubicBezTo>
                  <a:cubicBezTo>
                    <a:pt x="22" y="22"/>
                    <a:pt x="27" y="16"/>
                    <a:pt x="34" y="16"/>
                  </a:cubicBezTo>
                  <a:cubicBezTo>
                    <a:pt x="40" y="16"/>
                    <a:pt x="46" y="22"/>
                    <a:pt x="46" y="29"/>
                  </a:cubicBezTo>
                  <a:cubicBezTo>
                    <a:pt x="46" y="30"/>
                    <a:pt x="46" y="31"/>
                    <a:pt x="45" y="32"/>
                  </a:cubicBezTo>
                  <a:cubicBezTo>
                    <a:pt x="59" y="29"/>
                    <a:pt x="68" y="23"/>
                    <a:pt x="68" y="16"/>
                  </a:cubicBezTo>
                  <a:close/>
                </a:path>
              </a:pathLst>
            </a:custGeom>
            <a:solidFill>
              <a:srgbClr val="003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87" name="ïSľiḑè"/>
            <p:cNvSpPr/>
            <p:nvPr/>
          </p:nvSpPr>
          <p:spPr bwMode="auto">
            <a:xfrm>
              <a:off x="4117730" y="1802645"/>
              <a:ext cx="62697" cy="44021"/>
            </a:xfrm>
            <a:custGeom>
              <a:avLst/>
              <a:gdLst>
                <a:gd name="T0" fmla="*/ 12 w 24"/>
                <a:gd name="T1" fmla="*/ 0 h 17"/>
                <a:gd name="T2" fmla="*/ 0 w 24"/>
                <a:gd name="T3" fmla="*/ 13 h 17"/>
                <a:gd name="T4" fmla="*/ 0 w 24"/>
                <a:gd name="T5" fmla="*/ 16 h 17"/>
                <a:gd name="T6" fmla="*/ 12 w 24"/>
                <a:gd name="T7" fmla="*/ 17 h 17"/>
                <a:gd name="T8" fmla="*/ 23 w 24"/>
                <a:gd name="T9" fmla="*/ 16 h 17"/>
                <a:gd name="T10" fmla="*/ 24 w 24"/>
                <a:gd name="T11" fmla="*/ 13 h 17"/>
                <a:gd name="T12" fmla="*/ 12 w 24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7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4" y="16"/>
                    <a:pt x="8" y="17"/>
                    <a:pt x="12" y="17"/>
                  </a:cubicBezTo>
                  <a:cubicBezTo>
                    <a:pt x="16" y="17"/>
                    <a:pt x="20" y="16"/>
                    <a:pt x="23" y="16"/>
                  </a:cubicBezTo>
                  <a:cubicBezTo>
                    <a:pt x="24" y="15"/>
                    <a:pt x="24" y="14"/>
                    <a:pt x="24" y="13"/>
                  </a:cubicBezTo>
                  <a:cubicBezTo>
                    <a:pt x="24" y="6"/>
                    <a:pt x="18" y="0"/>
                    <a:pt x="12" y="0"/>
                  </a:cubicBezTo>
                  <a:close/>
                </a:path>
              </a:pathLst>
            </a:custGeom>
            <a:solidFill>
              <a:srgbClr val="FF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文本框 3080"/>
          <p:cNvSpPr txBox="1">
            <a:spLocks noChangeArrowheads="1"/>
          </p:cNvSpPr>
          <p:nvPr/>
        </p:nvSpPr>
        <p:spPr bwMode="auto">
          <a:xfrm>
            <a:off x="2984634" y="304641"/>
            <a:ext cx="1252230" cy="98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23" tIns="32511" rIns="65023" bIns="32511">
            <a:spAutoFit/>
          </a:bodyPr>
          <a:lstStyle/>
          <a:p>
            <a:pPr algn="ctr"/>
            <a:r>
              <a:rPr lang="en-US" altLang="zh-CN" sz="6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6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613275" y="645795"/>
            <a:ext cx="2760345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Simulation Result</a:t>
            </a:r>
            <a:endParaRPr lang="en-US" altLang="zh-CN" sz="20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752c0673-ff9c-4f93-9053-9c791c29a25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82270" y="1115695"/>
            <a:ext cx="3643630" cy="3500755"/>
            <a:chOff x="3463925" y="900113"/>
            <a:chExt cx="5264150" cy="5057776"/>
          </a:xfrm>
        </p:grpSpPr>
        <p:sp>
          <p:nvSpPr>
            <p:cNvPr id="44" name="íṩľîḓé"/>
            <p:cNvSpPr/>
            <p:nvPr/>
          </p:nvSpPr>
          <p:spPr bwMode="auto">
            <a:xfrm>
              <a:off x="6189663" y="5664201"/>
              <a:ext cx="501650" cy="293688"/>
            </a:xfrm>
            <a:custGeom>
              <a:avLst/>
              <a:gdLst>
                <a:gd name="T0" fmla="*/ 80 w 152"/>
                <a:gd name="T1" fmla="*/ 0 h 89"/>
                <a:gd name="T2" fmla="*/ 78 w 152"/>
                <a:gd name="T3" fmla="*/ 0 h 89"/>
                <a:gd name="T4" fmla="*/ 15 w 152"/>
                <a:gd name="T5" fmla="*/ 37 h 89"/>
                <a:gd name="T6" fmla="*/ 1 w 152"/>
                <a:gd name="T7" fmla="*/ 45 h 89"/>
                <a:gd name="T8" fmla="*/ 1 w 152"/>
                <a:gd name="T9" fmla="*/ 48 h 89"/>
                <a:gd name="T10" fmla="*/ 3 w 152"/>
                <a:gd name="T11" fmla="*/ 49 h 89"/>
                <a:gd name="T12" fmla="*/ 72 w 152"/>
                <a:gd name="T13" fmla="*/ 89 h 89"/>
                <a:gd name="T14" fmla="*/ 74 w 152"/>
                <a:gd name="T15" fmla="*/ 89 h 89"/>
                <a:gd name="T16" fmla="*/ 75 w 152"/>
                <a:gd name="T17" fmla="*/ 89 h 89"/>
                <a:gd name="T18" fmla="*/ 142 w 152"/>
                <a:gd name="T19" fmla="*/ 51 h 89"/>
                <a:gd name="T20" fmla="*/ 150 w 152"/>
                <a:gd name="T21" fmla="*/ 46 h 89"/>
                <a:gd name="T22" fmla="*/ 150 w 152"/>
                <a:gd name="T23" fmla="*/ 40 h 89"/>
                <a:gd name="T24" fmla="*/ 150 w 152"/>
                <a:gd name="T25" fmla="*/ 40 h 89"/>
                <a:gd name="T26" fmla="*/ 82 w 152"/>
                <a:gd name="T27" fmla="*/ 0 h 89"/>
                <a:gd name="T28" fmla="*/ 80 w 152"/>
                <a:gd name="T2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89">
                  <a:moveTo>
                    <a:pt x="80" y="0"/>
                  </a:moveTo>
                  <a:cubicBezTo>
                    <a:pt x="79" y="0"/>
                    <a:pt x="79" y="0"/>
                    <a:pt x="78" y="0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5"/>
                    <a:pt x="0" y="47"/>
                    <a:pt x="1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2" y="89"/>
                    <a:pt x="73" y="89"/>
                    <a:pt x="74" y="89"/>
                  </a:cubicBezTo>
                  <a:cubicBezTo>
                    <a:pt x="74" y="89"/>
                    <a:pt x="75" y="89"/>
                    <a:pt x="75" y="89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2" y="44"/>
                    <a:pt x="152" y="41"/>
                    <a:pt x="150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1" y="0"/>
                    <a:pt x="80" y="0"/>
                    <a:pt x="80" y="0"/>
                  </a:cubicBezTo>
                </a:path>
              </a:pathLst>
            </a:custGeom>
            <a:solidFill>
              <a:srgbClr val="2B3990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ísḻíḓê"/>
            <p:cNvSpPr/>
            <p:nvPr/>
          </p:nvSpPr>
          <p:spPr bwMode="auto">
            <a:xfrm>
              <a:off x="6526213" y="2468563"/>
              <a:ext cx="498475" cy="303213"/>
            </a:xfrm>
            <a:custGeom>
              <a:avLst/>
              <a:gdLst>
                <a:gd name="T0" fmla="*/ 147 w 151"/>
                <a:gd name="T1" fmla="*/ 0 h 92"/>
                <a:gd name="T2" fmla="*/ 136 w 151"/>
                <a:gd name="T3" fmla="*/ 7 h 92"/>
                <a:gd name="T4" fmla="*/ 131 w 151"/>
                <a:gd name="T5" fmla="*/ 12 h 92"/>
                <a:gd name="T6" fmla="*/ 17 w 151"/>
                <a:gd name="T7" fmla="*/ 9 h 92"/>
                <a:gd name="T8" fmla="*/ 14 w 151"/>
                <a:gd name="T9" fmla="*/ 6 h 92"/>
                <a:gd name="T10" fmla="*/ 0 w 151"/>
                <a:gd name="T11" fmla="*/ 4 h 92"/>
                <a:gd name="T12" fmla="*/ 0 w 151"/>
                <a:gd name="T13" fmla="*/ 49 h 92"/>
                <a:gd name="T14" fmla="*/ 1 w 151"/>
                <a:gd name="T15" fmla="*/ 50 h 92"/>
                <a:gd name="T16" fmla="*/ 3 w 151"/>
                <a:gd name="T17" fmla="*/ 52 h 92"/>
                <a:gd name="T18" fmla="*/ 71 w 151"/>
                <a:gd name="T19" fmla="*/ 91 h 92"/>
                <a:gd name="T20" fmla="*/ 75 w 151"/>
                <a:gd name="T21" fmla="*/ 91 h 92"/>
                <a:gd name="T22" fmla="*/ 141 w 151"/>
                <a:gd name="T23" fmla="*/ 53 h 92"/>
                <a:gd name="T24" fmla="*/ 150 w 151"/>
                <a:gd name="T25" fmla="*/ 48 h 92"/>
                <a:gd name="T26" fmla="*/ 151 w 151"/>
                <a:gd name="T27" fmla="*/ 45 h 92"/>
                <a:gd name="T28" fmla="*/ 151 w 151"/>
                <a:gd name="T29" fmla="*/ 45 h 92"/>
                <a:gd name="T30" fmla="*/ 151 w 151"/>
                <a:gd name="T31" fmla="*/ 0 h 92"/>
                <a:gd name="T32" fmla="*/ 147 w 151"/>
                <a:gd name="T3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1" h="92">
                  <a:moveTo>
                    <a:pt x="147" y="0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1" y="12"/>
                    <a:pt x="131" y="12"/>
                    <a:pt x="131" y="12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9"/>
                    <a:pt x="0" y="50"/>
                    <a:pt x="1" y="50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2" y="92"/>
                    <a:pt x="74" y="92"/>
                    <a:pt x="75" y="91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47"/>
                    <a:pt x="151" y="46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0"/>
                    <a:pt x="151" y="0"/>
                    <a:pt x="151" y="0"/>
                  </a:cubicBezTo>
                  <a:lnTo>
                    <a:pt x="147" y="0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i$liďè"/>
            <p:cNvSpPr/>
            <p:nvPr/>
          </p:nvSpPr>
          <p:spPr bwMode="auto">
            <a:xfrm>
              <a:off x="6523038" y="2327276"/>
              <a:ext cx="504825" cy="295275"/>
            </a:xfrm>
            <a:custGeom>
              <a:avLst/>
              <a:gdLst>
                <a:gd name="T0" fmla="*/ 151 w 153"/>
                <a:gd name="T1" fmla="*/ 40 h 90"/>
                <a:gd name="T2" fmla="*/ 151 w 153"/>
                <a:gd name="T3" fmla="*/ 40 h 90"/>
                <a:gd name="T4" fmla="*/ 82 w 153"/>
                <a:gd name="T5" fmla="*/ 0 h 90"/>
                <a:gd name="T6" fmla="*/ 79 w 153"/>
                <a:gd name="T7" fmla="*/ 0 h 90"/>
                <a:gd name="T8" fmla="*/ 16 w 153"/>
                <a:gd name="T9" fmla="*/ 37 h 90"/>
                <a:gd name="T10" fmla="*/ 2 w 153"/>
                <a:gd name="T11" fmla="*/ 45 h 90"/>
                <a:gd name="T12" fmla="*/ 2 w 153"/>
                <a:gd name="T13" fmla="*/ 48 h 90"/>
                <a:gd name="T14" fmla="*/ 4 w 153"/>
                <a:gd name="T15" fmla="*/ 49 h 90"/>
                <a:gd name="T16" fmla="*/ 72 w 153"/>
                <a:gd name="T17" fmla="*/ 89 h 90"/>
                <a:gd name="T18" fmla="*/ 76 w 153"/>
                <a:gd name="T19" fmla="*/ 89 h 90"/>
                <a:gd name="T20" fmla="*/ 142 w 153"/>
                <a:gd name="T21" fmla="*/ 51 h 90"/>
                <a:gd name="T22" fmla="*/ 151 w 153"/>
                <a:gd name="T23" fmla="*/ 46 h 90"/>
                <a:gd name="T24" fmla="*/ 151 w 153"/>
                <a:gd name="T25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3" h="90">
                  <a:moveTo>
                    <a:pt x="151" y="40"/>
                  </a:moveTo>
                  <a:cubicBezTo>
                    <a:pt x="151" y="40"/>
                    <a:pt x="151" y="40"/>
                    <a:pt x="151" y="4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1" y="0"/>
                    <a:pt x="80" y="0"/>
                    <a:pt x="79" y="0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6"/>
                    <a:pt x="0" y="47"/>
                    <a:pt x="2" y="4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3" y="90"/>
                    <a:pt x="75" y="90"/>
                    <a:pt x="76" y="89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3" y="45"/>
                    <a:pt x="153" y="41"/>
                    <a:pt x="151" y="40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íśľîḓè"/>
            <p:cNvSpPr/>
            <p:nvPr/>
          </p:nvSpPr>
          <p:spPr bwMode="auto">
            <a:xfrm>
              <a:off x="6372225" y="1190626"/>
              <a:ext cx="952500" cy="1165225"/>
            </a:xfrm>
            <a:custGeom>
              <a:avLst/>
              <a:gdLst>
                <a:gd name="T0" fmla="*/ 600 w 600"/>
                <a:gd name="T1" fmla="*/ 346 h 734"/>
                <a:gd name="T2" fmla="*/ 600 w 600"/>
                <a:gd name="T3" fmla="*/ 734 h 734"/>
                <a:gd name="T4" fmla="*/ 0 w 600"/>
                <a:gd name="T5" fmla="*/ 388 h 734"/>
                <a:gd name="T6" fmla="*/ 0 w 600"/>
                <a:gd name="T7" fmla="*/ 0 h 734"/>
                <a:gd name="T8" fmla="*/ 600 w 600"/>
                <a:gd name="T9" fmla="*/ 346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0" h="734">
                  <a:moveTo>
                    <a:pt x="600" y="346"/>
                  </a:moveTo>
                  <a:lnTo>
                    <a:pt x="600" y="734"/>
                  </a:lnTo>
                  <a:lnTo>
                    <a:pt x="0" y="388"/>
                  </a:lnTo>
                  <a:lnTo>
                    <a:pt x="0" y="0"/>
                  </a:lnTo>
                  <a:lnTo>
                    <a:pt x="600" y="346"/>
                  </a:lnTo>
                  <a:close/>
                </a:path>
              </a:pathLst>
            </a:custGeom>
            <a:solidFill>
              <a:srgbClr val="FFD4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íŝ1ïḓè"/>
            <p:cNvSpPr/>
            <p:nvPr/>
          </p:nvSpPr>
          <p:spPr bwMode="auto">
            <a:xfrm>
              <a:off x="6415088" y="1271588"/>
              <a:ext cx="200025" cy="142875"/>
            </a:xfrm>
            <a:custGeom>
              <a:avLst/>
              <a:gdLst>
                <a:gd name="T0" fmla="*/ 126 w 126"/>
                <a:gd name="T1" fmla="*/ 90 h 90"/>
                <a:gd name="T2" fmla="*/ 126 w 126"/>
                <a:gd name="T3" fmla="*/ 75 h 90"/>
                <a:gd name="T4" fmla="*/ 0 w 126"/>
                <a:gd name="T5" fmla="*/ 0 h 90"/>
                <a:gd name="T6" fmla="*/ 0 w 126"/>
                <a:gd name="T7" fmla="*/ 15 h 90"/>
                <a:gd name="T8" fmla="*/ 126 w 126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90">
                  <a:moveTo>
                    <a:pt x="126" y="90"/>
                  </a:moveTo>
                  <a:lnTo>
                    <a:pt x="126" y="75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26" y="9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ïṣḻîḋé"/>
            <p:cNvSpPr/>
            <p:nvPr/>
          </p:nvSpPr>
          <p:spPr bwMode="auto">
            <a:xfrm>
              <a:off x="6415088" y="1317626"/>
              <a:ext cx="200025" cy="139700"/>
            </a:xfrm>
            <a:custGeom>
              <a:avLst/>
              <a:gdLst>
                <a:gd name="T0" fmla="*/ 126 w 126"/>
                <a:gd name="T1" fmla="*/ 88 h 88"/>
                <a:gd name="T2" fmla="*/ 126 w 126"/>
                <a:gd name="T3" fmla="*/ 73 h 88"/>
                <a:gd name="T4" fmla="*/ 0 w 126"/>
                <a:gd name="T5" fmla="*/ 0 h 88"/>
                <a:gd name="T6" fmla="*/ 0 w 126"/>
                <a:gd name="T7" fmla="*/ 13 h 88"/>
                <a:gd name="T8" fmla="*/ 126 w 12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88">
                  <a:moveTo>
                    <a:pt x="126" y="88"/>
                  </a:moveTo>
                  <a:lnTo>
                    <a:pt x="126" y="73"/>
                  </a:lnTo>
                  <a:lnTo>
                    <a:pt x="0" y="0"/>
                  </a:lnTo>
                  <a:lnTo>
                    <a:pt x="0" y="13"/>
                  </a:lnTo>
                  <a:lnTo>
                    <a:pt x="126" y="8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iṡḷîdè"/>
            <p:cNvSpPr/>
            <p:nvPr/>
          </p:nvSpPr>
          <p:spPr bwMode="auto">
            <a:xfrm>
              <a:off x="6415088" y="1360488"/>
              <a:ext cx="200025" cy="139700"/>
            </a:xfrm>
            <a:custGeom>
              <a:avLst/>
              <a:gdLst>
                <a:gd name="T0" fmla="*/ 126 w 126"/>
                <a:gd name="T1" fmla="*/ 88 h 88"/>
                <a:gd name="T2" fmla="*/ 126 w 126"/>
                <a:gd name="T3" fmla="*/ 73 h 88"/>
                <a:gd name="T4" fmla="*/ 0 w 126"/>
                <a:gd name="T5" fmla="*/ 0 h 88"/>
                <a:gd name="T6" fmla="*/ 0 w 126"/>
                <a:gd name="T7" fmla="*/ 13 h 88"/>
                <a:gd name="T8" fmla="*/ 126 w 12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88">
                  <a:moveTo>
                    <a:pt x="126" y="88"/>
                  </a:moveTo>
                  <a:lnTo>
                    <a:pt x="126" y="73"/>
                  </a:lnTo>
                  <a:lnTo>
                    <a:pt x="0" y="0"/>
                  </a:lnTo>
                  <a:lnTo>
                    <a:pt x="0" y="13"/>
                  </a:lnTo>
                  <a:lnTo>
                    <a:pt x="126" y="8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îSḻidê"/>
            <p:cNvSpPr/>
            <p:nvPr/>
          </p:nvSpPr>
          <p:spPr bwMode="auto">
            <a:xfrm>
              <a:off x="6727825" y="1457326"/>
              <a:ext cx="201613" cy="138113"/>
            </a:xfrm>
            <a:custGeom>
              <a:avLst/>
              <a:gdLst>
                <a:gd name="T0" fmla="*/ 0 w 127"/>
                <a:gd name="T1" fmla="*/ 0 h 87"/>
                <a:gd name="T2" fmla="*/ 0 w 127"/>
                <a:gd name="T3" fmla="*/ 14 h 87"/>
                <a:gd name="T4" fmla="*/ 127 w 127"/>
                <a:gd name="T5" fmla="*/ 87 h 87"/>
                <a:gd name="T6" fmla="*/ 127 w 127"/>
                <a:gd name="T7" fmla="*/ 72 h 87"/>
                <a:gd name="T8" fmla="*/ 0 w 127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0"/>
                  </a:moveTo>
                  <a:lnTo>
                    <a:pt x="0" y="14"/>
                  </a:ln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ïṧ1iḓe"/>
            <p:cNvSpPr/>
            <p:nvPr/>
          </p:nvSpPr>
          <p:spPr bwMode="auto">
            <a:xfrm>
              <a:off x="6727825" y="1500188"/>
              <a:ext cx="201613" cy="138113"/>
            </a:xfrm>
            <a:custGeom>
              <a:avLst/>
              <a:gdLst>
                <a:gd name="T0" fmla="*/ 0 w 127"/>
                <a:gd name="T1" fmla="*/ 14 h 87"/>
                <a:gd name="T2" fmla="*/ 127 w 127"/>
                <a:gd name="T3" fmla="*/ 87 h 87"/>
                <a:gd name="T4" fmla="*/ 127 w 127"/>
                <a:gd name="T5" fmla="*/ 72 h 87"/>
                <a:gd name="T6" fmla="*/ 0 w 127"/>
                <a:gd name="T7" fmla="*/ 0 h 87"/>
                <a:gd name="T8" fmla="*/ 0 w 127"/>
                <a:gd name="T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4"/>
                  </a:move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iṥļïḋê"/>
            <p:cNvSpPr/>
            <p:nvPr/>
          </p:nvSpPr>
          <p:spPr bwMode="auto">
            <a:xfrm>
              <a:off x="6727825" y="1543051"/>
              <a:ext cx="201613" cy="138113"/>
            </a:xfrm>
            <a:custGeom>
              <a:avLst/>
              <a:gdLst>
                <a:gd name="T0" fmla="*/ 0 w 127"/>
                <a:gd name="T1" fmla="*/ 14 h 87"/>
                <a:gd name="T2" fmla="*/ 127 w 127"/>
                <a:gd name="T3" fmla="*/ 87 h 87"/>
                <a:gd name="T4" fmla="*/ 127 w 127"/>
                <a:gd name="T5" fmla="*/ 72 h 87"/>
                <a:gd name="T6" fmla="*/ 0 w 127"/>
                <a:gd name="T7" fmla="*/ 0 h 87"/>
                <a:gd name="T8" fmla="*/ 0 w 127"/>
                <a:gd name="T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4"/>
                  </a:move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ṥlíḍe"/>
            <p:cNvSpPr/>
            <p:nvPr/>
          </p:nvSpPr>
          <p:spPr bwMode="auto">
            <a:xfrm>
              <a:off x="6727825" y="1651001"/>
              <a:ext cx="201613" cy="138113"/>
            </a:xfrm>
            <a:custGeom>
              <a:avLst/>
              <a:gdLst>
                <a:gd name="T0" fmla="*/ 0 w 127"/>
                <a:gd name="T1" fmla="*/ 15 h 87"/>
                <a:gd name="T2" fmla="*/ 127 w 127"/>
                <a:gd name="T3" fmla="*/ 87 h 87"/>
                <a:gd name="T4" fmla="*/ 127 w 127"/>
                <a:gd name="T5" fmla="*/ 73 h 87"/>
                <a:gd name="T6" fmla="*/ 0 w 127"/>
                <a:gd name="T7" fmla="*/ 0 h 87"/>
                <a:gd name="T8" fmla="*/ 0 w 127"/>
                <a:gd name="T9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5"/>
                  </a:moveTo>
                  <a:lnTo>
                    <a:pt x="127" y="87"/>
                  </a:lnTo>
                  <a:lnTo>
                    <a:pt x="127" y="73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ïṡ1îďé"/>
            <p:cNvSpPr/>
            <p:nvPr/>
          </p:nvSpPr>
          <p:spPr bwMode="auto">
            <a:xfrm>
              <a:off x="6727825" y="1693863"/>
              <a:ext cx="201613" cy="138113"/>
            </a:xfrm>
            <a:custGeom>
              <a:avLst/>
              <a:gdLst>
                <a:gd name="T0" fmla="*/ 0 w 127"/>
                <a:gd name="T1" fmla="*/ 15 h 87"/>
                <a:gd name="T2" fmla="*/ 127 w 127"/>
                <a:gd name="T3" fmla="*/ 87 h 87"/>
                <a:gd name="T4" fmla="*/ 127 w 127"/>
                <a:gd name="T5" fmla="*/ 73 h 87"/>
                <a:gd name="T6" fmla="*/ 0 w 127"/>
                <a:gd name="T7" fmla="*/ 0 h 87"/>
                <a:gd name="T8" fmla="*/ 0 w 127"/>
                <a:gd name="T9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5"/>
                  </a:moveTo>
                  <a:lnTo>
                    <a:pt x="127" y="87"/>
                  </a:lnTo>
                  <a:lnTo>
                    <a:pt x="127" y="73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îṧliḋé"/>
            <p:cNvSpPr/>
            <p:nvPr/>
          </p:nvSpPr>
          <p:spPr bwMode="auto">
            <a:xfrm>
              <a:off x="6727825" y="1736726"/>
              <a:ext cx="201613" cy="138113"/>
            </a:xfrm>
            <a:custGeom>
              <a:avLst/>
              <a:gdLst>
                <a:gd name="T0" fmla="*/ 0 w 127"/>
                <a:gd name="T1" fmla="*/ 15 h 87"/>
                <a:gd name="T2" fmla="*/ 127 w 127"/>
                <a:gd name="T3" fmla="*/ 87 h 87"/>
                <a:gd name="T4" fmla="*/ 127 w 127"/>
                <a:gd name="T5" fmla="*/ 73 h 87"/>
                <a:gd name="T6" fmla="*/ 0 w 127"/>
                <a:gd name="T7" fmla="*/ 0 h 87"/>
                <a:gd name="T8" fmla="*/ 0 w 127"/>
                <a:gd name="T9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5"/>
                  </a:moveTo>
                  <a:lnTo>
                    <a:pt x="127" y="87"/>
                  </a:lnTo>
                  <a:lnTo>
                    <a:pt x="127" y="73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îṡļidê"/>
            <p:cNvSpPr/>
            <p:nvPr/>
          </p:nvSpPr>
          <p:spPr bwMode="auto">
            <a:xfrm>
              <a:off x="6727825" y="1846263"/>
              <a:ext cx="201613" cy="138113"/>
            </a:xfrm>
            <a:custGeom>
              <a:avLst/>
              <a:gdLst>
                <a:gd name="T0" fmla="*/ 0 w 127"/>
                <a:gd name="T1" fmla="*/ 12 h 87"/>
                <a:gd name="T2" fmla="*/ 127 w 127"/>
                <a:gd name="T3" fmla="*/ 87 h 87"/>
                <a:gd name="T4" fmla="*/ 127 w 127"/>
                <a:gd name="T5" fmla="*/ 72 h 87"/>
                <a:gd name="T6" fmla="*/ 0 w 127"/>
                <a:gd name="T7" fmla="*/ 0 h 87"/>
                <a:gd name="T8" fmla="*/ 0 w 127"/>
                <a:gd name="T9" fmla="*/ 1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2"/>
                  </a:move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íṧḻïḑé"/>
            <p:cNvSpPr/>
            <p:nvPr/>
          </p:nvSpPr>
          <p:spPr bwMode="auto">
            <a:xfrm>
              <a:off x="6727825" y="1889126"/>
              <a:ext cx="201613" cy="138113"/>
            </a:xfrm>
            <a:custGeom>
              <a:avLst/>
              <a:gdLst>
                <a:gd name="T0" fmla="*/ 0 w 127"/>
                <a:gd name="T1" fmla="*/ 14 h 87"/>
                <a:gd name="T2" fmla="*/ 127 w 127"/>
                <a:gd name="T3" fmla="*/ 87 h 87"/>
                <a:gd name="T4" fmla="*/ 127 w 127"/>
                <a:gd name="T5" fmla="*/ 72 h 87"/>
                <a:gd name="T6" fmla="*/ 0 w 127"/>
                <a:gd name="T7" fmla="*/ 0 h 87"/>
                <a:gd name="T8" fmla="*/ 0 w 127"/>
                <a:gd name="T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4"/>
                  </a:move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ï$1îḋé"/>
            <p:cNvSpPr/>
            <p:nvPr/>
          </p:nvSpPr>
          <p:spPr bwMode="auto">
            <a:xfrm>
              <a:off x="6727825" y="1931988"/>
              <a:ext cx="201613" cy="138113"/>
            </a:xfrm>
            <a:custGeom>
              <a:avLst/>
              <a:gdLst>
                <a:gd name="T0" fmla="*/ 0 w 127"/>
                <a:gd name="T1" fmla="*/ 14 h 87"/>
                <a:gd name="T2" fmla="*/ 127 w 127"/>
                <a:gd name="T3" fmla="*/ 87 h 87"/>
                <a:gd name="T4" fmla="*/ 127 w 127"/>
                <a:gd name="T5" fmla="*/ 72 h 87"/>
                <a:gd name="T6" fmla="*/ 0 w 127"/>
                <a:gd name="T7" fmla="*/ 0 h 87"/>
                <a:gd name="T8" fmla="*/ 0 w 127"/>
                <a:gd name="T9" fmla="*/ 1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87">
                  <a:moveTo>
                    <a:pt x="0" y="14"/>
                  </a:moveTo>
                  <a:lnTo>
                    <a:pt x="127" y="87"/>
                  </a:lnTo>
                  <a:lnTo>
                    <a:pt x="127" y="72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ïsļïdé"/>
            <p:cNvSpPr/>
            <p:nvPr/>
          </p:nvSpPr>
          <p:spPr bwMode="auto">
            <a:xfrm>
              <a:off x="6415088" y="1403351"/>
              <a:ext cx="200025" cy="139700"/>
            </a:xfrm>
            <a:custGeom>
              <a:avLst/>
              <a:gdLst>
                <a:gd name="T0" fmla="*/ 126 w 126"/>
                <a:gd name="T1" fmla="*/ 88 h 88"/>
                <a:gd name="T2" fmla="*/ 126 w 126"/>
                <a:gd name="T3" fmla="*/ 73 h 88"/>
                <a:gd name="T4" fmla="*/ 0 w 126"/>
                <a:gd name="T5" fmla="*/ 0 h 88"/>
                <a:gd name="T6" fmla="*/ 0 w 126"/>
                <a:gd name="T7" fmla="*/ 13 h 88"/>
                <a:gd name="T8" fmla="*/ 126 w 12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88">
                  <a:moveTo>
                    <a:pt x="126" y="88"/>
                  </a:moveTo>
                  <a:lnTo>
                    <a:pt x="126" y="73"/>
                  </a:lnTo>
                  <a:lnTo>
                    <a:pt x="0" y="0"/>
                  </a:lnTo>
                  <a:lnTo>
                    <a:pt x="0" y="13"/>
                  </a:lnTo>
                  <a:lnTo>
                    <a:pt x="126" y="8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ï$ḻíḍê"/>
            <p:cNvSpPr/>
            <p:nvPr/>
          </p:nvSpPr>
          <p:spPr bwMode="auto">
            <a:xfrm>
              <a:off x="7008813" y="1878013"/>
              <a:ext cx="73025" cy="274638"/>
            </a:xfrm>
            <a:custGeom>
              <a:avLst/>
              <a:gdLst>
                <a:gd name="T0" fmla="*/ 46 w 46"/>
                <a:gd name="T1" fmla="*/ 27 h 173"/>
                <a:gd name="T2" fmla="*/ 0 w 46"/>
                <a:gd name="T3" fmla="*/ 0 h 173"/>
                <a:gd name="T4" fmla="*/ 0 w 46"/>
                <a:gd name="T5" fmla="*/ 148 h 173"/>
                <a:gd name="T6" fmla="*/ 46 w 46"/>
                <a:gd name="T7" fmla="*/ 173 h 173"/>
                <a:gd name="T8" fmla="*/ 46 w 46"/>
                <a:gd name="T9" fmla="*/ 2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73">
                  <a:moveTo>
                    <a:pt x="46" y="27"/>
                  </a:moveTo>
                  <a:lnTo>
                    <a:pt x="0" y="0"/>
                  </a:lnTo>
                  <a:lnTo>
                    <a:pt x="0" y="148"/>
                  </a:lnTo>
                  <a:lnTo>
                    <a:pt x="46" y="173"/>
                  </a:lnTo>
                  <a:lnTo>
                    <a:pt x="46" y="27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ïšľïḍê"/>
            <p:cNvSpPr/>
            <p:nvPr/>
          </p:nvSpPr>
          <p:spPr bwMode="auto">
            <a:xfrm>
              <a:off x="7104063" y="1806576"/>
              <a:ext cx="69850" cy="401638"/>
            </a:xfrm>
            <a:custGeom>
              <a:avLst/>
              <a:gdLst>
                <a:gd name="T0" fmla="*/ 44 w 44"/>
                <a:gd name="T1" fmla="*/ 27 h 253"/>
                <a:gd name="T2" fmla="*/ 0 w 44"/>
                <a:gd name="T3" fmla="*/ 0 h 253"/>
                <a:gd name="T4" fmla="*/ 0 w 44"/>
                <a:gd name="T5" fmla="*/ 228 h 253"/>
                <a:gd name="T6" fmla="*/ 44 w 44"/>
                <a:gd name="T7" fmla="*/ 253 h 253"/>
                <a:gd name="T8" fmla="*/ 44 w 44"/>
                <a:gd name="T9" fmla="*/ 27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53">
                  <a:moveTo>
                    <a:pt x="44" y="27"/>
                  </a:moveTo>
                  <a:lnTo>
                    <a:pt x="0" y="0"/>
                  </a:lnTo>
                  <a:lnTo>
                    <a:pt x="0" y="228"/>
                  </a:lnTo>
                  <a:lnTo>
                    <a:pt x="44" y="253"/>
                  </a:lnTo>
                  <a:lnTo>
                    <a:pt x="44" y="27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íśľídé"/>
            <p:cNvSpPr/>
            <p:nvPr/>
          </p:nvSpPr>
          <p:spPr bwMode="auto">
            <a:xfrm>
              <a:off x="7196138" y="1736726"/>
              <a:ext cx="73025" cy="527050"/>
            </a:xfrm>
            <a:custGeom>
              <a:avLst/>
              <a:gdLst>
                <a:gd name="T0" fmla="*/ 46 w 46"/>
                <a:gd name="T1" fmla="*/ 25 h 332"/>
                <a:gd name="T2" fmla="*/ 0 w 46"/>
                <a:gd name="T3" fmla="*/ 0 h 332"/>
                <a:gd name="T4" fmla="*/ 0 w 46"/>
                <a:gd name="T5" fmla="*/ 305 h 332"/>
                <a:gd name="T6" fmla="*/ 46 w 46"/>
                <a:gd name="T7" fmla="*/ 332 h 332"/>
                <a:gd name="T8" fmla="*/ 46 w 46"/>
                <a:gd name="T9" fmla="*/ 25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32">
                  <a:moveTo>
                    <a:pt x="46" y="25"/>
                  </a:moveTo>
                  <a:lnTo>
                    <a:pt x="0" y="0"/>
                  </a:lnTo>
                  <a:lnTo>
                    <a:pt x="0" y="305"/>
                  </a:lnTo>
                  <a:lnTo>
                    <a:pt x="46" y="332"/>
                  </a:lnTo>
                  <a:lnTo>
                    <a:pt x="46" y="25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i$ḷíďé"/>
            <p:cNvSpPr/>
            <p:nvPr/>
          </p:nvSpPr>
          <p:spPr bwMode="auto">
            <a:xfrm>
              <a:off x="6415088" y="1528763"/>
              <a:ext cx="223838" cy="330200"/>
            </a:xfrm>
            <a:custGeom>
              <a:avLst/>
              <a:gdLst>
                <a:gd name="T0" fmla="*/ 36 w 68"/>
                <a:gd name="T1" fmla="*/ 52 h 100"/>
                <a:gd name="T2" fmla="*/ 36 w 68"/>
                <a:gd name="T3" fmla="*/ 12 h 100"/>
                <a:gd name="T4" fmla="*/ 34 w 68"/>
                <a:gd name="T5" fmla="*/ 11 h 100"/>
                <a:gd name="T6" fmla="*/ 0 w 68"/>
                <a:gd name="T7" fmla="*/ 30 h 100"/>
                <a:gd name="T8" fmla="*/ 34 w 68"/>
                <a:gd name="T9" fmla="*/ 89 h 100"/>
                <a:gd name="T10" fmla="*/ 68 w 68"/>
                <a:gd name="T11" fmla="*/ 69 h 100"/>
                <a:gd name="T12" fmla="*/ 68 w 68"/>
                <a:gd name="T13" fmla="*/ 68 h 100"/>
                <a:gd name="T14" fmla="*/ 36 w 68"/>
                <a:gd name="T15" fmla="*/ 5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100">
                  <a:moveTo>
                    <a:pt x="36" y="5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5" y="12"/>
                    <a:pt x="35" y="11"/>
                    <a:pt x="34" y="11"/>
                  </a:cubicBezTo>
                  <a:cubicBezTo>
                    <a:pt x="15" y="0"/>
                    <a:pt x="0" y="9"/>
                    <a:pt x="0" y="30"/>
                  </a:cubicBezTo>
                  <a:cubicBezTo>
                    <a:pt x="0" y="52"/>
                    <a:pt x="15" y="78"/>
                    <a:pt x="34" y="89"/>
                  </a:cubicBezTo>
                  <a:cubicBezTo>
                    <a:pt x="53" y="100"/>
                    <a:pt x="68" y="91"/>
                    <a:pt x="68" y="69"/>
                  </a:cubicBezTo>
                  <a:cubicBezTo>
                    <a:pt x="68" y="68"/>
                    <a:pt x="68" y="68"/>
                    <a:pt x="68" y="68"/>
                  </a:cubicBezTo>
                  <a:lnTo>
                    <a:pt x="36" y="5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íşļîḋe"/>
            <p:cNvSpPr/>
            <p:nvPr/>
          </p:nvSpPr>
          <p:spPr bwMode="auto">
            <a:xfrm>
              <a:off x="6364288" y="1176338"/>
              <a:ext cx="968375" cy="1193800"/>
            </a:xfrm>
            <a:custGeom>
              <a:avLst/>
              <a:gdLst>
                <a:gd name="T0" fmla="*/ 0 w 610"/>
                <a:gd name="T1" fmla="*/ 0 h 752"/>
                <a:gd name="T2" fmla="*/ 0 w 610"/>
                <a:gd name="T3" fmla="*/ 399 h 752"/>
                <a:gd name="T4" fmla="*/ 3 w 610"/>
                <a:gd name="T5" fmla="*/ 401 h 752"/>
                <a:gd name="T6" fmla="*/ 610 w 610"/>
                <a:gd name="T7" fmla="*/ 752 h 752"/>
                <a:gd name="T8" fmla="*/ 610 w 610"/>
                <a:gd name="T9" fmla="*/ 353 h 752"/>
                <a:gd name="T10" fmla="*/ 608 w 610"/>
                <a:gd name="T11" fmla="*/ 351 h 752"/>
                <a:gd name="T12" fmla="*/ 0 w 610"/>
                <a:gd name="T13" fmla="*/ 0 h 752"/>
                <a:gd name="T14" fmla="*/ 11 w 610"/>
                <a:gd name="T15" fmla="*/ 17 h 752"/>
                <a:gd name="T16" fmla="*/ 599 w 610"/>
                <a:gd name="T17" fmla="*/ 357 h 752"/>
                <a:gd name="T18" fmla="*/ 599 w 610"/>
                <a:gd name="T19" fmla="*/ 735 h 752"/>
                <a:gd name="T20" fmla="*/ 11 w 610"/>
                <a:gd name="T21" fmla="*/ 393 h 752"/>
                <a:gd name="T22" fmla="*/ 11 w 610"/>
                <a:gd name="T23" fmla="*/ 17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0" h="752">
                  <a:moveTo>
                    <a:pt x="0" y="0"/>
                  </a:moveTo>
                  <a:lnTo>
                    <a:pt x="0" y="399"/>
                  </a:lnTo>
                  <a:lnTo>
                    <a:pt x="3" y="401"/>
                  </a:lnTo>
                  <a:lnTo>
                    <a:pt x="610" y="752"/>
                  </a:lnTo>
                  <a:lnTo>
                    <a:pt x="610" y="353"/>
                  </a:lnTo>
                  <a:lnTo>
                    <a:pt x="608" y="351"/>
                  </a:lnTo>
                  <a:lnTo>
                    <a:pt x="0" y="0"/>
                  </a:lnTo>
                  <a:close/>
                  <a:moveTo>
                    <a:pt x="11" y="17"/>
                  </a:moveTo>
                  <a:lnTo>
                    <a:pt x="599" y="357"/>
                  </a:lnTo>
                  <a:lnTo>
                    <a:pt x="599" y="735"/>
                  </a:lnTo>
                  <a:lnTo>
                    <a:pt x="11" y="393"/>
                  </a:lnTo>
                  <a:lnTo>
                    <a:pt x="11" y="17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iŝľïḋê"/>
            <p:cNvSpPr/>
            <p:nvPr/>
          </p:nvSpPr>
          <p:spPr bwMode="auto">
            <a:xfrm>
              <a:off x="7299325" y="1090613"/>
              <a:ext cx="731838" cy="900113"/>
            </a:xfrm>
            <a:custGeom>
              <a:avLst/>
              <a:gdLst>
                <a:gd name="T0" fmla="*/ 461 w 461"/>
                <a:gd name="T1" fmla="*/ 268 h 567"/>
                <a:gd name="T2" fmla="*/ 461 w 461"/>
                <a:gd name="T3" fmla="*/ 567 h 567"/>
                <a:gd name="T4" fmla="*/ 0 w 461"/>
                <a:gd name="T5" fmla="*/ 299 h 567"/>
                <a:gd name="T6" fmla="*/ 0 w 461"/>
                <a:gd name="T7" fmla="*/ 0 h 567"/>
                <a:gd name="T8" fmla="*/ 461 w 461"/>
                <a:gd name="T9" fmla="*/ 268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567">
                  <a:moveTo>
                    <a:pt x="461" y="268"/>
                  </a:moveTo>
                  <a:lnTo>
                    <a:pt x="461" y="567"/>
                  </a:lnTo>
                  <a:lnTo>
                    <a:pt x="0" y="299"/>
                  </a:lnTo>
                  <a:lnTo>
                    <a:pt x="0" y="0"/>
                  </a:lnTo>
                  <a:lnTo>
                    <a:pt x="461" y="268"/>
                  </a:ln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išľiḓê"/>
            <p:cNvSpPr/>
            <p:nvPr/>
          </p:nvSpPr>
          <p:spPr bwMode="auto">
            <a:xfrm>
              <a:off x="7329488" y="1157288"/>
              <a:ext cx="157163" cy="104775"/>
            </a:xfrm>
            <a:custGeom>
              <a:avLst/>
              <a:gdLst>
                <a:gd name="T0" fmla="*/ 99 w 99"/>
                <a:gd name="T1" fmla="*/ 66 h 66"/>
                <a:gd name="T2" fmla="*/ 99 w 99"/>
                <a:gd name="T3" fmla="*/ 56 h 66"/>
                <a:gd name="T4" fmla="*/ 0 w 99"/>
                <a:gd name="T5" fmla="*/ 0 h 66"/>
                <a:gd name="T6" fmla="*/ 0 w 99"/>
                <a:gd name="T7" fmla="*/ 10 h 66"/>
                <a:gd name="T8" fmla="*/ 99 w 99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66">
                  <a:moveTo>
                    <a:pt x="99" y="66"/>
                  </a:moveTo>
                  <a:lnTo>
                    <a:pt x="99" y="56"/>
                  </a:lnTo>
                  <a:lnTo>
                    <a:pt x="0" y="0"/>
                  </a:lnTo>
                  <a:lnTo>
                    <a:pt x="0" y="10"/>
                  </a:lnTo>
                  <a:lnTo>
                    <a:pt x="99" y="66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işḻíḋê"/>
            <p:cNvSpPr/>
            <p:nvPr/>
          </p:nvSpPr>
          <p:spPr bwMode="auto">
            <a:xfrm>
              <a:off x="7329488" y="1190626"/>
              <a:ext cx="157163" cy="104775"/>
            </a:xfrm>
            <a:custGeom>
              <a:avLst/>
              <a:gdLst>
                <a:gd name="T0" fmla="*/ 99 w 99"/>
                <a:gd name="T1" fmla="*/ 66 h 66"/>
                <a:gd name="T2" fmla="*/ 99 w 99"/>
                <a:gd name="T3" fmla="*/ 56 h 66"/>
                <a:gd name="T4" fmla="*/ 0 w 99"/>
                <a:gd name="T5" fmla="*/ 0 h 66"/>
                <a:gd name="T6" fmla="*/ 0 w 99"/>
                <a:gd name="T7" fmla="*/ 10 h 66"/>
                <a:gd name="T8" fmla="*/ 99 w 99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66">
                  <a:moveTo>
                    <a:pt x="99" y="66"/>
                  </a:moveTo>
                  <a:lnTo>
                    <a:pt x="99" y="56"/>
                  </a:lnTo>
                  <a:lnTo>
                    <a:pt x="0" y="0"/>
                  </a:lnTo>
                  <a:lnTo>
                    <a:pt x="0" y="10"/>
                  </a:lnTo>
                  <a:lnTo>
                    <a:pt x="99" y="66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iṣ1ïḓê"/>
            <p:cNvSpPr/>
            <p:nvPr/>
          </p:nvSpPr>
          <p:spPr bwMode="auto">
            <a:xfrm>
              <a:off x="7329488" y="1222376"/>
              <a:ext cx="157163" cy="106363"/>
            </a:xfrm>
            <a:custGeom>
              <a:avLst/>
              <a:gdLst>
                <a:gd name="T0" fmla="*/ 99 w 99"/>
                <a:gd name="T1" fmla="*/ 67 h 67"/>
                <a:gd name="T2" fmla="*/ 99 w 99"/>
                <a:gd name="T3" fmla="*/ 56 h 67"/>
                <a:gd name="T4" fmla="*/ 0 w 99"/>
                <a:gd name="T5" fmla="*/ 0 h 67"/>
                <a:gd name="T6" fmla="*/ 0 w 99"/>
                <a:gd name="T7" fmla="*/ 11 h 67"/>
                <a:gd name="T8" fmla="*/ 99 w 99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67">
                  <a:moveTo>
                    <a:pt x="99" y="67"/>
                  </a:moveTo>
                  <a:lnTo>
                    <a:pt x="99" y="56"/>
                  </a:lnTo>
                  <a:lnTo>
                    <a:pt x="0" y="0"/>
                  </a:lnTo>
                  <a:lnTo>
                    <a:pt x="0" y="11"/>
                  </a:lnTo>
                  <a:lnTo>
                    <a:pt x="99" y="67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ïṩľídè"/>
            <p:cNvSpPr/>
            <p:nvPr/>
          </p:nvSpPr>
          <p:spPr bwMode="auto">
            <a:xfrm>
              <a:off x="7572375" y="1298576"/>
              <a:ext cx="155575" cy="104775"/>
            </a:xfrm>
            <a:custGeom>
              <a:avLst/>
              <a:gdLst>
                <a:gd name="T0" fmla="*/ 0 w 98"/>
                <a:gd name="T1" fmla="*/ 0 h 66"/>
                <a:gd name="T2" fmla="*/ 0 w 98"/>
                <a:gd name="T3" fmla="*/ 10 h 66"/>
                <a:gd name="T4" fmla="*/ 98 w 98"/>
                <a:gd name="T5" fmla="*/ 66 h 66"/>
                <a:gd name="T6" fmla="*/ 98 w 98"/>
                <a:gd name="T7" fmla="*/ 56 h 66"/>
                <a:gd name="T8" fmla="*/ 0 w 98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6">
                  <a:moveTo>
                    <a:pt x="0" y="0"/>
                  </a:moveTo>
                  <a:lnTo>
                    <a:pt x="0" y="10"/>
                  </a:lnTo>
                  <a:lnTo>
                    <a:pt x="98" y="66"/>
                  </a:lnTo>
                  <a:lnTo>
                    <a:pt x="98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íṩļíḓé"/>
            <p:cNvSpPr/>
            <p:nvPr/>
          </p:nvSpPr>
          <p:spPr bwMode="auto">
            <a:xfrm>
              <a:off x="7572375" y="1331913"/>
              <a:ext cx="155575" cy="104775"/>
            </a:xfrm>
            <a:custGeom>
              <a:avLst/>
              <a:gdLst>
                <a:gd name="T0" fmla="*/ 0 w 98"/>
                <a:gd name="T1" fmla="*/ 10 h 66"/>
                <a:gd name="T2" fmla="*/ 98 w 98"/>
                <a:gd name="T3" fmla="*/ 66 h 66"/>
                <a:gd name="T4" fmla="*/ 98 w 98"/>
                <a:gd name="T5" fmla="*/ 56 h 66"/>
                <a:gd name="T6" fmla="*/ 0 w 98"/>
                <a:gd name="T7" fmla="*/ 0 h 66"/>
                <a:gd name="T8" fmla="*/ 0 w 98"/>
                <a:gd name="T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6">
                  <a:moveTo>
                    <a:pt x="0" y="10"/>
                  </a:moveTo>
                  <a:lnTo>
                    <a:pt x="98" y="66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íṥ1íḍe"/>
            <p:cNvSpPr/>
            <p:nvPr/>
          </p:nvSpPr>
          <p:spPr bwMode="auto">
            <a:xfrm>
              <a:off x="7572375" y="1365251"/>
              <a:ext cx="155575" cy="104775"/>
            </a:xfrm>
            <a:custGeom>
              <a:avLst/>
              <a:gdLst>
                <a:gd name="T0" fmla="*/ 0 w 98"/>
                <a:gd name="T1" fmla="*/ 10 h 66"/>
                <a:gd name="T2" fmla="*/ 98 w 98"/>
                <a:gd name="T3" fmla="*/ 66 h 66"/>
                <a:gd name="T4" fmla="*/ 98 w 98"/>
                <a:gd name="T5" fmla="*/ 56 h 66"/>
                <a:gd name="T6" fmla="*/ 0 w 98"/>
                <a:gd name="T7" fmla="*/ 0 h 66"/>
                <a:gd name="T8" fmla="*/ 0 w 98"/>
                <a:gd name="T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6">
                  <a:moveTo>
                    <a:pt x="0" y="10"/>
                  </a:moveTo>
                  <a:lnTo>
                    <a:pt x="98" y="66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íSľiḋê"/>
            <p:cNvSpPr/>
            <p:nvPr/>
          </p:nvSpPr>
          <p:spPr bwMode="auto">
            <a:xfrm>
              <a:off x="7572375" y="1446213"/>
              <a:ext cx="155575" cy="109538"/>
            </a:xfrm>
            <a:custGeom>
              <a:avLst/>
              <a:gdLst>
                <a:gd name="T0" fmla="*/ 0 w 98"/>
                <a:gd name="T1" fmla="*/ 11 h 69"/>
                <a:gd name="T2" fmla="*/ 98 w 98"/>
                <a:gd name="T3" fmla="*/ 69 h 69"/>
                <a:gd name="T4" fmla="*/ 98 w 98"/>
                <a:gd name="T5" fmla="*/ 56 h 69"/>
                <a:gd name="T6" fmla="*/ 0 w 98"/>
                <a:gd name="T7" fmla="*/ 0 h 69"/>
                <a:gd name="T8" fmla="*/ 0 w 98"/>
                <a:gd name="T9" fmla="*/ 1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9">
                  <a:moveTo>
                    <a:pt x="0" y="11"/>
                  </a:moveTo>
                  <a:lnTo>
                    <a:pt x="98" y="69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ïsḷîḍé"/>
            <p:cNvSpPr/>
            <p:nvPr/>
          </p:nvSpPr>
          <p:spPr bwMode="auto">
            <a:xfrm>
              <a:off x="7572375" y="1479551"/>
              <a:ext cx="155575" cy="109538"/>
            </a:xfrm>
            <a:custGeom>
              <a:avLst/>
              <a:gdLst>
                <a:gd name="T0" fmla="*/ 0 w 98"/>
                <a:gd name="T1" fmla="*/ 11 h 69"/>
                <a:gd name="T2" fmla="*/ 98 w 98"/>
                <a:gd name="T3" fmla="*/ 69 h 69"/>
                <a:gd name="T4" fmla="*/ 98 w 98"/>
                <a:gd name="T5" fmla="*/ 56 h 69"/>
                <a:gd name="T6" fmla="*/ 0 w 98"/>
                <a:gd name="T7" fmla="*/ 0 h 69"/>
                <a:gd name="T8" fmla="*/ 0 w 98"/>
                <a:gd name="T9" fmla="*/ 1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9">
                  <a:moveTo>
                    <a:pt x="0" y="11"/>
                  </a:moveTo>
                  <a:lnTo>
                    <a:pt x="98" y="69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ïśḻîďê"/>
            <p:cNvSpPr/>
            <p:nvPr/>
          </p:nvSpPr>
          <p:spPr bwMode="auto">
            <a:xfrm>
              <a:off x="7572375" y="1512888"/>
              <a:ext cx="155575" cy="107950"/>
            </a:xfrm>
            <a:custGeom>
              <a:avLst/>
              <a:gdLst>
                <a:gd name="T0" fmla="*/ 0 w 98"/>
                <a:gd name="T1" fmla="*/ 10 h 68"/>
                <a:gd name="T2" fmla="*/ 98 w 98"/>
                <a:gd name="T3" fmla="*/ 68 h 68"/>
                <a:gd name="T4" fmla="*/ 98 w 98"/>
                <a:gd name="T5" fmla="*/ 56 h 68"/>
                <a:gd name="T6" fmla="*/ 0 w 98"/>
                <a:gd name="T7" fmla="*/ 0 h 68"/>
                <a:gd name="T8" fmla="*/ 0 w 98"/>
                <a:gd name="T9" fmla="*/ 1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8">
                  <a:moveTo>
                    <a:pt x="0" y="10"/>
                  </a:moveTo>
                  <a:lnTo>
                    <a:pt x="98" y="68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îṣḻiḓè"/>
            <p:cNvSpPr/>
            <p:nvPr/>
          </p:nvSpPr>
          <p:spPr bwMode="auto">
            <a:xfrm>
              <a:off x="7572375" y="1595438"/>
              <a:ext cx="155575" cy="107950"/>
            </a:xfrm>
            <a:custGeom>
              <a:avLst/>
              <a:gdLst>
                <a:gd name="T0" fmla="*/ 0 w 98"/>
                <a:gd name="T1" fmla="*/ 12 h 68"/>
                <a:gd name="T2" fmla="*/ 98 w 98"/>
                <a:gd name="T3" fmla="*/ 68 h 68"/>
                <a:gd name="T4" fmla="*/ 98 w 98"/>
                <a:gd name="T5" fmla="*/ 58 h 68"/>
                <a:gd name="T6" fmla="*/ 0 w 98"/>
                <a:gd name="T7" fmla="*/ 0 h 68"/>
                <a:gd name="T8" fmla="*/ 0 w 98"/>
                <a:gd name="T9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8">
                  <a:moveTo>
                    <a:pt x="0" y="12"/>
                  </a:moveTo>
                  <a:lnTo>
                    <a:pt x="98" y="68"/>
                  </a:lnTo>
                  <a:lnTo>
                    <a:pt x="98" y="5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išliḓé"/>
            <p:cNvSpPr/>
            <p:nvPr/>
          </p:nvSpPr>
          <p:spPr bwMode="auto">
            <a:xfrm>
              <a:off x="7572375" y="1631951"/>
              <a:ext cx="155575" cy="104775"/>
            </a:xfrm>
            <a:custGeom>
              <a:avLst/>
              <a:gdLst>
                <a:gd name="T0" fmla="*/ 0 w 98"/>
                <a:gd name="T1" fmla="*/ 10 h 66"/>
                <a:gd name="T2" fmla="*/ 98 w 98"/>
                <a:gd name="T3" fmla="*/ 66 h 66"/>
                <a:gd name="T4" fmla="*/ 98 w 98"/>
                <a:gd name="T5" fmla="*/ 56 h 66"/>
                <a:gd name="T6" fmla="*/ 0 w 98"/>
                <a:gd name="T7" fmla="*/ 0 h 66"/>
                <a:gd name="T8" fmla="*/ 0 w 98"/>
                <a:gd name="T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6">
                  <a:moveTo>
                    <a:pt x="0" y="10"/>
                  </a:moveTo>
                  <a:lnTo>
                    <a:pt x="98" y="66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ïŝlïḑé"/>
            <p:cNvSpPr/>
            <p:nvPr/>
          </p:nvSpPr>
          <p:spPr bwMode="auto">
            <a:xfrm>
              <a:off x="7572375" y="1663701"/>
              <a:ext cx="155575" cy="106363"/>
            </a:xfrm>
            <a:custGeom>
              <a:avLst/>
              <a:gdLst>
                <a:gd name="T0" fmla="*/ 0 w 98"/>
                <a:gd name="T1" fmla="*/ 11 h 67"/>
                <a:gd name="T2" fmla="*/ 98 w 98"/>
                <a:gd name="T3" fmla="*/ 67 h 67"/>
                <a:gd name="T4" fmla="*/ 98 w 98"/>
                <a:gd name="T5" fmla="*/ 56 h 67"/>
                <a:gd name="T6" fmla="*/ 0 w 98"/>
                <a:gd name="T7" fmla="*/ 0 h 67"/>
                <a:gd name="T8" fmla="*/ 0 w 98"/>
                <a:gd name="T9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7">
                  <a:moveTo>
                    <a:pt x="0" y="11"/>
                  </a:moveTo>
                  <a:lnTo>
                    <a:pt x="98" y="67"/>
                  </a:lnTo>
                  <a:lnTo>
                    <a:pt x="98" y="56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íšlíḑê"/>
            <p:cNvSpPr/>
            <p:nvPr/>
          </p:nvSpPr>
          <p:spPr bwMode="auto">
            <a:xfrm>
              <a:off x="7329488" y="1255713"/>
              <a:ext cx="157163" cy="109538"/>
            </a:xfrm>
            <a:custGeom>
              <a:avLst/>
              <a:gdLst>
                <a:gd name="T0" fmla="*/ 99 w 99"/>
                <a:gd name="T1" fmla="*/ 69 h 69"/>
                <a:gd name="T2" fmla="*/ 99 w 99"/>
                <a:gd name="T3" fmla="*/ 56 h 69"/>
                <a:gd name="T4" fmla="*/ 0 w 99"/>
                <a:gd name="T5" fmla="*/ 0 h 69"/>
                <a:gd name="T6" fmla="*/ 0 w 99"/>
                <a:gd name="T7" fmla="*/ 10 h 69"/>
                <a:gd name="T8" fmla="*/ 99 w 99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69">
                  <a:moveTo>
                    <a:pt x="99" y="69"/>
                  </a:moveTo>
                  <a:lnTo>
                    <a:pt x="99" y="56"/>
                  </a:lnTo>
                  <a:lnTo>
                    <a:pt x="0" y="0"/>
                  </a:lnTo>
                  <a:lnTo>
                    <a:pt x="0" y="10"/>
                  </a:lnTo>
                  <a:lnTo>
                    <a:pt x="99" y="6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îŝ1iḍè"/>
            <p:cNvSpPr/>
            <p:nvPr/>
          </p:nvSpPr>
          <p:spPr bwMode="auto">
            <a:xfrm>
              <a:off x="7791450" y="1625601"/>
              <a:ext cx="52388" cy="209550"/>
            </a:xfrm>
            <a:custGeom>
              <a:avLst/>
              <a:gdLst>
                <a:gd name="T0" fmla="*/ 33 w 33"/>
                <a:gd name="T1" fmla="*/ 18 h 132"/>
                <a:gd name="T2" fmla="*/ 0 w 33"/>
                <a:gd name="T3" fmla="*/ 0 h 132"/>
                <a:gd name="T4" fmla="*/ 0 w 33"/>
                <a:gd name="T5" fmla="*/ 112 h 132"/>
                <a:gd name="T6" fmla="*/ 33 w 33"/>
                <a:gd name="T7" fmla="*/ 132 h 132"/>
                <a:gd name="T8" fmla="*/ 33 w 33"/>
                <a:gd name="T9" fmla="*/ 1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32">
                  <a:moveTo>
                    <a:pt x="33" y="18"/>
                  </a:moveTo>
                  <a:lnTo>
                    <a:pt x="0" y="0"/>
                  </a:lnTo>
                  <a:lnTo>
                    <a:pt x="0" y="112"/>
                  </a:lnTo>
                  <a:lnTo>
                    <a:pt x="33" y="132"/>
                  </a:lnTo>
                  <a:lnTo>
                    <a:pt x="33" y="1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ïşḷiďé"/>
            <p:cNvSpPr/>
            <p:nvPr/>
          </p:nvSpPr>
          <p:spPr bwMode="auto">
            <a:xfrm>
              <a:off x="7862888" y="1568451"/>
              <a:ext cx="53975" cy="309563"/>
            </a:xfrm>
            <a:custGeom>
              <a:avLst/>
              <a:gdLst>
                <a:gd name="T0" fmla="*/ 34 w 34"/>
                <a:gd name="T1" fmla="*/ 19 h 195"/>
                <a:gd name="T2" fmla="*/ 0 w 34"/>
                <a:gd name="T3" fmla="*/ 0 h 195"/>
                <a:gd name="T4" fmla="*/ 0 w 34"/>
                <a:gd name="T5" fmla="*/ 175 h 195"/>
                <a:gd name="T6" fmla="*/ 34 w 34"/>
                <a:gd name="T7" fmla="*/ 195 h 195"/>
                <a:gd name="T8" fmla="*/ 34 w 34"/>
                <a:gd name="T9" fmla="*/ 1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95">
                  <a:moveTo>
                    <a:pt x="34" y="19"/>
                  </a:moveTo>
                  <a:lnTo>
                    <a:pt x="0" y="0"/>
                  </a:lnTo>
                  <a:lnTo>
                    <a:pt x="0" y="175"/>
                  </a:lnTo>
                  <a:lnTo>
                    <a:pt x="34" y="195"/>
                  </a:lnTo>
                  <a:lnTo>
                    <a:pt x="34" y="1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íślïďè"/>
            <p:cNvSpPr/>
            <p:nvPr/>
          </p:nvSpPr>
          <p:spPr bwMode="auto">
            <a:xfrm>
              <a:off x="7935913" y="1512888"/>
              <a:ext cx="52388" cy="404813"/>
            </a:xfrm>
            <a:custGeom>
              <a:avLst/>
              <a:gdLst>
                <a:gd name="T0" fmla="*/ 33 w 33"/>
                <a:gd name="T1" fmla="*/ 21 h 255"/>
                <a:gd name="T2" fmla="*/ 0 w 33"/>
                <a:gd name="T3" fmla="*/ 0 h 255"/>
                <a:gd name="T4" fmla="*/ 0 w 33"/>
                <a:gd name="T5" fmla="*/ 237 h 255"/>
                <a:gd name="T6" fmla="*/ 33 w 33"/>
                <a:gd name="T7" fmla="*/ 255 h 255"/>
                <a:gd name="T8" fmla="*/ 33 w 33"/>
                <a:gd name="T9" fmla="*/ 21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55">
                  <a:moveTo>
                    <a:pt x="33" y="21"/>
                  </a:moveTo>
                  <a:lnTo>
                    <a:pt x="0" y="0"/>
                  </a:lnTo>
                  <a:lnTo>
                    <a:pt x="0" y="237"/>
                  </a:lnTo>
                  <a:lnTo>
                    <a:pt x="33" y="255"/>
                  </a:lnTo>
                  <a:lnTo>
                    <a:pt x="33" y="2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îŝľiḓé"/>
            <p:cNvSpPr/>
            <p:nvPr/>
          </p:nvSpPr>
          <p:spPr bwMode="auto">
            <a:xfrm>
              <a:off x="7329488" y="1354138"/>
              <a:ext cx="174625" cy="250825"/>
            </a:xfrm>
            <a:custGeom>
              <a:avLst/>
              <a:gdLst>
                <a:gd name="T0" fmla="*/ 28 w 53"/>
                <a:gd name="T1" fmla="*/ 39 h 76"/>
                <a:gd name="T2" fmla="*/ 28 w 53"/>
                <a:gd name="T3" fmla="*/ 9 h 76"/>
                <a:gd name="T4" fmla="*/ 27 w 53"/>
                <a:gd name="T5" fmla="*/ 8 h 76"/>
                <a:gd name="T6" fmla="*/ 0 w 53"/>
                <a:gd name="T7" fmla="*/ 23 h 76"/>
                <a:gd name="T8" fmla="*/ 26 w 53"/>
                <a:gd name="T9" fmla="*/ 68 h 76"/>
                <a:gd name="T10" fmla="*/ 53 w 53"/>
                <a:gd name="T11" fmla="*/ 53 h 76"/>
                <a:gd name="T12" fmla="*/ 53 w 53"/>
                <a:gd name="T13" fmla="*/ 52 h 76"/>
                <a:gd name="T14" fmla="*/ 28 w 53"/>
                <a:gd name="T15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76">
                  <a:moveTo>
                    <a:pt x="28" y="39"/>
                  </a:move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7" y="8"/>
                    <a:pt x="27" y="8"/>
                  </a:cubicBezTo>
                  <a:cubicBezTo>
                    <a:pt x="12" y="0"/>
                    <a:pt x="0" y="6"/>
                    <a:pt x="0" y="23"/>
                  </a:cubicBezTo>
                  <a:cubicBezTo>
                    <a:pt x="0" y="39"/>
                    <a:pt x="12" y="60"/>
                    <a:pt x="26" y="68"/>
                  </a:cubicBezTo>
                  <a:cubicBezTo>
                    <a:pt x="41" y="76"/>
                    <a:pt x="53" y="70"/>
                    <a:pt x="53" y="53"/>
                  </a:cubicBezTo>
                  <a:cubicBezTo>
                    <a:pt x="53" y="52"/>
                    <a:pt x="53" y="52"/>
                    <a:pt x="53" y="52"/>
                  </a:cubicBezTo>
                  <a:lnTo>
                    <a:pt x="28" y="3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íSḷide"/>
            <p:cNvSpPr/>
            <p:nvPr/>
          </p:nvSpPr>
          <p:spPr bwMode="auto">
            <a:xfrm>
              <a:off x="7292975" y="1081088"/>
              <a:ext cx="746125" cy="919163"/>
            </a:xfrm>
            <a:custGeom>
              <a:avLst/>
              <a:gdLst>
                <a:gd name="T0" fmla="*/ 0 w 470"/>
                <a:gd name="T1" fmla="*/ 0 h 579"/>
                <a:gd name="T2" fmla="*/ 0 w 470"/>
                <a:gd name="T3" fmla="*/ 307 h 579"/>
                <a:gd name="T4" fmla="*/ 2 w 470"/>
                <a:gd name="T5" fmla="*/ 309 h 579"/>
                <a:gd name="T6" fmla="*/ 470 w 470"/>
                <a:gd name="T7" fmla="*/ 579 h 579"/>
                <a:gd name="T8" fmla="*/ 470 w 470"/>
                <a:gd name="T9" fmla="*/ 272 h 579"/>
                <a:gd name="T10" fmla="*/ 467 w 470"/>
                <a:gd name="T11" fmla="*/ 272 h 579"/>
                <a:gd name="T12" fmla="*/ 0 w 470"/>
                <a:gd name="T13" fmla="*/ 0 h 579"/>
                <a:gd name="T14" fmla="*/ 6 w 470"/>
                <a:gd name="T15" fmla="*/ 12 h 579"/>
                <a:gd name="T16" fmla="*/ 461 w 470"/>
                <a:gd name="T17" fmla="*/ 276 h 579"/>
                <a:gd name="T18" fmla="*/ 461 w 470"/>
                <a:gd name="T19" fmla="*/ 567 h 579"/>
                <a:gd name="T20" fmla="*/ 6 w 470"/>
                <a:gd name="T21" fmla="*/ 303 h 579"/>
                <a:gd name="T22" fmla="*/ 6 w 470"/>
                <a:gd name="T23" fmla="*/ 12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0" h="579">
                  <a:moveTo>
                    <a:pt x="0" y="0"/>
                  </a:moveTo>
                  <a:lnTo>
                    <a:pt x="0" y="307"/>
                  </a:lnTo>
                  <a:lnTo>
                    <a:pt x="2" y="309"/>
                  </a:lnTo>
                  <a:lnTo>
                    <a:pt x="470" y="579"/>
                  </a:lnTo>
                  <a:lnTo>
                    <a:pt x="470" y="272"/>
                  </a:lnTo>
                  <a:lnTo>
                    <a:pt x="467" y="272"/>
                  </a:lnTo>
                  <a:lnTo>
                    <a:pt x="0" y="0"/>
                  </a:lnTo>
                  <a:close/>
                  <a:moveTo>
                    <a:pt x="6" y="12"/>
                  </a:moveTo>
                  <a:lnTo>
                    <a:pt x="461" y="276"/>
                  </a:lnTo>
                  <a:lnTo>
                    <a:pt x="461" y="567"/>
                  </a:lnTo>
                  <a:lnTo>
                    <a:pt x="6" y="303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îs1ïḍe"/>
            <p:cNvSpPr/>
            <p:nvPr/>
          </p:nvSpPr>
          <p:spPr bwMode="auto">
            <a:xfrm>
              <a:off x="4437063" y="1169988"/>
              <a:ext cx="1519238" cy="1858963"/>
            </a:xfrm>
            <a:custGeom>
              <a:avLst/>
              <a:gdLst>
                <a:gd name="T0" fmla="*/ 0 w 957"/>
                <a:gd name="T1" fmla="*/ 552 h 1171"/>
                <a:gd name="T2" fmla="*/ 0 w 957"/>
                <a:gd name="T3" fmla="*/ 1171 h 1171"/>
                <a:gd name="T4" fmla="*/ 957 w 957"/>
                <a:gd name="T5" fmla="*/ 619 h 1171"/>
                <a:gd name="T6" fmla="*/ 957 w 957"/>
                <a:gd name="T7" fmla="*/ 0 h 1171"/>
                <a:gd name="T8" fmla="*/ 0 w 957"/>
                <a:gd name="T9" fmla="*/ 552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7" h="1171">
                  <a:moveTo>
                    <a:pt x="0" y="552"/>
                  </a:moveTo>
                  <a:lnTo>
                    <a:pt x="0" y="1171"/>
                  </a:lnTo>
                  <a:lnTo>
                    <a:pt x="957" y="619"/>
                  </a:lnTo>
                  <a:lnTo>
                    <a:pt x="957" y="0"/>
                  </a:lnTo>
                  <a:lnTo>
                    <a:pt x="0" y="552"/>
                  </a:lnTo>
                  <a:close/>
                </a:path>
              </a:pathLst>
            </a:custGeom>
            <a:solidFill>
              <a:srgbClr val="6EC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ísľîḋê"/>
            <p:cNvSpPr/>
            <p:nvPr/>
          </p:nvSpPr>
          <p:spPr bwMode="auto">
            <a:xfrm>
              <a:off x="4338638" y="1008063"/>
              <a:ext cx="1636713" cy="2146300"/>
            </a:xfrm>
            <a:custGeom>
              <a:avLst/>
              <a:gdLst>
                <a:gd name="T0" fmla="*/ 16 w 496"/>
                <a:gd name="T1" fmla="*/ 264 h 651"/>
                <a:gd name="T2" fmla="*/ 469 w 496"/>
                <a:gd name="T3" fmla="*/ 2 h 651"/>
                <a:gd name="T4" fmla="*/ 478 w 496"/>
                <a:gd name="T5" fmla="*/ 2 h 651"/>
                <a:gd name="T6" fmla="*/ 478 w 496"/>
                <a:gd name="T7" fmla="*/ 2 h 651"/>
                <a:gd name="T8" fmla="*/ 478 w 496"/>
                <a:gd name="T9" fmla="*/ 2 h 651"/>
                <a:gd name="T10" fmla="*/ 478 w 496"/>
                <a:gd name="T11" fmla="*/ 2 h 651"/>
                <a:gd name="T12" fmla="*/ 496 w 496"/>
                <a:gd name="T13" fmla="*/ 12 h 651"/>
                <a:gd name="T14" fmla="*/ 483 w 496"/>
                <a:gd name="T15" fmla="*/ 58 h 651"/>
                <a:gd name="T16" fmla="*/ 483 w 496"/>
                <a:gd name="T17" fmla="*/ 358 h 651"/>
                <a:gd name="T18" fmla="*/ 468 w 496"/>
                <a:gd name="T19" fmla="*/ 384 h 651"/>
                <a:gd name="T20" fmla="*/ 31 w 496"/>
                <a:gd name="T21" fmla="*/ 637 h 651"/>
                <a:gd name="T22" fmla="*/ 26 w 496"/>
                <a:gd name="T23" fmla="*/ 651 h 651"/>
                <a:gd name="T24" fmla="*/ 8 w 496"/>
                <a:gd name="T25" fmla="*/ 641 h 651"/>
                <a:gd name="T26" fmla="*/ 8 w 496"/>
                <a:gd name="T27" fmla="*/ 641 h 651"/>
                <a:gd name="T28" fmla="*/ 0 w 496"/>
                <a:gd name="T29" fmla="*/ 626 h 651"/>
                <a:gd name="T30" fmla="*/ 0 w 496"/>
                <a:gd name="T31" fmla="*/ 292 h 651"/>
                <a:gd name="T32" fmla="*/ 16 w 496"/>
                <a:gd name="T33" fmla="*/ 264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6" h="651">
                  <a:moveTo>
                    <a:pt x="16" y="264"/>
                  </a:moveTo>
                  <a:cubicBezTo>
                    <a:pt x="469" y="2"/>
                    <a:pt x="469" y="2"/>
                    <a:pt x="469" y="2"/>
                  </a:cubicBezTo>
                  <a:cubicBezTo>
                    <a:pt x="472" y="0"/>
                    <a:pt x="476" y="0"/>
                    <a:pt x="478" y="2"/>
                  </a:cubicBezTo>
                  <a:cubicBezTo>
                    <a:pt x="478" y="2"/>
                    <a:pt x="478" y="2"/>
                    <a:pt x="478" y="2"/>
                  </a:cubicBezTo>
                  <a:cubicBezTo>
                    <a:pt x="478" y="2"/>
                    <a:pt x="478" y="2"/>
                    <a:pt x="478" y="2"/>
                  </a:cubicBezTo>
                  <a:cubicBezTo>
                    <a:pt x="478" y="2"/>
                    <a:pt x="478" y="2"/>
                    <a:pt x="478" y="2"/>
                  </a:cubicBezTo>
                  <a:cubicBezTo>
                    <a:pt x="496" y="12"/>
                    <a:pt x="496" y="12"/>
                    <a:pt x="496" y="12"/>
                  </a:cubicBezTo>
                  <a:cubicBezTo>
                    <a:pt x="483" y="58"/>
                    <a:pt x="483" y="58"/>
                    <a:pt x="483" y="58"/>
                  </a:cubicBezTo>
                  <a:cubicBezTo>
                    <a:pt x="483" y="358"/>
                    <a:pt x="483" y="358"/>
                    <a:pt x="483" y="358"/>
                  </a:cubicBezTo>
                  <a:cubicBezTo>
                    <a:pt x="483" y="369"/>
                    <a:pt x="477" y="379"/>
                    <a:pt x="468" y="384"/>
                  </a:cubicBezTo>
                  <a:cubicBezTo>
                    <a:pt x="31" y="637"/>
                    <a:pt x="31" y="637"/>
                    <a:pt x="31" y="637"/>
                  </a:cubicBezTo>
                  <a:cubicBezTo>
                    <a:pt x="26" y="651"/>
                    <a:pt x="26" y="651"/>
                    <a:pt x="26" y="651"/>
                  </a:cubicBezTo>
                  <a:cubicBezTo>
                    <a:pt x="8" y="641"/>
                    <a:pt x="8" y="641"/>
                    <a:pt x="8" y="641"/>
                  </a:cubicBezTo>
                  <a:cubicBezTo>
                    <a:pt x="8" y="641"/>
                    <a:pt x="8" y="641"/>
                    <a:pt x="8" y="641"/>
                  </a:cubicBezTo>
                  <a:cubicBezTo>
                    <a:pt x="3" y="638"/>
                    <a:pt x="0" y="633"/>
                    <a:pt x="0" y="626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0" y="280"/>
                    <a:pt x="6" y="270"/>
                    <a:pt x="16" y="264"/>
                  </a:cubicBezTo>
                  <a:close/>
                </a:path>
              </a:pathLst>
            </a:custGeom>
            <a:solidFill>
              <a:srgbClr val="8CE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iṧḷîḓè"/>
            <p:cNvSpPr/>
            <p:nvPr/>
          </p:nvSpPr>
          <p:spPr bwMode="auto">
            <a:xfrm>
              <a:off x="4394200" y="1038226"/>
              <a:ext cx="1593850" cy="2135188"/>
            </a:xfrm>
            <a:custGeom>
              <a:avLst/>
              <a:gdLst>
                <a:gd name="T0" fmla="*/ 0 w 483"/>
                <a:gd name="T1" fmla="*/ 293 h 648"/>
                <a:gd name="T2" fmla="*/ 0 w 483"/>
                <a:gd name="T3" fmla="*/ 627 h 648"/>
                <a:gd name="T4" fmla="*/ 25 w 483"/>
                <a:gd name="T5" fmla="*/ 642 h 648"/>
                <a:gd name="T6" fmla="*/ 468 w 483"/>
                <a:gd name="T7" fmla="*/ 386 h 648"/>
                <a:gd name="T8" fmla="*/ 483 w 483"/>
                <a:gd name="T9" fmla="*/ 359 h 648"/>
                <a:gd name="T10" fmla="*/ 483 w 483"/>
                <a:gd name="T11" fmla="*/ 11 h 648"/>
                <a:gd name="T12" fmla="*/ 470 w 483"/>
                <a:gd name="T13" fmla="*/ 3 h 648"/>
                <a:gd name="T14" fmla="*/ 16 w 483"/>
                <a:gd name="T15" fmla="*/ 265 h 648"/>
                <a:gd name="T16" fmla="*/ 0 w 483"/>
                <a:gd name="T17" fmla="*/ 29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2" h="648">
                  <a:moveTo>
                    <a:pt x="0" y="293"/>
                  </a:moveTo>
                  <a:cubicBezTo>
                    <a:pt x="0" y="627"/>
                    <a:pt x="0" y="627"/>
                    <a:pt x="0" y="627"/>
                  </a:cubicBezTo>
                  <a:cubicBezTo>
                    <a:pt x="0" y="640"/>
                    <a:pt x="14" y="648"/>
                    <a:pt x="25" y="642"/>
                  </a:cubicBezTo>
                  <a:cubicBezTo>
                    <a:pt x="468" y="386"/>
                    <a:pt x="468" y="386"/>
                    <a:pt x="468" y="386"/>
                  </a:cubicBezTo>
                  <a:cubicBezTo>
                    <a:pt x="478" y="380"/>
                    <a:pt x="483" y="370"/>
                    <a:pt x="483" y="359"/>
                  </a:cubicBezTo>
                  <a:cubicBezTo>
                    <a:pt x="483" y="11"/>
                    <a:pt x="483" y="11"/>
                    <a:pt x="483" y="11"/>
                  </a:cubicBezTo>
                  <a:cubicBezTo>
                    <a:pt x="483" y="4"/>
                    <a:pt x="476" y="0"/>
                    <a:pt x="470" y="3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6" y="271"/>
                    <a:pt x="0" y="282"/>
                    <a:pt x="0" y="293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íṥḻïḓê"/>
            <p:cNvSpPr/>
            <p:nvPr/>
          </p:nvSpPr>
          <p:spPr bwMode="auto">
            <a:xfrm>
              <a:off x="4437063" y="1169988"/>
              <a:ext cx="1519238" cy="1858963"/>
            </a:xfrm>
            <a:custGeom>
              <a:avLst/>
              <a:gdLst>
                <a:gd name="T0" fmla="*/ 0 w 957"/>
                <a:gd name="T1" fmla="*/ 552 h 1171"/>
                <a:gd name="T2" fmla="*/ 0 w 957"/>
                <a:gd name="T3" fmla="*/ 1171 h 1171"/>
                <a:gd name="T4" fmla="*/ 957 w 957"/>
                <a:gd name="T5" fmla="*/ 619 h 1171"/>
                <a:gd name="T6" fmla="*/ 957 w 957"/>
                <a:gd name="T7" fmla="*/ 0 h 1171"/>
                <a:gd name="T8" fmla="*/ 0 w 957"/>
                <a:gd name="T9" fmla="*/ 552 h 1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7" h="1171">
                  <a:moveTo>
                    <a:pt x="0" y="552"/>
                  </a:moveTo>
                  <a:lnTo>
                    <a:pt x="0" y="1171"/>
                  </a:lnTo>
                  <a:lnTo>
                    <a:pt x="957" y="619"/>
                  </a:lnTo>
                  <a:lnTo>
                    <a:pt x="957" y="0"/>
                  </a:lnTo>
                  <a:lnTo>
                    <a:pt x="0" y="552"/>
                  </a:ln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îṣḻíḑè"/>
            <p:cNvSpPr/>
            <p:nvPr/>
          </p:nvSpPr>
          <p:spPr bwMode="auto">
            <a:xfrm>
              <a:off x="6916738" y="2270126"/>
              <a:ext cx="936625" cy="1265238"/>
            </a:xfrm>
            <a:custGeom>
              <a:avLst/>
              <a:gdLst>
                <a:gd name="T0" fmla="*/ 276 w 284"/>
                <a:gd name="T1" fmla="*/ 1 h 384"/>
                <a:gd name="T2" fmla="*/ 255 w 284"/>
                <a:gd name="T3" fmla="*/ 14 h 384"/>
                <a:gd name="T4" fmla="*/ 246 w 284"/>
                <a:gd name="T5" fmla="*/ 23 h 384"/>
                <a:gd name="T6" fmla="*/ 32 w 284"/>
                <a:gd name="T7" fmla="*/ 18 h 384"/>
                <a:gd name="T8" fmla="*/ 26 w 284"/>
                <a:gd name="T9" fmla="*/ 12 h 384"/>
                <a:gd name="T10" fmla="*/ 0 w 284"/>
                <a:gd name="T11" fmla="*/ 7 h 384"/>
                <a:gd name="T12" fmla="*/ 0 w 284"/>
                <a:gd name="T13" fmla="*/ 304 h 384"/>
                <a:gd name="T14" fmla="*/ 2 w 284"/>
                <a:gd name="T15" fmla="*/ 307 h 384"/>
                <a:gd name="T16" fmla="*/ 6 w 284"/>
                <a:gd name="T17" fmla="*/ 309 h 384"/>
                <a:gd name="T18" fmla="*/ 134 w 284"/>
                <a:gd name="T19" fmla="*/ 383 h 384"/>
                <a:gd name="T20" fmla="*/ 140 w 284"/>
                <a:gd name="T21" fmla="*/ 383 h 384"/>
                <a:gd name="T22" fmla="*/ 265 w 284"/>
                <a:gd name="T23" fmla="*/ 312 h 384"/>
                <a:gd name="T24" fmla="*/ 281 w 284"/>
                <a:gd name="T25" fmla="*/ 302 h 384"/>
                <a:gd name="T26" fmla="*/ 284 w 284"/>
                <a:gd name="T27" fmla="*/ 297 h 384"/>
                <a:gd name="T28" fmla="*/ 284 w 284"/>
                <a:gd name="T29" fmla="*/ 297 h 384"/>
                <a:gd name="T30" fmla="*/ 284 w 284"/>
                <a:gd name="T31" fmla="*/ 0 h 384"/>
                <a:gd name="T32" fmla="*/ 276 w 284"/>
                <a:gd name="T33" fmla="*/ 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4" h="384">
                  <a:moveTo>
                    <a:pt x="276" y="1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46" y="23"/>
                    <a:pt x="246" y="23"/>
                    <a:pt x="246" y="23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05"/>
                    <a:pt x="0" y="306"/>
                    <a:pt x="2" y="307"/>
                  </a:cubicBezTo>
                  <a:cubicBezTo>
                    <a:pt x="6" y="309"/>
                    <a:pt x="6" y="309"/>
                    <a:pt x="6" y="309"/>
                  </a:cubicBezTo>
                  <a:cubicBezTo>
                    <a:pt x="134" y="383"/>
                    <a:pt x="134" y="383"/>
                    <a:pt x="134" y="383"/>
                  </a:cubicBezTo>
                  <a:cubicBezTo>
                    <a:pt x="136" y="384"/>
                    <a:pt x="138" y="384"/>
                    <a:pt x="140" y="383"/>
                  </a:cubicBezTo>
                  <a:cubicBezTo>
                    <a:pt x="265" y="312"/>
                    <a:pt x="265" y="312"/>
                    <a:pt x="265" y="312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3" y="301"/>
                    <a:pt x="284" y="299"/>
                    <a:pt x="284" y="297"/>
                  </a:cubicBezTo>
                  <a:cubicBezTo>
                    <a:pt x="284" y="297"/>
                    <a:pt x="284" y="297"/>
                    <a:pt x="284" y="297"/>
                  </a:cubicBezTo>
                  <a:cubicBezTo>
                    <a:pt x="284" y="0"/>
                    <a:pt x="284" y="0"/>
                    <a:pt x="284" y="0"/>
                  </a:cubicBezTo>
                  <a:lnTo>
                    <a:pt x="276" y="1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îṥḻîḍê"/>
            <p:cNvSpPr/>
            <p:nvPr/>
          </p:nvSpPr>
          <p:spPr bwMode="auto">
            <a:xfrm>
              <a:off x="6913563" y="2003426"/>
              <a:ext cx="942975" cy="554038"/>
            </a:xfrm>
            <a:custGeom>
              <a:avLst/>
              <a:gdLst>
                <a:gd name="T0" fmla="*/ 282 w 286"/>
                <a:gd name="T1" fmla="*/ 76 h 168"/>
                <a:gd name="T2" fmla="*/ 281 w 286"/>
                <a:gd name="T3" fmla="*/ 76 h 168"/>
                <a:gd name="T4" fmla="*/ 153 w 286"/>
                <a:gd name="T5" fmla="*/ 2 h 168"/>
                <a:gd name="T6" fmla="*/ 147 w 286"/>
                <a:gd name="T7" fmla="*/ 2 h 168"/>
                <a:gd name="T8" fmla="*/ 29 w 286"/>
                <a:gd name="T9" fmla="*/ 70 h 168"/>
                <a:gd name="T10" fmla="*/ 3 w 286"/>
                <a:gd name="T11" fmla="*/ 85 h 168"/>
                <a:gd name="T12" fmla="*/ 3 w 286"/>
                <a:gd name="T13" fmla="*/ 91 h 168"/>
                <a:gd name="T14" fmla="*/ 7 w 286"/>
                <a:gd name="T15" fmla="*/ 93 h 168"/>
                <a:gd name="T16" fmla="*/ 135 w 286"/>
                <a:gd name="T17" fmla="*/ 167 h 168"/>
                <a:gd name="T18" fmla="*/ 141 w 286"/>
                <a:gd name="T19" fmla="*/ 167 h 168"/>
                <a:gd name="T20" fmla="*/ 266 w 286"/>
                <a:gd name="T21" fmla="*/ 96 h 168"/>
                <a:gd name="T22" fmla="*/ 282 w 286"/>
                <a:gd name="T23" fmla="*/ 86 h 168"/>
                <a:gd name="T24" fmla="*/ 282 w 286"/>
                <a:gd name="T25" fmla="*/ 7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6" h="168">
                  <a:moveTo>
                    <a:pt x="282" y="76"/>
                  </a:moveTo>
                  <a:cubicBezTo>
                    <a:pt x="281" y="76"/>
                    <a:pt x="281" y="76"/>
                    <a:pt x="281" y="76"/>
                  </a:cubicBezTo>
                  <a:cubicBezTo>
                    <a:pt x="153" y="2"/>
                    <a:pt x="153" y="2"/>
                    <a:pt x="153" y="2"/>
                  </a:cubicBezTo>
                  <a:cubicBezTo>
                    <a:pt x="151" y="0"/>
                    <a:pt x="149" y="0"/>
                    <a:pt x="147" y="2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0" y="86"/>
                    <a:pt x="0" y="89"/>
                    <a:pt x="3" y="91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135" y="167"/>
                    <a:pt x="135" y="167"/>
                    <a:pt x="135" y="167"/>
                  </a:cubicBezTo>
                  <a:cubicBezTo>
                    <a:pt x="137" y="168"/>
                    <a:pt x="139" y="168"/>
                    <a:pt x="141" y="167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82" y="86"/>
                    <a:pt x="282" y="86"/>
                    <a:pt x="282" y="86"/>
                  </a:cubicBezTo>
                  <a:cubicBezTo>
                    <a:pt x="286" y="84"/>
                    <a:pt x="286" y="78"/>
                    <a:pt x="282" y="76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îśḻíḓê"/>
            <p:cNvSpPr/>
            <p:nvPr/>
          </p:nvSpPr>
          <p:spPr bwMode="auto">
            <a:xfrm>
              <a:off x="4556125" y="3571876"/>
              <a:ext cx="4165600" cy="1770063"/>
            </a:xfrm>
            <a:custGeom>
              <a:avLst/>
              <a:gdLst>
                <a:gd name="T0" fmla="*/ 23 w 1262"/>
                <a:gd name="T1" fmla="*/ 2 h 537"/>
                <a:gd name="T2" fmla="*/ 85 w 1262"/>
                <a:gd name="T3" fmla="*/ 42 h 537"/>
                <a:gd name="T4" fmla="*/ 113 w 1262"/>
                <a:gd name="T5" fmla="*/ 67 h 537"/>
                <a:gd name="T6" fmla="*/ 1166 w 1262"/>
                <a:gd name="T7" fmla="*/ 294 h 537"/>
                <a:gd name="T8" fmla="*/ 1184 w 1262"/>
                <a:gd name="T9" fmla="*/ 277 h 537"/>
                <a:gd name="T10" fmla="*/ 1262 w 1262"/>
                <a:gd name="T11" fmla="*/ 261 h 537"/>
                <a:gd name="T12" fmla="*/ 1262 w 1262"/>
                <a:gd name="T13" fmla="*/ 297 h 537"/>
                <a:gd name="T14" fmla="*/ 1257 w 1262"/>
                <a:gd name="T15" fmla="*/ 306 h 537"/>
                <a:gd name="T16" fmla="*/ 1244 w 1262"/>
                <a:gd name="T17" fmla="*/ 313 h 537"/>
                <a:gd name="T18" fmla="*/ 863 w 1262"/>
                <a:gd name="T19" fmla="*/ 534 h 537"/>
                <a:gd name="T20" fmla="*/ 844 w 1262"/>
                <a:gd name="T21" fmla="*/ 534 h 537"/>
                <a:gd name="T22" fmla="*/ 57 w 1262"/>
                <a:gd name="T23" fmla="*/ 80 h 537"/>
                <a:gd name="T24" fmla="*/ 9 w 1262"/>
                <a:gd name="T25" fmla="*/ 52 h 537"/>
                <a:gd name="T26" fmla="*/ 0 w 1262"/>
                <a:gd name="T27" fmla="*/ 36 h 537"/>
                <a:gd name="T28" fmla="*/ 0 w 1262"/>
                <a:gd name="T29" fmla="*/ 36 h 537"/>
                <a:gd name="T30" fmla="*/ 0 w 1262"/>
                <a:gd name="T31" fmla="*/ 0 h 537"/>
                <a:gd name="T32" fmla="*/ 23 w 1262"/>
                <a:gd name="T33" fmla="*/ 2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2" h="537">
                  <a:moveTo>
                    <a:pt x="23" y="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84" y="277"/>
                    <a:pt x="1184" y="277"/>
                    <a:pt x="1184" y="277"/>
                  </a:cubicBezTo>
                  <a:cubicBezTo>
                    <a:pt x="1262" y="261"/>
                    <a:pt x="1262" y="261"/>
                    <a:pt x="1262" y="261"/>
                  </a:cubicBezTo>
                  <a:cubicBezTo>
                    <a:pt x="1262" y="297"/>
                    <a:pt x="1262" y="297"/>
                    <a:pt x="1262" y="297"/>
                  </a:cubicBezTo>
                  <a:cubicBezTo>
                    <a:pt x="1262" y="300"/>
                    <a:pt x="1260" y="304"/>
                    <a:pt x="1257" y="306"/>
                  </a:cubicBezTo>
                  <a:cubicBezTo>
                    <a:pt x="1244" y="313"/>
                    <a:pt x="1244" y="313"/>
                    <a:pt x="1244" y="313"/>
                  </a:cubicBezTo>
                  <a:cubicBezTo>
                    <a:pt x="863" y="534"/>
                    <a:pt x="863" y="534"/>
                    <a:pt x="863" y="534"/>
                  </a:cubicBezTo>
                  <a:cubicBezTo>
                    <a:pt x="857" y="537"/>
                    <a:pt x="850" y="537"/>
                    <a:pt x="844" y="534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3" y="48"/>
                    <a:pt x="0" y="42"/>
                    <a:pt x="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3" y="2"/>
                  </a:lnTo>
                  <a:close/>
                </a:path>
              </a:pathLst>
            </a:custGeom>
            <a:solidFill>
              <a:srgbClr val="8CE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ïSľîdê"/>
            <p:cNvSpPr/>
            <p:nvPr/>
          </p:nvSpPr>
          <p:spPr bwMode="auto">
            <a:xfrm>
              <a:off x="8562975" y="4524376"/>
              <a:ext cx="69850" cy="119063"/>
            </a:xfrm>
            <a:custGeom>
              <a:avLst/>
              <a:gdLst>
                <a:gd name="T0" fmla="*/ 0 w 44"/>
                <a:gd name="T1" fmla="*/ 27 h 75"/>
                <a:gd name="T2" fmla="*/ 0 w 44"/>
                <a:gd name="T3" fmla="*/ 75 h 75"/>
                <a:gd name="T4" fmla="*/ 44 w 44"/>
                <a:gd name="T5" fmla="*/ 50 h 75"/>
                <a:gd name="T6" fmla="*/ 44 w 44"/>
                <a:gd name="T7" fmla="*/ 0 h 75"/>
                <a:gd name="T8" fmla="*/ 0 w 44"/>
                <a:gd name="T9" fmla="*/ 2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5">
                  <a:moveTo>
                    <a:pt x="0" y="27"/>
                  </a:moveTo>
                  <a:lnTo>
                    <a:pt x="0" y="75"/>
                  </a:lnTo>
                  <a:lnTo>
                    <a:pt x="44" y="50"/>
                  </a:lnTo>
                  <a:lnTo>
                    <a:pt x="44" y="0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6AA5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ïšľíďé"/>
            <p:cNvSpPr/>
            <p:nvPr/>
          </p:nvSpPr>
          <p:spPr bwMode="auto">
            <a:xfrm>
              <a:off x="8464550" y="4579938"/>
              <a:ext cx="71438" cy="119063"/>
            </a:xfrm>
            <a:custGeom>
              <a:avLst/>
              <a:gdLst>
                <a:gd name="T0" fmla="*/ 0 w 45"/>
                <a:gd name="T1" fmla="*/ 25 h 75"/>
                <a:gd name="T2" fmla="*/ 0 w 45"/>
                <a:gd name="T3" fmla="*/ 75 h 75"/>
                <a:gd name="T4" fmla="*/ 45 w 45"/>
                <a:gd name="T5" fmla="*/ 48 h 75"/>
                <a:gd name="T6" fmla="*/ 45 w 45"/>
                <a:gd name="T7" fmla="*/ 0 h 75"/>
                <a:gd name="T8" fmla="*/ 0 w 45"/>
                <a:gd name="T9" fmla="*/ 2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5">
                  <a:moveTo>
                    <a:pt x="0" y="25"/>
                  </a:moveTo>
                  <a:lnTo>
                    <a:pt x="0" y="75"/>
                  </a:lnTo>
                  <a:lnTo>
                    <a:pt x="45" y="48"/>
                  </a:lnTo>
                  <a:lnTo>
                    <a:pt x="45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6AA5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işľiḍê"/>
            <p:cNvSpPr/>
            <p:nvPr/>
          </p:nvSpPr>
          <p:spPr bwMode="auto">
            <a:xfrm>
              <a:off x="8367713" y="4637088"/>
              <a:ext cx="73025" cy="117475"/>
            </a:xfrm>
            <a:custGeom>
              <a:avLst/>
              <a:gdLst>
                <a:gd name="T0" fmla="*/ 0 w 46"/>
                <a:gd name="T1" fmla="*/ 25 h 74"/>
                <a:gd name="T2" fmla="*/ 0 w 46"/>
                <a:gd name="T3" fmla="*/ 74 h 74"/>
                <a:gd name="T4" fmla="*/ 46 w 46"/>
                <a:gd name="T5" fmla="*/ 47 h 74"/>
                <a:gd name="T6" fmla="*/ 46 w 46"/>
                <a:gd name="T7" fmla="*/ 0 h 74"/>
                <a:gd name="T8" fmla="*/ 0 w 46"/>
                <a:gd name="T9" fmla="*/ 2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5"/>
                  </a:moveTo>
                  <a:lnTo>
                    <a:pt x="0" y="74"/>
                  </a:lnTo>
                  <a:lnTo>
                    <a:pt x="46" y="47"/>
                  </a:lnTo>
                  <a:lnTo>
                    <a:pt x="46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6AA5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iṧľiďê"/>
            <p:cNvSpPr/>
            <p:nvPr/>
          </p:nvSpPr>
          <p:spPr bwMode="auto">
            <a:xfrm>
              <a:off x="7467600" y="5072063"/>
              <a:ext cx="220663" cy="203200"/>
            </a:xfrm>
            <a:custGeom>
              <a:avLst/>
              <a:gdLst>
                <a:gd name="T0" fmla="*/ 0 w 139"/>
                <a:gd name="T1" fmla="*/ 81 h 128"/>
                <a:gd name="T2" fmla="*/ 0 w 139"/>
                <a:gd name="T3" fmla="*/ 128 h 128"/>
                <a:gd name="T4" fmla="*/ 139 w 139"/>
                <a:gd name="T5" fmla="*/ 47 h 128"/>
                <a:gd name="T6" fmla="*/ 139 w 139"/>
                <a:gd name="T7" fmla="*/ 0 h 128"/>
                <a:gd name="T8" fmla="*/ 0 w 139"/>
                <a:gd name="T9" fmla="*/ 8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28">
                  <a:moveTo>
                    <a:pt x="0" y="81"/>
                  </a:moveTo>
                  <a:lnTo>
                    <a:pt x="0" y="128"/>
                  </a:lnTo>
                  <a:lnTo>
                    <a:pt x="139" y="47"/>
                  </a:lnTo>
                  <a:lnTo>
                    <a:pt x="139" y="0"/>
                  </a:lnTo>
                  <a:lnTo>
                    <a:pt x="0" y="81"/>
                  </a:lnTo>
                  <a:close/>
                </a:path>
              </a:pathLst>
            </a:custGeom>
            <a:solidFill>
              <a:srgbClr val="6AA5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ïṡľiďè"/>
            <p:cNvSpPr/>
            <p:nvPr/>
          </p:nvSpPr>
          <p:spPr bwMode="auto">
            <a:xfrm>
              <a:off x="6823075" y="4937126"/>
              <a:ext cx="222250" cy="203200"/>
            </a:xfrm>
            <a:custGeom>
              <a:avLst/>
              <a:gdLst>
                <a:gd name="T0" fmla="*/ 140 w 140"/>
                <a:gd name="T1" fmla="*/ 80 h 128"/>
                <a:gd name="T2" fmla="*/ 140 w 140"/>
                <a:gd name="T3" fmla="*/ 128 h 128"/>
                <a:gd name="T4" fmla="*/ 0 w 140"/>
                <a:gd name="T5" fmla="*/ 49 h 128"/>
                <a:gd name="T6" fmla="*/ 0 w 140"/>
                <a:gd name="T7" fmla="*/ 0 h 128"/>
                <a:gd name="T8" fmla="*/ 140 w 140"/>
                <a:gd name="T9" fmla="*/ 8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8">
                  <a:moveTo>
                    <a:pt x="140" y="80"/>
                  </a:moveTo>
                  <a:lnTo>
                    <a:pt x="140" y="128"/>
                  </a:lnTo>
                  <a:lnTo>
                    <a:pt x="0" y="49"/>
                  </a:lnTo>
                  <a:lnTo>
                    <a:pt x="0" y="0"/>
                  </a:lnTo>
                  <a:lnTo>
                    <a:pt x="140" y="80"/>
                  </a:lnTo>
                  <a:close/>
                </a:path>
              </a:pathLst>
            </a:custGeom>
            <a:solidFill>
              <a:srgbClr val="6AA5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ísḷiḓé"/>
            <p:cNvSpPr/>
            <p:nvPr/>
          </p:nvSpPr>
          <p:spPr bwMode="auto">
            <a:xfrm>
              <a:off x="4773613" y="2936876"/>
              <a:ext cx="3641725" cy="2098675"/>
            </a:xfrm>
            <a:custGeom>
              <a:avLst/>
              <a:gdLst>
                <a:gd name="T0" fmla="*/ 2294 w 2294"/>
                <a:gd name="T1" fmla="*/ 863 h 1322"/>
                <a:gd name="T2" fmla="*/ 795 w 2294"/>
                <a:gd name="T3" fmla="*/ 0 h 1322"/>
                <a:gd name="T4" fmla="*/ 0 w 2294"/>
                <a:gd name="T5" fmla="*/ 458 h 1322"/>
                <a:gd name="T6" fmla="*/ 1499 w 2294"/>
                <a:gd name="T7" fmla="*/ 1322 h 1322"/>
                <a:gd name="T8" fmla="*/ 2294 w 2294"/>
                <a:gd name="T9" fmla="*/ 863 h 1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1322">
                  <a:moveTo>
                    <a:pt x="2294" y="863"/>
                  </a:moveTo>
                  <a:lnTo>
                    <a:pt x="795" y="0"/>
                  </a:lnTo>
                  <a:lnTo>
                    <a:pt x="0" y="458"/>
                  </a:lnTo>
                  <a:lnTo>
                    <a:pt x="1499" y="1322"/>
                  </a:lnTo>
                  <a:lnTo>
                    <a:pt x="2294" y="863"/>
                  </a:ln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îSļïḓê"/>
            <p:cNvSpPr/>
            <p:nvPr/>
          </p:nvSpPr>
          <p:spPr bwMode="auto">
            <a:xfrm>
              <a:off x="4773613" y="2936876"/>
              <a:ext cx="3641725" cy="2098675"/>
            </a:xfrm>
            <a:custGeom>
              <a:avLst/>
              <a:gdLst>
                <a:gd name="T0" fmla="*/ 2294 w 2294"/>
                <a:gd name="T1" fmla="*/ 863 h 1322"/>
                <a:gd name="T2" fmla="*/ 795 w 2294"/>
                <a:gd name="T3" fmla="*/ 0 h 1322"/>
                <a:gd name="T4" fmla="*/ 0 w 2294"/>
                <a:gd name="T5" fmla="*/ 458 h 1322"/>
                <a:gd name="T6" fmla="*/ 1499 w 2294"/>
                <a:gd name="T7" fmla="*/ 1322 h 1322"/>
                <a:gd name="T8" fmla="*/ 2294 w 2294"/>
                <a:gd name="T9" fmla="*/ 863 h 1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1322">
                  <a:moveTo>
                    <a:pt x="2294" y="863"/>
                  </a:moveTo>
                  <a:lnTo>
                    <a:pt x="795" y="0"/>
                  </a:lnTo>
                  <a:lnTo>
                    <a:pt x="0" y="458"/>
                  </a:lnTo>
                  <a:lnTo>
                    <a:pt x="1499" y="1322"/>
                  </a:lnTo>
                  <a:lnTo>
                    <a:pt x="2294" y="8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ïśḷíḑè"/>
            <p:cNvSpPr/>
            <p:nvPr/>
          </p:nvSpPr>
          <p:spPr bwMode="auto">
            <a:xfrm>
              <a:off x="4546600" y="2781301"/>
              <a:ext cx="4181475" cy="2441575"/>
            </a:xfrm>
            <a:custGeom>
              <a:avLst/>
              <a:gdLst>
                <a:gd name="T0" fmla="*/ 12 w 1267"/>
                <a:gd name="T1" fmla="*/ 256 h 741"/>
                <a:gd name="T2" fmla="*/ 60 w 1267"/>
                <a:gd name="T3" fmla="*/ 284 h 741"/>
                <a:gd name="T4" fmla="*/ 847 w 1267"/>
                <a:gd name="T5" fmla="*/ 738 h 741"/>
                <a:gd name="T6" fmla="*/ 866 w 1267"/>
                <a:gd name="T7" fmla="*/ 738 h 741"/>
                <a:gd name="T8" fmla="*/ 1247 w 1267"/>
                <a:gd name="T9" fmla="*/ 517 h 741"/>
                <a:gd name="T10" fmla="*/ 1260 w 1267"/>
                <a:gd name="T11" fmla="*/ 510 h 741"/>
                <a:gd name="T12" fmla="*/ 1260 w 1267"/>
                <a:gd name="T13" fmla="*/ 492 h 741"/>
                <a:gd name="T14" fmla="*/ 1181 w 1267"/>
                <a:gd name="T15" fmla="*/ 447 h 741"/>
                <a:gd name="T16" fmla="*/ 413 w 1267"/>
                <a:gd name="T17" fmla="*/ 3 h 741"/>
                <a:gd name="T18" fmla="*/ 394 w 1267"/>
                <a:gd name="T19" fmla="*/ 3 h 741"/>
                <a:gd name="T20" fmla="*/ 12 w 1267"/>
                <a:gd name="T21" fmla="*/ 224 h 741"/>
                <a:gd name="T22" fmla="*/ 12 w 1267"/>
                <a:gd name="T23" fmla="*/ 225 h 741"/>
                <a:gd name="T24" fmla="*/ 12 w 1267"/>
                <a:gd name="T25" fmla="*/ 256 h 741"/>
                <a:gd name="T26" fmla="*/ 69 w 1267"/>
                <a:gd name="T27" fmla="*/ 268 h 741"/>
                <a:gd name="T28" fmla="*/ 451 w 1267"/>
                <a:gd name="T29" fmla="*/ 47 h 741"/>
                <a:gd name="T30" fmla="*/ 1172 w 1267"/>
                <a:gd name="T31" fmla="*/ 463 h 741"/>
                <a:gd name="T32" fmla="*/ 790 w 1267"/>
                <a:gd name="T33" fmla="*/ 684 h 741"/>
                <a:gd name="T34" fmla="*/ 69 w 1267"/>
                <a:gd name="T35" fmla="*/ 268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67" h="741">
                  <a:moveTo>
                    <a:pt x="12" y="256"/>
                  </a:moveTo>
                  <a:cubicBezTo>
                    <a:pt x="60" y="284"/>
                    <a:pt x="60" y="284"/>
                    <a:pt x="60" y="284"/>
                  </a:cubicBezTo>
                  <a:cubicBezTo>
                    <a:pt x="847" y="738"/>
                    <a:pt x="847" y="738"/>
                    <a:pt x="847" y="738"/>
                  </a:cubicBezTo>
                  <a:cubicBezTo>
                    <a:pt x="853" y="741"/>
                    <a:pt x="860" y="741"/>
                    <a:pt x="866" y="738"/>
                  </a:cubicBezTo>
                  <a:cubicBezTo>
                    <a:pt x="1247" y="517"/>
                    <a:pt x="1247" y="517"/>
                    <a:pt x="1247" y="517"/>
                  </a:cubicBezTo>
                  <a:cubicBezTo>
                    <a:pt x="1260" y="510"/>
                    <a:pt x="1260" y="510"/>
                    <a:pt x="1260" y="510"/>
                  </a:cubicBezTo>
                  <a:cubicBezTo>
                    <a:pt x="1267" y="506"/>
                    <a:pt x="1267" y="496"/>
                    <a:pt x="1260" y="492"/>
                  </a:cubicBezTo>
                  <a:cubicBezTo>
                    <a:pt x="1181" y="447"/>
                    <a:pt x="1181" y="447"/>
                    <a:pt x="1181" y="447"/>
                  </a:cubicBezTo>
                  <a:cubicBezTo>
                    <a:pt x="413" y="3"/>
                    <a:pt x="413" y="3"/>
                    <a:pt x="413" y="3"/>
                  </a:cubicBezTo>
                  <a:cubicBezTo>
                    <a:pt x="407" y="0"/>
                    <a:pt x="400" y="0"/>
                    <a:pt x="394" y="3"/>
                  </a:cubicBezTo>
                  <a:cubicBezTo>
                    <a:pt x="12" y="224"/>
                    <a:pt x="12" y="224"/>
                    <a:pt x="12" y="22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0" y="232"/>
                    <a:pt x="0" y="249"/>
                    <a:pt x="12" y="256"/>
                  </a:cubicBezTo>
                  <a:moveTo>
                    <a:pt x="69" y="268"/>
                  </a:moveTo>
                  <a:cubicBezTo>
                    <a:pt x="451" y="47"/>
                    <a:pt x="451" y="47"/>
                    <a:pt x="451" y="47"/>
                  </a:cubicBezTo>
                  <a:cubicBezTo>
                    <a:pt x="1172" y="463"/>
                    <a:pt x="1172" y="463"/>
                    <a:pt x="1172" y="463"/>
                  </a:cubicBezTo>
                  <a:cubicBezTo>
                    <a:pt x="790" y="684"/>
                    <a:pt x="790" y="684"/>
                    <a:pt x="790" y="684"/>
                  </a:cubicBezTo>
                  <a:cubicBezTo>
                    <a:pt x="69" y="268"/>
                    <a:pt x="69" y="268"/>
                    <a:pt x="69" y="268"/>
                  </a:cubicBezTo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íṩḻiḋê"/>
            <p:cNvSpPr/>
            <p:nvPr/>
          </p:nvSpPr>
          <p:spPr bwMode="auto">
            <a:xfrm>
              <a:off x="3467100" y="2870201"/>
              <a:ext cx="1406525" cy="2168525"/>
            </a:xfrm>
            <a:custGeom>
              <a:avLst/>
              <a:gdLst>
                <a:gd name="T0" fmla="*/ 414 w 426"/>
                <a:gd name="T1" fmla="*/ 1 h 658"/>
                <a:gd name="T2" fmla="*/ 383 w 426"/>
                <a:gd name="T3" fmla="*/ 21 h 658"/>
                <a:gd name="T4" fmla="*/ 369 w 426"/>
                <a:gd name="T5" fmla="*/ 34 h 658"/>
                <a:gd name="T6" fmla="*/ 48 w 426"/>
                <a:gd name="T7" fmla="*/ 27 h 658"/>
                <a:gd name="T8" fmla="*/ 39 w 426"/>
                <a:gd name="T9" fmla="*/ 19 h 658"/>
                <a:gd name="T10" fmla="*/ 0 w 426"/>
                <a:gd name="T11" fmla="*/ 10 h 658"/>
                <a:gd name="T12" fmla="*/ 0 w 426"/>
                <a:gd name="T13" fmla="*/ 536 h 658"/>
                <a:gd name="T14" fmla="*/ 3 w 426"/>
                <a:gd name="T15" fmla="*/ 541 h 658"/>
                <a:gd name="T16" fmla="*/ 9 w 426"/>
                <a:gd name="T17" fmla="*/ 544 h 658"/>
                <a:gd name="T18" fmla="*/ 202 w 426"/>
                <a:gd name="T19" fmla="*/ 656 h 658"/>
                <a:gd name="T20" fmla="*/ 211 w 426"/>
                <a:gd name="T21" fmla="*/ 656 h 658"/>
                <a:gd name="T22" fmla="*/ 397 w 426"/>
                <a:gd name="T23" fmla="*/ 548 h 658"/>
                <a:gd name="T24" fmla="*/ 422 w 426"/>
                <a:gd name="T25" fmla="*/ 534 h 658"/>
                <a:gd name="T26" fmla="*/ 426 w 426"/>
                <a:gd name="T27" fmla="*/ 526 h 658"/>
                <a:gd name="T28" fmla="*/ 426 w 426"/>
                <a:gd name="T29" fmla="*/ 526 h 658"/>
                <a:gd name="T30" fmla="*/ 426 w 426"/>
                <a:gd name="T31" fmla="*/ 0 h 658"/>
                <a:gd name="T32" fmla="*/ 414 w 426"/>
                <a:gd name="T33" fmla="*/ 1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6" h="658">
                  <a:moveTo>
                    <a:pt x="414" y="1"/>
                  </a:moveTo>
                  <a:cubicBezTo>
                    <a:pt x="383" y="21"/>
                    <a:pt x="383" y="21"/>
                    <a:pt x="383" y="21"/>
                  </a:cubicBezTo>
                  <a:cubicBezTo>
                    <a:pt x="369" y="34"/>
                    <a:pt x="369" y="34"/>
                    <a:pt x="369" y="34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36"/>
                    <a:pt x="0" y="536"/>
                    <a:pt x="0" y="536"/>
                  </a:cubicBezTo>
                  <a:cubicBezTo>
                    <a:pt x="0" y="538"/>
                    <a:pt x="1" y="540"/>
                    <a:pt x="3" y="541"/>
                  </a:cubicBezTo>
                  <a:cubicBezTo>
                    <a:pt x="9" y="544"/>
                    <a:pt x="9" y="544"/>
                    <a:pt x="9" y="544"/>
                  </a:cubicBezTo>
                  <a:cubicBezTo>
                    <a:pt x="202" y="656"/>
                    <a:pt x="202" y="656"/>
                    <a:pt x="202" y="656"/>
                  </a:cubicBezTo>
                  <a:cubicBezTo>
                    <a:pt x="204" y="658"/>
                    <a:pt x="208" y="658"/>
                    <a:pt x="211" y="656"/>
                  </a:cubicBezTo>
                  <a:cubicBezTo>
                    <a:pt x="397" y="548"/>
                    <a:pt x="397" y="548"/>
                    <a:pt x="397" y="548"/>
                  </a:cubicBezTo>
                  <a:cubicBezTo>
                    <a:pt x="422" y="534"/>
                    <a:pt x="422" y="534"/>
                    <a:pt x="422" y="534"/>
                  </a:cubicBezTo>
                  <a:cubicBezTo>
                    <a:pt x="425" y="532"/>
                    <a:pt x="426" y="529"/>
                    <a:pt x="426" y="526"/>
                  </a:cubicBezTo>
                  <a:cubicBezTo>
                    <a:pt x="426" y="526"/>
                    <a:pt x="426" y="526"/>
                    <a:pt x="426" y="526"/>
                  </a:cubicBezTo>
                  <a:cubicBezTo>
                    <a:pt x="426" y="0"/>
                    <a:pt x="426" y="0"/>
                    <a:pt x="426" y="0"/>
                  </a:cubicBezTo>
                  <a:lnTo>
                    <a:pt x="414" y="1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íṧ1îḓé"/>
            <p:cNvSpPr/>
            <p:nvPr/>
          </p:nvSpPr>
          <p:spPr bwMode="auto">
            <a:xfrm>
              <a:off x="3463925" y="2471738"/>
              <a:ext cx="1416050" cy="833438"/>
            </a:xfrm>
            <a:custGeom>
              <a:avLst/>
              <a:gdLst>
                <a:gd name="T0" fmla="*/ 423 w 429"/>
                <a:gd name="T1" fmla="*/ 114 h 253"/>
                <a:gd name="T2" fmla="*/ 422 w 429"/>
                <a:gd name="T3" fmla="*/ 113 h 253"/>
                <a:gd name="T4" fmla="*/ 230 w 429"/>
                <a:gd name="T5" fmla="*/ 2 h 253"/>
                <a:gd name="T6" fmla="*/ 220 w 429"/>
                <a:gd name="T7" fmla="*/ 2 h 253"/>
                <a:gd name="T8" fmla="*/ 43 w 429"/>
                <a:gd name="T9" fmla="*/ 104 h 253"/>
                <a:gd name="T10" fmla="*/ 4 w 429"/>
                <a:gd name="T11" fmla="*/ 127 h 253"/>
                <a:gd name="T12" fmla="*/ 4 w 429"/>
                <a:gd name="T13" fmla="*/ 136 h 253"/>
                <a:gd name="T14" fmla="*/ 10 w 429"/>
                <a:gd name="T15" fmla="*/ 140 h 253"/>
                <a:gd name="T16" fmla="*/ 203 w 429"/>
                <a:gd name="T17" fmla="*/ 251 h 253"/>
                <a:gd name="T18" fmla="*/ 212 w 429"/>
                <a:gd name="T19" fmla="*/ 251 h 253"/>
                <a:gd name="T20" fmla="*/ 398 w 429"/>
                <a:gd name="T21" fmla="*/ 143 h 253"/>
                <a:gd name="T22" fmla="*/ 423 w 429"/>
                <a:gd name="T23" fmla="*/ 129 h 253"/>
                <a:gd name="T24" fmla="*/ 423 w 429"/>
                <a:gd name="T25" fmla="*/ 114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253">
                  <a:moveTo>
                    <a:pt x="423" y="114"/>
                  </a:moveTo>
                  <a:cubicBezTo>
                    <a:pt x="422" y="113"/>
                    <a:pt x="422" y="113"/>
                    <a:pt x="422" y="113"/>
                  </a:cubicBezTo>
                  <a:cubicBezTo>
                    <a:pt x="230" y="2"/>
                    <a:pt x="230" y="2"/>
                    <a:pt x="230" y="2"/>
                  </a:cubicBezTo>
                  <a:cubicBezTo>
                    <a:pt x="227" y="0"/>
                    <a:pt x="223" y="0"/>
                    <a:pt x="220" y="2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0" y="129"/>
                    <a:pt x="0" y="134"/>
                    <a:pt x="4" y="136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203" y="251"/>
                    <a:pt x="203" y="251"/>
                    <a:pt x="203" y="251"/>
                  </a:cubicBezTo>
                  <a:cubicBezTo>
                    <a:pt x="205" y="253"/>
                    <a:pt x="209" y="253"/>
                    <a:pt x="212" y="251"/>
                  </a:cubicBezTo>
                  <a:cubicBezTo>
                    <a:pt x="398" y="143"/>
                    <a:pt x="398" y="143"/>
                    <a:pt x="398" y="143"/>
                  </a:cubicBezTo>
                  <a:cubicBezTo>
                    <a:pt x="423" y="129"/>
                    <a:pt x="423" y="129"/>
                    <a:pt x="423" y="129"/>
                  </a:cubicBezTo>
                  <a:cubicBezTo>
                    <a:pt x="429" y="126"/>
                    <a:pt x="429" y="117"/>
                    <a:pt x="423" y="114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îṧḻïdê"/>
            <p:cNvSpPr/>
            <p:nvPr/>
          </p:nvSpPr>
          <p:spPr bwMode="auto">
            <a:xfrm>
              <a:off x="7477125" y="3019426"/>
              <a:ext cx="938213" cy="846138"/>
            </a:xfrm>
            <a:custGeom>
              <a:avLst/>
              <a:gdLst>
                <a:gd name="T0" fmla="*/ 276 w 284"/>
                <a:gd name="T1" fmla="*/ 1 h 257"/>
                <a:gd name="T2" fmla="*/ 256 w 284"/>
                <a:gd name="T3" fmla="*/ 14 h 257"/>
                <a:gd name="T4" fmla="*/ 246 w 284"/>
                <a:gd name="T5" fmla="*/ 22 h 257"/>
                <a:gd name="T6" fmla="*/ 33 w 284"/>
                <a:gd name="T7" fmla="*/ 17 h 257"/>
                <a:gd name="T8" fmla="*/ 27 w 284"/>
                <a:gd name="T9" fmla="*/ 12 h 257"/>
                <a:gd name="T10" fmla="*/ 0 w 284"/>
                <a:gd name="T11" fmla="*/ 7 h 257"/>
                <a:gd name="T12" fmla="*/ 0 w 284"/>
                <a:gd name="T13" fmla="*/ 176 h 257"/>
                <a:gd name="T14" fmla="*/ 2 w 284"/>
                <a:gd name="T15" fmla="*/ 179 h 257"/>
                <a:gd name="T16" fmla="*/ 6 w 284"/>
                <a:gd name="T17" fmla="*/ 182 h 257"/>
                <a:gd name="T18" fmla="*/ 135 w 284"/>
                <a:gd name="T19" fmla="*/ 256 h 257"/>
                <a:gd name="T20" fmla="*/ 141 w 284"/>
                <a:gd name="T21" fmla="*/ 256 h 257"/>
                <a:gd name="T22" fmla="*/ 265 w 284"/>
                <a:gd name="T23" fmla="*/ 184 h 257"/>
                <a:gd name="T24" fmla="*/ 281 w 284"/>
                <a:gd name="T25" fmla="*/ 175 h 257"/>
                <a:gd name="T26" fmla="*/ 284 w 284"/>
                <a:gd name="T27" fmla="*/ 169 h 257"/>
                <a:gd name="T28" fmla="*/ 284 w 284"/>
                <a:gd name="T29" fmla="*/ 169 h 257"/>
                <a:gd name="T30" fmla="*/ 284 w 284"/>
                <a:gd name="T31" fmla="*/ 0 h 257"/>
                <a:gd name="T32" fmla="*/ 276 w 284"/>
                <a:gd name="T33" fmla="*/ 1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4" h="257">
                  <a:moveTo>
                    <a:pt x="276" y="1"/>
                  </a:moveTo>
                  <a:cubicBezTo>
                    <a:pt x="256" y="14"/>
                    <a:pt x="256" y="14"/>
                    <a:pt x="256" y="14"/>
                  </a:cubicBezTo>
                  <a:cubicBezTo>
                    <a:pt x="246" y="22"/>
                    <a:pt x="246" y="22"/>
                    <a:pt x="246" y="22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77"/>
                    <a:pt x="1" y="179"/>
                    <a:pt x="2" y="179"/>
                  </a:cubicBezTo>
                  <a:cubicBezTo>
                    <a:pt x="6" y="182"/>
                    <a:pt x="6" y="182"/>
                    <a:pt x="6" y="182"/>
                  </a:cubicBezTo>
                  <a:cubicBezTo>
                    <a:pt x="135" y="256"/>
                    <a:pt x="135" y="256"/>
                    <a:pt x="135" y="256"/>
                  </a:cubicBezTo>
                  <a:cubicBezTo>
                    <a:pt x="137" y="257"/>
                    <a:pt x="139" y="257"/>
                    <a:pt x="141" y="256"/>
                  </a:cubicBezTo>
                  <a:cubicBezTo>
                    <a:pt x="265" y="184"/>
                    <a:pt x="265" y="184"/>
                    <a:pt x="265" y="184"/>
                  </a:cubicBezTo>
                  <a:cubicBezTo>
                    <a:pt x="281" y="175"/>
                    <a:pt x="281" y="175"/>
                    <a:pt x="281" y="175"/>
                  </a:cubicBezTo>
                  <a:cubicBezTo>
                    <a:pt x="283" y="174"/>
                    <a:pt x="284" y="171"/>
                    <a:pt x="284" y="169"/>
                  </a:cubicBezTo>
                  <a:cubicBezTo>
                    <a:pt x="284" y="169"/>
                    <a:pt x="284" y="169"/>
                    <a:pt x="284" y="169"/>
                  </a:cubicBezTo>
                  <a:cubicBezTo>
                    <a:pt x="284" y="0"/>
                    <a:pt x="284" y="0"/>
                    <a:pt x="284" y="0"/>
                  </a:cubicBezTo>
                  <a:lnTo>
                    <a:pt x="276" y="1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îş1îḑè"/>
            <p:cNvSpPr/>
            <p:nvPr/>
          </p:nvSpPr>
          <p:spPr bwMode="auto">
            <a:xfrm>
              <a:off x="7477125" y="2751138"/>
              <a:ext cx="941388" cy="554038"/>
            </a:xfrm>
            <a:custGeom>
              <a:avLst/>
              <a:gdLst>
                <a:gd name="T0" fmla="*/ 281 w 285"/>
                <a:gd name="T1" fmla="*/ 76 h 168"/>
                <a:gd name="T2" fmla="*/ 281 w 285"/>
                <a:gd name="T3" fmla="*/ 76 h 168"/>
                <a:gd name="T4" fmla="*/ 153 w 285"/>
                <a:gd name="T5" fmla="*/ 1 h 168"/>
                <a:gd name="T6" fmla="*/ 146 w 285"/>
                <a:gd name="T7" fmla="*/ 1 h 168"/>
                <a:gd name="T8" fmla="*/ 29 w 285"/>
                <a:gd name="T9" fmla="*/ 69 h 168"/>
                <a:gd name="T10" fmla="*/ 2 w 285"/>
                <a:gd name="T11" fmla="*/ 85 h 168"/>
                <a:gd name="T12" fmla="*/ 2 w 285"/>
                <a:gd name="T13" fmla="*/ 91 h 168"/>
                <a:gd name="T14" fmla="*/ 6 w 285"/>
                <a:gd name="T15" fmla="*/ 93 h 168"/>
                <a:gd name="T16" fmla="*/ 135 w 285"/>
                <a:gd name="T17" fmla="*/ 167 h 168"/>
                <a:gd name="T18" fmla="*/ 141 w 285"/>
                <a:gd name="T19" fmla="*/ 167 h 168"/>
                <a:gd name="T20" fmla="*/ 265 w 285"/>
                <a:gd name="T21" fmla="*/ 96 h 168"/>
                <a:gd name="T22" fmla="*/ 281 w 285"/>
                <a:gd name="T23" fmla="*/ 86 h 168"/>
                <a:gd name="T24" fmla="*/ 281 w 285"/>
                <a:gd name="T25" fmla="*/ 7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168">
                  <a:moveTo>
                    <a:pt x="281" y="76"/>
                  </a:moveTo>
                  <a:cubicBezTo>
                    <a:pt x="281" y="76"/>
                    <a:pt x="281" y="76"/>
                    <a:pt x="281" y="76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1" y="0"/>
                    <a:pt x="148" y="0"/>
                    <a:pt x="146" y="1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0" y="86"/>
                    <a:pt x="0" y="89"/>
                    <a:pt x="2" y="91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135" y="167"/>
                    <a:pt x="135" y="167"/>
                    <a:pt x="135" y="167"/>
                  </a:cubicBezTo>
                  <a:cubicBezTo>
                    <a:pt x="137" y="168"/>
                    <a:pt x="139" y="168"/>
                    <a:pt x="141" y="16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81" y="86"/>
                    <a:pt x="281" y="86"/>
                    <a:pt x="281" y="86"/>
                  </a:cubicBezTo>
                  <a:cubicBezTo>
                    <a:pt x="285" y="84"/>
                    <a:pt x="285" y="78"/>
                    <a:pt x="281" y="76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is1îdé"/>
            <p:cNvSpPr/>
            <p:nvPr/>
          </p:nvSpPr>
          <p:spPr bwMode="auto">
            <a:xfrm>
              <a:off x="3568700" y="5354638"/>
              <a:ext cx="501650" cy="303213"/>
            </a:xfrm>
            <a:custGeom>
              <a:avLst/>
              <a:gdLst>
                <a:gd name="T0" fmla="*/ 147 w 152"/>
                <a:gd name="T1" fmla="*/ 1 h 92"/>
                <a:gd name="T2" fmla="*/ 136 w 152"/>
                <a:gd name="T3" fmla="*/ 8 h 92"/>
                <a:gd name="T4" fmla="*/ 131 w 152"/>
                <a:gd name="T5" fmla="*/ 12 h 92"/>
                <a:gd name="T6" fmla="*/ 17 w 152"/>
                <a:gd name="T7" fmla="*/ 10 h 92"/>
                <a:gd name="T8" fmla="*/ 14 w 152"/>
                <a:gd name="T9" fmla="*/ 7 h 92"/>
                <a:gd name="T10" fmla="*/ 0 w 152"/>
                <a:gd name="T11" fmla="*/ 4 h 92"/>
                <a:gd name="T12" fmla="*/ 0 w 152"/>
                <a:gd name="T13" fmla="*/ 49 h 92"/>
                <a:gd name="T14" fmla="*/ 1 w 152"/>
                <a:gd name="T15" fmla="*/ 51 h 92"/>
                <a:gd name="T16" fmla="*/ 3 w 152"/>
                <a:gd name="T17" fmla="*/ 52 h 92"/>
                <a:gd name="T18" fmla="*/ 72 w 152"/>
                <a:gd name="T19" fmla="*/ 92 h 92"/>
                <a:gd name="T20" fmla="*/ 75 w 152"/>
                <a:gd name="T21" fmla="*/ 92 h 92"/>
                <a:gd name="T22" fmla="*/ 141 w 152"/>
                <a:gd name="T23" fmla="*/ 53 h 92"/>
                <a:gd name="T24" fmla="*/ 150 w 152"/>
                <a:gd name="T25" fmla="*/ 48 h 92"/>
                <a:gd name="T26" fmla="*/ 152 w 152"/>
                <a:gd name="T27" fmla="*/ 46 h 92"/>
                <a:gd name="T28" fmla="*/ 152 w 152"/>
                <a:gd name="T29" fmla="*/ 46 h 92"/>
                <a:gd name="T30" fmla="*/ 152 w 152"/>
                <a:gd name="T31" fmla="*/ 0 h 92"/>
                <a:gd name="T32" fmla="*/ 147 w 152"/>
                <a:gd name="T33" fmla="*/ 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92">
                  <a:moveTo>
                    <a:pt x="147" y="1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1" y="12"/>
                    <a:pt x="131" y="12"/>
                    <a:pt x="131" y="12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1" y="51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4" y="92"/>
                    <a:pt x="75" y="92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48"/>
                    <a:pt x="152" y="47"/>
                    <a:pt x="152" y="46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147" y="1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iṡḷïḑè"/>
            <p:cNvSpPr/>
            <p:nvPr/>
          </p:nvSpPr>
          <p:spPr bwMode="auto">
            <a:xfrm>
              <a:off x="3568700" y="5213351"/>
              <a:ext cx="501650" cy="296863"/>
            </a:xfrm>
            <a:custGeom>
              <a:avLst/>
              <a:gdLst>
                <a:gd name="T0" fmla="*/ 150 w 152"/>
                <a:gd name="T1" fmla="*/ 41 h 90"/>
                <a:gd name="T2" fmla="*/ 150 w 152"/>
                <a:gd name="T3" fmla="*/ 40 h 90"/>
                <a:gd name="T4" fmla="*/ 81 w 152"/>
                <a:gd name="T5" fmla="*/ 1 h 90"/>
                <a:gd name="T6" fmla="*/ 78 w 152"/>
                <a:gd name="T7" fmla="*/ 1 h 90"/>
                <a:gd name="T8" fmla="*/ 15 w 152"/>
                <a:gd name="T9" fmla="*/ 37 h 90"/>
                <a:gd name="T10" fmla="*/ 1 w 152"/>
                <a:gd name="T11" fmla="*/ 45 h 90"/>
                <a:gd name="T12" fmla="*/ 1 w 152"/>
                <a:gd name="T13" fmla="*/ 48 h 90"/>
                <a:gd name="T14" fmla="*/ 3 w 152"/>
                <a:gd name="T15" fmla="*/ 50 h 90"/>
                <a:gd name="T16" fmla="*/ 72 w 152"/>
                <a:gd name="T17" fmla="*/ 89 h 90"/>
                <a:gd name="T18" fmla="*/ 75 w 152"/>
                <a:gd name="T19" fmla="*/ 89 h 90"/>
                <a:gd name="T20" fmla="*/ 141 w 152"/>
                <a:gd name="T21" fmla="*/ 51 h 90"/>
                <a:gd name="T22" fmla="*/ 150 w 152"/>
                <a:gd name="T23" fmla="*/ 46 h 90"/>
                <a:gd name="T24" fmla="*/ 150 w 152"/>
                <a:gd name="T25" fmla="*/ 4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90">
                  <a:moveTo>
                    <a:pt x="150" y="41"/>
                  </a:moveTo>
                  <a:cubicBezTo>
                    <a:pt x="150" y="40"/>
                    <a:pt x="150" y="40"/>
                    <a:pt x="150" y="40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0" y="0"/>
                    <a:pt x="79" y="0"/>
                    <a:pt x="78" y="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6"/>
                    <a:pt x="0" y="48"/>
                    <a:pt x="1" y="48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3" y="90"/>
                    <a:pt x="74" y="90"/>
                    <a:pt x="75" y="89"/>
                  </a:cubicBezTo>
                  <a:cubicBezTo>
                    <a:pt x="141" y="51"/>
                    <a:pt x="141" y="51"/>
                    <a:pt x="141" y="51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2" y="45"/>
                    <a:pt x="152" y="42"/>
                    <a:pt x="150" y="41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í$ḻïḓe"/>
            <p:cNvSpPr/>
            <p:nvPr/>
          </p:nvSpPr>
          <p:spPr bwMode="auto">
            <a:xfrm>
              <a:off x="6681788" y="2768601"/>
              <a:ext cx="795338" cy="1044575"/>
            </a:xfrm>
            <a:custGeom>
              <a:avLst/>
              <a:gdLst>
                <a:gd name="T0" fmla="*/ 233 w 241"/>
                <a:gd name="T1" fmla="*/ 129 h 317"/>
                <a:gd name="T2" fmla="*/ 13 w 241"/>
                <a:gd name="T3" fmla="*/ 1 h 317"/>
                <a:gd name="T4" fmla="*/ 8 w 241"/>
                <a:gd name="T5" fmla="*/ 1 h 317"/>
                <a:gd name="T6" fmla="*/ 8 w 241"/>
                <a:gd name="T7" fmla="*/ 1 h 317"/>
                <a:gd name="T8" fmla="*/ 8 w 241"/>
                <a:gd name="T9" fmla="*/ 1 h 317"/>
                <a:gd name="T10" fmla="*/ 8 w 241"/>
                <a:gd name="T11" fmla="*/ 1 h 317"/>
                <a:gd name="T12" fmla="*/ 0 w 241"/>
                <a:gd name="T13" fmla="*/ 6 h 317"/>
                <a:gd name="T14" fmla="*/ 6 w 241"/>
                <a:gd name="T15" fmla="*/ 28 h 317"/>
                <a:gd name="T16" fmla="*/ 6 w 241"/>
                <a:gd name="T17" fmla="*/ 174 h 317"/>
                <a:gd name="T18" fmla="*/ 14 w 241"/>
                <a:gd name="T19" fmla="*/ 187 h 317"/>
                <a:gd name="T20" fmla="*/ 226 w 241"/>
                <a:gd name="T21" fmla="*/ 310 h 317"/>
                <a:gd name="T22" fmla="*/ 228 w 241"/>
                <a:gd name="T23" fmla="*/ 317 h 317"/>
                <a:gd name="T24" fmla="*/ 237 w 241"/>
                <a:gd name="T25" fmla="*/ 312 h 317"/>
                <a:gd name="T26" fmla="*/ 237 w 241"/>
                <a:gd name="T27" fmla="*/ 312 h 317"/>
                <a:gd name="T28" fmla="*/ 241 w 241"/>
                <a:gd name="T29" fmla="*/ 305 h 317"/>
                <a:gd name="T30" fmla="*/ 241 w 241"/>
                <a:gd name="T31" fmla="*/ 142 h 317"/>
                <a:gd name="T32" fmla="*/ 233 w 241"/>
                <a:gd name="T33" fmla="*/ 129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" h="317">
                  <a:moveTo>
                    <a:pt x="233" y="129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174"/>
                    <a:pt x="6" y="174"/>
                    <a:pt x="6" y="174"/>
                  </a:cubicBezTo>
                  <a:cubicBezTo>
                    <a:pt x="6" y="180"/>
                    <a:pt x="9" y="184"/>
                    <a:pt x="14" y="187"/>
                  </a:cubicBezTo>
                  <a:cubicBezTo>
                    <a:pt x="226" y="310"/>
                    <a:pt x="226" y="310"/>
                    <a:pt x="226" y="310"/>
                  </a:cubicBezTo>
                  <a:cubicBezTo>
                    <a:pt x="228" y="317"/>
                    <a:pt x="228" y="317"/>
                    <a:pt x="228" y="317"/>
                  </a:cubicBezTo>
                  <a:cubicBezTo>
                    <a:pt x="237" y="312"/>
                    <a:pt x="237" y="312"/>
                    <a:pt x="237" y="312"/>
                  </a:cubicBezTo>
                  <a:cubicBezTo>
                    <a:pt x="237" y="312"/>
                    <a:pt x="237" y="312"/>
                    <a:pt x="237" y="312"/>
                  </a:cubicBezTo>
                  <a:cubicBezTo>
                    <a:pt x="239" y="310"/>
                    <a:pt x="241" y="308"/>
                    <a:pt x="241" y="305"/>
                  </a:cubicBezTo>
                  <a:cubicBezTo>
                    <a:pt x="241" y="142"/>
                    <a:pt x="241" y="142"/>
                    <a:pt x="241" y="142"/>
                  </a:cubicBezTo>
                  <a:cubicBezTo>
                    <a:pt x="241" y="137"/>
                    <a:pt x="238" y="131"/>
                    <a:pt x="233" y="129"/>
                  </a:cubicBezTo>
                  <a:close/>
                </a:path>
              </a:pathLst>
            </a:custGeom>
            <a:solidFill>
              <a:srgbClr val="8CE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îşľïḋê"/>
            <p:cNvSpPr/>
            <p:nvPr/>
          </p:nvSpPr>
          <p:spPr bwMode="auto">
            <a:xfrm>
              <a:off x="6675438" y="2781301"/>
              <a:ext cx="771525" cy="1041400"/>
            </a:xfrm>
            <a:custGeom>
              <a:avLst/>
              <a:gdLst>
                <a:gd name="T0" fmla="*/ 234 w 234"/>
                <a:gd name="T1" fmla="*/ 143 h 316"/>
                <a:gd name="T2" fmla="*/ 234 w 234"/>
                <a:gd name="T3" fmla="*/ 306 h 316"/>
                <a:gd name="T4" fmla="*/ 222 w 234"/>
                <a:gd name="T5" fmla="*/ 313 h 316"/>
                <a:gd name="T6" fmla="*/ 7 w 234"/>
                <a:gd name="T7" fmla="*/ 188 h 316"/>
                <a:gd name="T8" fmla="*/ 0 w 234"/>
                <a:gd name="T9" fmla="*/ 175 h 316"/>
                <a:gd name="T10" fmla="*/ 0 w 234"/>
                <a:gd name="T11" fmla="*/ 6 h 316"/>
                <a:gd name="T12" fmla="*/ 6 w 234"/>
                <a:gd name="T13" fmla="*/ 2 h 316"/>
                <a:gd name="T14" fmla="*/ 227 w 234"/>
                <a:gd name="T15" fmla="*/ 130 h 316"/>
                <a:gd name="T16" fmla="*/ 234 w 234"/>
                <a:gd name="T17" fmla="*/ 14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316">
                  <a:moveTo>
                    <a:pt x="234" y="143"/>
                  </a:moveTo>
                  <a:cubicBezTo>
                    <a:pt x="234" y="306"/>
                    <a:pt x="234" y="306"/>
                    <a:pt x="234" y="306"/>
                  </a:cubicBezTo>
                  <a:cubicBezTo>
                    <a:pt x="234" y="312"/>
                    <a:pt x="228" y="316"/>
                    <a:pt x="222" y="313"/>
                  </a:cubicBezTo>
                  <a:cubicBezTo>
                    <a:pt x="7" y="188"/>
                    <a:pt x="7" y="188"/>
                    <a:pt x="7" y="188"/>
                  </a:cubicBezTo>
                  <a:cubicBezTo>
                    <a:pt x="2" y="185"/>
                    <a:pt x="0" y="180"/>
                    <a:pt x="0" y="17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2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31" y="132"/>
                    <a:pt x="234" y="138"/>
                    <a:pt x="234" y="143"/>
                  </a:cubicBez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ïS1ïḓé"/>
            <p:cNvSpPr/>
            <p:nvPr/>
          </p:nvSpPr>
          <p:spPr bwMode="auto">
            <a:xfrm>
              <a:off x="6691313" y="2847976"/>
              <a:ext cx="736600" cy="901700"/>
            </a:xfrm>
            <a:custGeom>
              <a:avLst/>
              <a:gdLst>
                <a:gd name="T0" fmla="*/ 464 w 464"/>
                <a:gd name="T1" fmla="*/ 269 h 568"/>
                <a:gd name="T2" fmla="*/ 464 w 464"/>
                <a:gd name="T3" fmla="*/ 568 h 568"/>
                <a:gd name="T4" fmla="*/ 0 w 464"/>
                <a:gd name="T5" fmla="*/ 301 h 568"/>
                <a:gd name="T6" fmla="*/ 0 w 464"/>
                <a:gd name="T7" fmla="*/ 0 h 568"/>
                <a:gd name="T8" fmla="*/ 464 w 464"/>
                <a:gd name="T9" fmla="*/ 269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2" h="568">
                  <a:moveTo>
                    <a:pt x="464" y="269"/>
                  </a:moveTo>
                  <a:lnTo>
                    <a:pt x="464" y="568"/>
                  </a:lnTo>
                  <a:lnTo>
                    <a:pt x="0" y="301"/>
                  </a:lnTo>
                  <a:lnTo>
                    <a:pt x="0" y="0"/>
                  </a:lnTo>
                  <a:lnTo>
                    <a:pt x="464" y="269"/>
                  </a:ln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íṣḻîde"/>
            <p:cNvSpPr/>
            <p:nvPr/>
          </p:nvSpPr>
          <p:spPr bwMode="auto">
            <a:xfrm>
              <a:off x="6189663" y="3384551"/>
              <a:ext cx="1247775" cy="720725"/>
            </a:xfrm>
            <a:custGeom>
              <a:avLst/>
              <a:gdLst>
                <a:gd name="T0" fmla="*/ 3 w 378"/>
                <a:gd name="T1" fmla="*/ 78 h 219"/>
                <a:gd name="T2" fmla="*/ 134 w 378"/>
                <a:gd name="T3" fmla="*/ 2 h 219"/>
                <a:gd name="T4" fmla="*/ 145 w 378"/>
                <a:gd name="T5" fmla="*/ 2 h 219"/>
                <a:gd name="T6" fmla="*/ 375 w 378"/>
                <a:gd name="T7" fmla="*/ 135 h 219"/>
                <a:gd name="T8" fmla="*/ 375 w 378"/>
                <a:gd name="T9" fmla="*/ 141 h 219"/>
                <a:gd name="T10" fmla="*/ 244 w 378"/>
                <a:gd name="T11" fmla="*/ 217 h 219"/>
                <a:gd name="T12" fmla="*/ 233 w 378"/>
                <a:gd name="T13" fmla="*/ 217 h 219"/>
                <a:gd name="T14" fmla="*/ 3 w 378"/>
                <a:gd name="T15" fmla="*/ 84 h 219"/>
                <a:gd name="T16" fmla="*/ 3 w 378"/>
                <a:gd name="T17" fmla="*/ 7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8" h="219">
                  <a:moveTo>
                    <a:pt x="3" y="78"/>
                  </a:moveTo>
                  <a:cubicBezTo>
                    <a:pt x="134" y="2"/>
                    <a:pt x="134" y="2"/>
                    <a:pt x="134" y="2"/>
                  </a:cubicBezTo>
                  <a:cubicBezTo>
                    <a:pt x="137" y="0"/>
                    <a:pt x="142" y="0"/>
                    <a:pt x="145" y="2"/>
                  </a:cubicBezTo>
                  <a:cubicBezTo>
                    <a:pt x="375" y="135"/>
                    <a:pt x="375" y="135"/>
                    <a:pt x="375" y="135"/>
                  </a:cubicBezTo>
                  <a:cubicBezTo>
                    <a:pt x="378" y="137"/>
                    <a:pt x="378" y="139"/>
                    <a:pt x="375" y="141"/>
                  </a:cubicBezTo>
                  <a:cubicBezTo>
                    <a:pt x="244" y="217"/>
                    <a:pt x="244" y="217"/>
                    <a:pt x="244" y="217"/>
                  </a:cubicBezTo>
                  <a:cubicBezTo>
                    <a:pt x="241" y="219"/>
                    <a:pt x="236" y="219"/>
                    <a:pt x="233" y="217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0" y="83"/>
                    <a:pt x="0" y="80"/>
                    <a:pt x="3" y="78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ïṧļíḑè"/>
            <p:cNvSpPr/>
            <p:nvPr/>
          </p:nvSpPr>
          <p:spPr bwMode="auto">
            <a:xfrm>
              <a:off x="6996113" y="3838576"/>
              <a:ext cx="438150" cy="296863"/>
            </a:xfrm>
            <a:custGeom>
              <a:avLst/>
              <a:gdLst>
                <a:gd name="T0" fmla="*/ 0 w 133"/>
                <a:gd name="T1" fmla="*/ 79 h 90"/>
                <a:gd name="T2" fmla="*/ 131 w 133"/>
                <a:gd name="T3" fmla="*/ 3 h 90"/>
                <a:gd name="T4" fmla="*/ 133 w 133"/>
                <a:gd name="T5" fmla="*/ 0 h 90"/>
                <a:gd name="T6" fmla="*/ 133 w 133"/>
                <a:gd name="T7" fmla="*/ 11 h 90"/>
                <a:gd name="T8" fmla="*/ 131 w 133"/>
                <a:gd name="T9" fmla="*/ 14 h 90"/>
                <a:gd name="T10" fmla="*/ 0 w 133"/>
                <a:gd name="T11" fmla="*/ 90 h 90"/>
                <a:gd name="T12" fmla="*/ 0 w 133"/>
                <a:gd name="T13" fmla="*/ 7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90">
                  <a:moveTo>
                    <a:pt x="0" y="79"/>
                  </a:moveTo>
                  <a:cubicBezTo>
                    <a:pt x="131" y="3"/>
                    <a:pt x="131" y="3"/>
                    <a:pt x="131" y="3"/>
                  </a:cubicBezTo>
                  <a:cubicBezTo>
                    <a:pt x="133" y="2"/>
                    <a:pt x="133" y="1"/>
                    <a:pt x="133" y="0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3" y="12"/>
                    <a:pt x="133" y="13"/>
                    <a:pt x="131" y="1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0" y="79"/>
                  </a:lnTo>
                  <a:close/>
                </a:path>
              </a:pathLst>
            </a:custGeom>
            <a:solidFill>
              <a:srgbClr val="D8D2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ïṧ1îḑê"/>
            <p:cNvSpPr/>
            <p:nvPr/>
          </p:nvSpPr>
          <p:spPr bwMode="auto">
            <a:xfrm>
              <a:off x="6192838" y="3651251"/>
              <a:ext cx="803275" cy="490538"/>
            </a:xfrm>
            <a:custGeom>
              <a:avLst/>
              <a:gdLst>
                <a:gd name="T0" fmla="*/ 0 w 243"/>
                <a:gd name="T1" fmla="*/ 0 h 149"/>
                <a:gd name="T2" fmla="*/ 2 w 243"/>
                <a:gd name="T3" fmla="*/ 3 h 149"/>
                <a:gd name="T4" fmla="*/ 232 w 243"/>
                <a:gd name="T5" fmla="*/ 136 h 149"/>
                <a:gd name="T6" fmla="*/ 243 w 243"/>
                <a:gd name="T7" fmla="*/ 136 h 149"/>
                <a:gd name="T8" fmla="*/ 243 w 243"/>
                <a:gd name="T9" fmla="*/ 147 h 149"/>
                <a:gd name="T10" fmla="*/ 232 w 243"/>
                <a:gd name="T11" fmla="*/ 147 h 149"/>
                <a:gd name="T12" fmla="*/ 2 w 243"/>
                <a:gd name="T13" fmla="*/ 14 h 149"/>
                <a:gd name="T14" fmla="*/ 0 w 243"/>
                <a:gd name="T15" fmla="*/ 11 h 149"/>
                <a:gd name="T16" fmla="*/ 0 w 243"/>
                <a:gd name="T1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" h="149">
                  <a:moveTo>
                    <a:pt x="0" y="0"/>
                  </a:moveTo>
                  <a:cubicBezTo>
                    <a:pt x="0" y="1"/>
                    <a:pt x="0" y="3"/>
                    <a:pt x="2" y="3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5" y="138"/>
                    <a:pt x="240" y="138"/>
                    <a:pt x="243" y="136"/>
                  </a:cubicBezTo>
                  <a:cubicBezTo>
                    <a:pt x="243" y="147"/>
                    <a:pt x="243" y="147"/>
                    <a:pt x="243" y="147"/>
                  </a:cubicBezTo>
                  <a:cubicBezTo>
                    <a:pt x="240" y="149"/>
                    <a:pt x="235" y="149"/>
                    <a:pt x="232" y="147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3"/>
                    <a:pt x="0" y="12"/>
                    <a:pt x="0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9C4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ïṧlidé"/>
            <p:cNvSpPr/>
            <p:nvPr/>
          </p:nvSpPr>
          <p:spPr bwMode="auto">
            <a:xfrm>
              <a:off x="6586538" y="3463926"/>
              <a:ext cx="174625" cy="98425"/>
            </a:xfrm>
            <a:custGeom>
              <a:avLst/>
              <a:gdLst>
                <a:gd name="T0" fmla="*/ 52 w 53"/>
                <a:gd name="T1" fmla="*/ 22 h 30"/>
                <a:gd name="T2" fmla="*/ 52 w 53"/>
                <a:gd name="T3" fmla="*/ 24 h 30"/>
                <a:gd name="T4" fmla="*/ 42 w 53"/>
                <a:gd name="T5" fmla="*/ 30 h 30"/>
                <a:gd name="T6" fmla="*/ 39 w 53"/>
                <a:gd name="T7" fmla="*/ 30 h 30"/>
                <a:gd name="T8" fmla="*/ 1 w 53"/>
                <a:gd name="T9" fmla="*/ 8 h 30"/>
                <a:gd name="T10" fmla="*/ 1 w 53"/>
                <a:gd name="T11" fmla="*/ 6 h 30"/>
                <a:gd name="T12" fmla="*/ 11 w 53"/>
                <a:gd name="T13" fmla="*/ 0 h 30"/>
                <a:gd name="T14" fmla="*/ 14 w 53"/>
                <a:gd name="T15" fmla="*/ 0 h 30"/>
                <a:gd name="T16" fmla="*/ 52 w 53"/>
                <a:gd name="T17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30">
                  <a:moveTo>
                    <a:pt x="52" y="22"/>
                  </a:moveTo>
                  <a:cubicBezTo>
                    <a:pt x="53" y="23"/>
                    <a:pt x="53" y="24"/>
                    <a:pt x="52" y="24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0" y="30"/>
                    <a:pt x="39" y="3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6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52" y="22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i$ḷiḓe"/>
            <p:cNvSpPr/>
            <p:nvPr/>
          </p:nvSpPr>
          <p:spPr bwMode="auto">
            <a:xfrm>
              <a:off x="6529388" y="3495676"/>
              <a:ext cx="152400" cy="90488"/>
            </a:xfrm>
            <a:custGeom>
              <a:avLst/>
              <a:gdLst>
                <a:gd name="T0" fmla="*/ 45 w 46"/>
                <a:gd name="T1" fmla="*/ 18 h 27"/>
                <a:gd name="T2" fmla="*/ 45 w 46"/>
                <a:gd name="T3" fmla="*/ 20 h 27"/>
                <a:gd name="T4" fmla="*/ 35 w 46"/>
                <a:gd name="T5" fmla="*/ 26 h 27"/>
                <a:gd name="T6" fmla="*/ 31 w 46"/>
                <a:gd name="T7" fmla="*/ 26 h 27"/>
                <a:gd name="T8" fmla="*/ 1 w 46"/>
                <a:gd name="T9" fmla="*/ 9 h 27"/>
                <a:gd name="T10" fmla="*/ 1 w 46"/>
                <a:gd name="T11" fmla="*/ 7 h 27"/>
                <a:gd name="T12" fmla="*/ 11 w 46"/>
                <a:gd name="T13" fmla="*/ 1 h 27"/>
                <a:gd name="T14" fmla="*/ 14 w 46"/>
                <a:gd name="T15" fmla="*/ 1 h 27"/>
                <a:gd name="T16" fmla="*/ 45 w 46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27">
                  <a:moveTo>
                    <a:pt x="45" y="18"/>
                  </a:moveTo>
                  <a:cubicBezTo>
                    <a:pt x="46" y="19"/>
                    <a:pt x="46" y="20"/>
                    <a:pt x="45" y="20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2" y="27"/>
                    <a:pt x="31" y="26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45" y="18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îSļiḑê"/>
            <p:cNvSpPr/>
            <p:nvPr/>
          </p:nvSpPr>
          <p:spPr bwMode="auto">
            <a:xfrm>
              <a:off x="6480175" y="3529013"/>
              <a:ext cx="198438" cy="115888"/>
            </a:xfrm>
            <a:custGeom>
              <a:avLst/>
              <a:gdLst>
                <a:gd name="T0" fmla="*/ 59 w 60"/>
                <a:gd name="T1" fmla="*/ 27 h 35"/>
                <a:gd name="T2" fmla="*/ 59 w 60"/>
                <a:gd name="T3" fmla="*/ 29 h 35"/>
                <a:gd name="T4" fmla="*/ 49 w 60"/>
                <a:gd name="T5" fmla="*/ 34 h 35"/>
                <a:gd name="T6" fmla="*/ 46 w 60"/>
                <a:gd name="T7" fmla="*/ 34 h 35"/>
                <a:gd name="T8" fmla="*/ 1 w 60"/>
                <a:gd name="T9" fmla="*/ 8 h 35"/>
                <a:gd name="T10" fmla="*/ 1 w 60"/>
                <a:gd name="T11" fmla="*/ 6 h 35"/>
                <a:gd name="T12" fmla="*/ 11 w 60"/>
                <a:gd name="T13" fmla="*/ 1 h 35"/>
                <a:gd name="T14" fmla="*/ 14 w 60"/>
                <a:gd name="T15" fmla="*/ 1 h 35"/>
                <a:gd name="T16" fmla="*/ 59 w 60"/>
                <a:gd name="T17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35">
                  <a:moveTo>
                    <a:pt x="59" y="27"/>
                  </a:moveTo>
                  <a:cubicBezTo>
                    <a:pt x="60" y="27"/>
                    <a:pt x="60" y="28"/>
                    <a:pt x="59" y="29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8" y="35"/>
                    <a:pt x="46" y="35"/>
                    <a:pt x="46" y="3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59" y="2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îšlïdê"/>
            <p:cNvSpPr/>
            <p:nvPr/>
          </p:nvSpPr>
          <p:spPr bwMode="auto">
            <a:xfrm>
              <a:off x="6572250" y="3648076"/>
              <a:ext cx="347663" cy="201613"/>
            </a:xfrm>
            <a:custGeom>
              <a:avLst/>
              <a:gdLst>
                <a:gd name="T0" fmla="*/ 104 w 105"/>
                <a:gd name="T1" fmla="*/ 52 h 61"/>
                <a:gd name="T2" fmla="*/ 104 w 105"/>
                <a:gd name="T3" fmla="*/ 54 h 61"/>
                <a:gd name="T4" fmla="*/ 94 w 105"/>
                <a:gd name="T5" fmla="*/ 60 h 61"/>
                <a:gd name="T6" fmla="*/ 91 w 105"/>
                <a:gd name="T7" fmla="*/ 60 h 61"/>
                <a:gd name="T8" fmla="*/ 1 w 105"/>
                <a:gd name="T9" fmla="*/ 8 h 61"/>
                <a:gd name="T10" fmla="*/ 1 w 105"/>
                <a:gd name="T11" fmla="*/ 6 h 61"/>
                <a:gd name="T12" fmla="*/ 11 w 105"/>
                <a:gd name="T13" fmla="*/ 1 h 61"/>
                <a:gd name="T14" fmla="*/ 14 w 105"/>
                <a:gd name="T15" fmla="*/ 1 h 61"/>
                <a:gd name="T16" fmla="*/ 104 w 105"/>
                <a:gd name="T17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4" y="52"/>
                  </a:moveTo>
                  <a:cubicBezTo>
                    <a:pt x="105" y="53"/>
                    <a:pt x="105" y="54"/>
                    <a:pt x="104" y="54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3" y="61"/>
                    <a:pt x="92" y="61"/>
                    <a:pt x="91" y="6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4" y="1"/>
                  </a:cubicBezTo>
                  <a:lnTo>
                    <a:pt x="104" y="52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í$ľidé"/>
            <p:cNvSpPr/>
            <p:nvPr/>
          </p:nvSpPr>
          <p:spPr bwMode="auto">
            <a:xfrm>
              <a:off x="7226300" y="3763963"/>
              <a:ext cx="138113" cy="77788"/>
            </a:xfrm>
            <a:custGeom>
              <a:avLst/>
              <a:gdLst>
                <a:gd name="T0" fmla="*/ 42 w 42"/>
                <a:gd name="T1" fmla="*/ 16 h 24"/>
                <a:gd name="T2" fmla="*/ 42 w 42"/>
                <a:gd name="T3" fmla="*/ 18 h 24"/>
                <a:gd name="T4" fmla="*/ 32 w 42"/>
                <a:gd name="T5" fmla="*/ 24 h 24"/>
                <a:gd name="T6" fmla="*/ 28 w 42"/>
                <a:gd name="T7" fmla="*/ 24 h 24"/>
                <a:gd name="T8" fmla="*/ 1 w 42"/>
                <a:gd name="T9" fmla="*/ 8 h 24"/>
                <a:gd name="T10" fmla="*/ 1 w 42"/>
                <a:gd name="T11" fmla="*/ 6 h 24"/>
                <a:gd name="T12" fmla="*/ 11 w 42"/>
                <a:gd name="T13" fmla="*/ 0 h 24"/>
                <a:gd name="T14" fmla="*/ 14 w 42"/>
                <a:gd name="T15" fmla="*/ 0 h 24"/>
                <a:gd name="T16" fmla="*/ 42 w 42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4">
                  <a:moveTo>
                    <a:pt x="42" y="16"/>
                  </a:moveTo>
                  <a:cubicBezTo>
                    <a:pt x="42" y="17"/>
                    <a:pt x="42" y="18"/>
                    <a:pt x="42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4"/>
                    <a:pt x="29" y="24"/>
                    <a:pt x="28" y="2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ïṡľide"/>
            <p:cNvSpPr/>
            <p:nvPr/>
          </p:nvSpPr>
          <p:spPr bwMode="auto">
            <a:xfrm>
              <a:off x="7226300" y="3829051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0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íśļíḑê"/>
            <p:cNvSpPr/>
            <p:nvPr/>
          </p:nvSpPr>
          <p:spPr bwMode="auto">
            <a:xfrm>
              <a:off x="7177088" y="380365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íṣ1íḓé"/>
            <p:cNvSpPr/>
            <p:nvPr/>
          </p:nvSpPr>
          <p:spPr bwMode="auto">
            <a:xfrm>
              <a:off x="7127875" y="3773488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8 h 15"/>
                <a:gd name="T10" fmla="*/ 1 w 25"/>
                <a:gd name="T11" fmla="*/ 6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îṣlidé"/>
            <p:cNvSpPr/>
            <p:nvPr/>
          </p:nvSpPr>
          <p:spPr bwMode="auto">
            <a:xfrm>
              <a:off x="7078663" y="3743326"/>
              <a:ext cx="80963" cy="49213"/>
            </a:xfrm>
            <a:custGeom>
              <a:avLst/>
              <a:gdLst>
                <a:gd name="T0" fmla="*/ 24 w 25"/>
                <a:gd name="T1" fmla="*/ 7 h 15"/>
                <a:gd name="T2" fmla="*/ 24 w 25"/>
                <a:gd name="T3" fmla="*/ 9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5 w 25"/>
                <a:gd name="T15" fmla="*/ 1 h 15"/>
                <a:gd name="T16" fmla="*/ 24 w 25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7"/>
                  </a:moveTo>
                  <a:cubicBezTo>
                    <a:pt x="25" y="7"/>
                    <a:pt x="25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5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ïsļíḑê"/>
            <p:cNvSpPr/>
            <p:nvPr/>
          </p:nvSpPr>
          <p:spPr bwMode="auto">
            <a:xfrm>
              <a:off x="7027863" y="371792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iş1íḋè"/>
            <p:cNvSpPr/>
            <p:nvPr/>
          </p:nvSpPr>
          <p:spPr bwMode="auto">
            <a:xfrm>
              <a:off x="6981825" y="3687763"/>
              <a:ext cx="79375" cy="49213"/>
            </a:xfrm>
            <a:custGeom>
              <a:avLst/>
              <a:gdLst>
                <a:gd name="T0" fmla="*/ 23 w 24"/>
                <a:gd name="T1" fmla="*/ 6 h 15"/>
                <a:gd name="T2" fmla="*/ 23 w 24"/>
                <a:gd name="T3" fmla="*/ 8 h 15"/>
                <a:gd name="T4" fmla="*/ 14 w 24"/>
                <a:gd name="T5" fmla="*/ 14 h 15"/>
                <a:gd name="T6" fmla="*/ 10 w 24"/>
                <a:gd name="T7" fmla="*/ 14 h 15"/>
                <a:gd name="T8" fmla="*/ 0 w 24"/>
                <a:gd name="T9" fmla="*/ 9 h 15"/>
                <a:gd name="T10" fmla="*/ 0 w 24"/>
                <a:gd name="T11" fmla="*/ 7 h 15"/>
                <a:gd name="T12" fmla="*/ 10 w 24"/>
                <a:gd name="T13" fmla="*/ 1 h 15"/>
                <a:gd name="T14" fmla="*/ 14 w 24"/>
                <a:gd name="T15" fmla="*/ 1 h 15"/>
                <a:gd name="T16" fmla="*/ 23 w 24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5">
                  <a:moveTo>
                    <a:pt x="23" y="6"/>
                  </a:moveTo>
                  <a:cubicBezTo>
                    <a:pt x="24" y="7"/>
                    <a:pt x="24" y="8"/>
                    <a:pt x="23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lnTo>
                    <a:pt x="23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îṡḻîďè"/>
            <p:cNvSpPr/>
            <p:nvPr/>
          </p:nvSpPr>
          <p:spPr bwMode="auto">
            <a:xfrm>
              <a:off x="6932613" y="366077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0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0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1" y="14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í$líḑè"/>
            <p:cNvSpPr/>
            <p:nvPr/>
          </p:nvSpPr>
          <p:spPr bwMode="auto">
            <a:xfrm>
              <a:off x="6883400" y="363220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0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1 h 14"/>
                <a:gd name="T14" fmla="*/ 14 w 25"/>
                <a:gd name="T15" fmla="*/ 1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1" y="14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ïşľïḍè"/>
            <p:cNvSpPr/>
            <p:nvPr/>
          </p:nvSpPr>
          <p:spPr bwMode="auto">
            <a:xfrm>
              <a:off x="6834188" y="3602038"/>
              <a:ext cx="82550" cy="49213"/>
            </a:xfrm>
            <a:custGeom>
              <a:avLst/>
              <a:gdLst>
                <a:gd name="T0" fmla="*/ 24 w 25"/>
                <a:gd name="T1" fmla="*/ 7 h 15"/>
                <a:gd name="T2" fmla="*/ 24 w 25"/>
                <a:gd name="T3" fmla="*/ 9 h 15"/>
                <a:gd name="T4" fmla="*/ 14 w 25"/>
                <a:gd name="T5" fmla="*/ 14 h 15"/>
                <a:gd name="T6" fmla="*/ 10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7"/>
                  </a:moveTo>
                  <a:cubicBezTo>
                    <a:pt x="25" y="7"/>
                    <a:pt x="25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iṣlïḍê"/>
            <p:cNvSpPr/>
            <p:nvPr/>
          </p:nvSpPr>
          <p:spPr bwMode="auto">
            <a:xfrm>
              <a:off x="6783388" y="357505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íSļîdé"/>
            <p:cNvSpPr/>
            <p:nvPr/>
          </p:nvSpPr>
          <p:spPr bwMode="auto">
            <a:xfrm>
              <a:off x="6734175" y="3546476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ïşlîḓè"/>
            <p:cNvSpPr/>
            <p:nvPr/>
          </p:nvSpPr>
          <p:spPr bwMode="auto">
            <a:xfrm>
              <a:off x="6694488" y="346075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îsḷiḓê"/>
            <p:cNvSpPr/>
            <p:nvPr/>
          </p:nvSpPr>
          <p:spPr bwMode="auto">
            <a:xfrm>
              <a:off x="6638925" y="3427413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8 h 15"/>
                <a:gd name="T10" fmla="*/ 1 w 25"/>
                <a:gd name="T11" fmla="*/ 6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íṩļiḍé"/>
            <p:cNvSpPr/>
            <p:nvPr/>
          </p:nvSpPr>
          <p:spPr bwMode="auto">
            <a:xfrm>
              <a:off x="7048500" y="3795713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0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1" y="14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îṡļîdé"/>
            <p:cNvSpPr/>
            <p:nvPr/>
          </p:nvSpPr>
          <p:spPr bwMode="auto">
            <a:xfrm>
              <a:off x="6999288" y="3767138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0 w 25"/>
                <a:gd name="T7" fmla="*/ 14 h 15"/>
                <a:gd name="T8" fmla="*/ 1 w 25"/>
                <a:gd name="T9" fmla="*/ 8 h 15"/>
                <a:gd name="T10" fmla="*/ 1 w 25"/>
                <a:gd name="T11" fmla="*/ 6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išḻiḋê"/>
            <p:cNvSpPr/>
            <p:nvPr/>
          </p:nvSpPr>
          <p:spPr bwMode="auto">
            <a:xfrm>
              <a:off x="6948488" y="374015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3 h 14"/>
                <a:gd name="T6" fmla="*/ 11 w 25"/>
                <a:gd name="T7" fmla="*/ 13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4"/>
                    <a:pt x="12" y="14"/>
                    <a:pt x="11" y="1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6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îṧlîḑé"/>
            <p:cNvSpPr/>
            <p:nvPr/>
          </p:nvSpPr>
          <p:spPr bwMode="auto">
            <a:xfrm>
              <a:off x="6899275" y="3709988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iś1ïḍe"/>
            <p:cNvSpPr/>
            <p:nvPr/>
          </p:nvSpPr>
          <p:spPr bwMode="auto">
            <a:xfrm>
              <a:off x="6850063" y="3681413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5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5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î$ḷîḍê"/>
            <p:cNvSpPr/>
            <p:nvPr/>
          </p:nvSpPr>
          <p:spPr bwMode="auto">
            <a:xfrm>
              <a:off x="6800850" y="365442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í$ļïdé"/>
            <p:cNvSpPr/>
            <p:nvPr/>
          </p:nvSpPr>
          <p:spPr bwMode="auto">
            <a:xfrm>
              <a:off x="6751638" y="3624263"/>
              <a:ext cx="82550" cy="50800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5 w 25"/>
                <a:gd name="T5" fmla="*/ 14 h 15"/>
                <a:gd name="T6" fmla="*/ 11 w 25"/>
                <a:gd name="T7" fmla="*/ 14 h 15"/>
                <a:gd name="T8" fmla="*/ 1 w 25"/>
                <a:gd name="T9" fmla="*/ 8 h 15"/>
                <a:gd name="T10" fmla="*/ 1 w 25"/>
                <a:gd name="T11" fmla="*/ 6 h 15"/>
                <a:gd name="T12" fmla="*/ 11 w 25"/>
                <a:gd name="T13" fmla="*/ 1 h 15"/>
                <a:gd name="T14" fmla="*/ 15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5"/>
                    <a:pt x="12" y="15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5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iśḻîḍê"/>
            <p:cNvSpPr/>
            <p:nvPr/>
          </p:nvSpPr>
          <p:spPr bwMode="auto">
            <a:xfrm>
              <a:off x="6705600" y="3595688"/>
              <a:ext cx="77788" cy="49213"/>
            </a:xfrm>
            <a:custGeom>
              <a:avLst/>
              <a:gdLst>
                <a:gd name="T0" fmla="*/ 24 w 24"/>
                <a:gd name="T1" fmla="*/ 7 h 15"/>
                <a:gd name="T2" fmla="*/ 24 w 24"/>
                <a:gd name="T3" fmla="*/ 9 h 15"/>
                <a:gd name="T4" fmla="*/ 14 w 24"/>
                <a:gd name="T5" fmla="*/ 14 h 15"/>
                <a:gd name="T6" fmla="*/ 10 w 24"/>
                <a:gd name="T7" fmla="*/ 14 h 15"/>
                <a:gd name="T8" fmla="*/ 1 w 24"/>
                <a:gd name="T9" fmla="*/ 9 h 15"/>
                <a:gd name="T10" fmla="*/ 1 w 24"/>
                <a:gd name="T11" fmla="*/ 7 h 15"/>
                <a:gd name="T12" fmla="*/ 10 w 24"/>
                <a:gd name="T13" fmla="*/ 1 h 15"/>
                <a:gd name="T14" fmla="*/ 14 w 24"/>
                <a:gd name="T15" fmla="*/ 1 h 15"/>
                <a:gd name="T16" fmla="*/ 24 w 24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5">
                  <a:moveTo>
                    <a:pt x="24" y="7"/>
                  </a:moveTo>
                  <a:cubicBezTo>
                    <a:pt x="24" y="7"/>
                    <a:pt x="24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îṥḻïḍê"/>
            <p:cNvSpPr/>
            <p:nvPr/>
          </p:nvSpPr>
          <p:spPr bwMode="auto">
            <a:xfrm>
              <a:off x="6996113" y="382587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0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1 h 14"/>
                <a:gd name="T14" fmla="*/ 14 w 25"/>
                <a:gd name="T15" fmla="*/ 1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1" y="14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îŝḻide"/>
            <p:cNvSpPr/>
            <p:nvPr/>
          </p:nvSpPr>
          <p:spPr bwMode="auto">
            <a:xfrm>
              <a:off x="6945313" y="3795713"/>
              <a:ext cx="82550" cy="50800"/>
            </a:xfrm>
            <a:custGeom>
              <a:avLst/>
              <a:gdLst>
                <a:gd name="T0" fmla="*/ 24 w 25"/>
                <a:gd name="T1" fmla="*/ 7 h 15"/>
                <a:gd name="T2" fmla="*/ 24 w 25"/>
                <a:gd name="T3" fmla="*/ 9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7"/>
                  </a:moveTo>
                  <a:cubicBezTo>
                    <a:pt x="25" y="7"/>
                    <a:pt x="25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íṥ1íďê"/>
            <p:cNvSpPr/>
            <p:nvPr/>
          </p:nvSpPr>
          <p:spPr bwMode="auto">
            <a:xfrm>
              <a:off x="6935788" y="3862388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5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ïṣľïḑe"/>
            <p:cNvSpPr/>
            <p:nvPr/>
          </p:nvSpPr>
          <p:spPr bwMode="auto">
            <a:xfrm>
              <a:off x="6991350" y="3892551"/>
              <a:ext cx="82550" cy="49213"/>
            </a:xfrm>
            <a:custGeom>
              <a:avLst/>
              <a:gdLst>
                <a:gd name="T0" fmla="*/ 24 w 25"/>
                <a:gd name="T1" fmla="*/ 7 h 15"/>
                <a:gd name="T2" fmla="*/ 24 w 25"/>
                <a:gd name="T3" fmla="*/ 9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7"/>
                  </a:moveTo>
                  <a:cubicBezTo>
                    <a:pt x="25" y="7"/>
                    <a:pt x="25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iṣḷîḑè"/>
            <p:cNvSpPr/>
            <p:nvPr/>
          </p:nvSpPr>
          <p:spPr bwMode="auto">
            <a:xfrm>
              <a:off x="7048500" y="3924301"/>
              <a:ext cx="82550" cy="49213"/>
            </a:xfrm>
            <a:custGeom>
              <a:avLst/>
              <a:gdLst>
                <a:gd name="T0" fmla="*/ 24 w 25"/>
                <a:gd name="T1" fmla="*/ 7 h 15"/>
                <a:gd name="T2" fmla="*/ 24 w 25"/>
                <a:gd name="T3" fmla="*/ 9 h 15"/>
                <a:gd name="T4" fmla="*/ 14 w 25"/>
                <a:gd name="T5" fmla="*/ 14 h 15"/>
                <a:gd name="T6" fmla="*/ 10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7"/>
                  </a:moveTo>
                  <a:cubicBezTo>
                    <a:pt x="25" y="7"/>
                    <a:pt x="25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îṥḷiḍê"/>
            <p:cNvSpPr/>
            <p:nvPr/>
          </p:nvSpPr>
          <p:spPr bwMode="auto">
            <a:xfrm>
              <a:off x="6886575" y="383222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íŝḻïďé"/>
            <p:cNvSpPr/>
            <p:nvPr/>
          </p:nvSpPr>
          <p:spPr bwMode="auto">
            <a:xfrm>
              <a:off x="6896100" y="3770313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iślîḍé"/>
            <p:cNvSpPr/>
            <p:nvPr/>
          </p:nvSpPr>
          <p:spPr bwMode="auto">
            <a:xfrm>
              <a:off x="6846888" y="3740151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4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4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îŝľiḓê"/>
            <p:cNvSpPr/>
            <p:nvPr/>
          </p:nvSpPr>
          <p:spPr bwMode="auto">
            <a:xfrm>
              <a:off x="6797675" y="3713163"/>
              <a:ext cx="82550" cy="47625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6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îṥḻïḓê"/>
            <p:cNvSpPr/>
            <p:nvPr/>
          </p:nvSpPr>
          <p:spPr bwMode="auto">
            <a:xfrm>
              <a:off x="6748463" y="3684588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1 h 14"/>
                <a:gd name="T14" fmla="*/ 15 w 25"/>
                <a:gd name="T15" fmla="*/ 1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5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íS1îḋè"/>
            <p:cNvSpPr/>
            <p:nvPr/>
          </p:nvSpPr>
          <p:spPr bwMode="auto">
            <a:xfrm>
              <a:off x="6700838" y="3654426"/>
              <a:ext cx="79375" cy="49213"/>
            </a:xfrm>
            <a:custGeom>
              <a:avLst/>
              <a:gdLst>
                <a:gd name="T0" fmla="*/ 24 w 24"/>
                <a:gd name="T1" fmla="*/ 7 h 15"/>
                <a:gd name="T2" fmla="*/ 24 w 24"/>
                <a:gd name="T3" fmla="*/ 9 h 15"/>
                <a:gd name="T4" fmla="*/ 14 w 24"/>
                <a:gd name="T5" fmla="*/ 14 h 15"/>
                <a:gd name="T6" fmla="*/ 10 w 24"/>
                <a:gd name="T7" fmla="*/ 14 h 15"/>
                <a:gd name="T8" fmla="*/ 1 w 24"/>
                <a:gd name="T9" fmla="*/ 9 h 15"/>
                <a:gd name="T10" fmla="*/ 1 w 24"/>
                <a:gd name="T11" fmla="*/ 7 h 15"/>
                <a:gd name="T12" fmla="*/ 10 w 24"/>
                <a:gd name="T13" fmla="*/ 1 h 15"/>
                <a:gd name="T14" fmla="*/ 14 w 24"/>
                <a:gd name="T15" fmla="*/ 1 h 15"/>
                <a:gd name="T16" fmla="*/ 24 w 24"/>
                <a:gd name="T17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15">
                  <a:moveTo>
                    <a:pt x="24" y="7"/>
                  </a:moveTo>
                  <a:cubicBezTo>
                    <a:pt x="24" y="7"/>
                    <a:pt x="24" y="8"/>
                    <a:pt x="2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1" y="15"/>
                    <a:pt x="10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íś1iďe"/>
            <p:cNvSpPr/>
            <p:nvPr/>
          </p:nvSpPr>
          <p:spPr bwMode="auto">
            <a:xfrm>
              <a:off x="6651625" y="3629026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0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4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1" y="14"/>
                    <a:pt x="10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3" y="0"/>
                    <a:pt x="14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isļîďè"/>
            <p:cNvSpPr/>
            <p:nvPr/>
          </p:nvSpPr>
          <p:spPr bwMode="auto">
            <a:xfrm>
              <a:off x="6519863" y="3617913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ïṣ1iďê"/>
            <p:cNvSpPr/>
            <p:nvPr/>
          </p:nvSpPr>
          <p:spPr bwMode="auto">
            <a:xfrm>
              <a:off x="6470650" y="3589338"/>
              <a:ext cx="82550" cy="49213"/>
            </a:xfrm>
            <a:custGeom>
              <a:avLst/>
              <a:gdLst>
                <a:gd name="T0" fmla="*/ 24 w 25"/>
                <a:gd name="T1" fmla="*/ 6 h 15"/>
                <a:gd name="T2" fmla="*/ 24 w 25"/>
                <a:gd name="T3" fmla="*/ 8 h 15"/>
                <a:gd name="T4" fmla="*/ 14 w 25"/>
                <a:gd name="T5" fmla="*/ 14 h 15"/>
                <a:gd name="T6" fmla="*/ 11 w 25"/>
                <a:gd name="T7" fmla="*/ 14 h 15"/>
                <a:gd name="T8" fmla="*/ 1 w 25"/>
                <a:gd name="T9" fmla="*/ 9 h 15"/>
                <a:gd name="T10" fmla="*/ 1 w 25"/>
                <a:gd name="T11" fmla="*/ 7 h 15"/>
                <a:gd name="T12" fmla="*/ 11 w 25"/>
                <a:gd name="T13" fmla="*/ 1 h 15"/>
                <a:gd name="T14" fmla="*/ 15 w 25"/>
                <a:gd name="T15" fmla="*/ 1 h 15"/>
                <a:gd name="T16" fmla="*/ 24 w 25"/>
                <a:gd name="T1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5">
                  <a:moveTo>
                    <a:pt x="24" y="6"/>
                  </a:moveTo>
                  <a:cubicBezTo>
                    <a:pt x="25" y="7"/>
                    <a:pt x="25" y="8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5"/>
                    <a:pt x="12" y="15"/>
                    <a:pt x="11" y="1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4" y="0"/>
                    <a:pt x="15" y="1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ïŝḻïḓê"/>
            <p:cNvSpPr/>
            <p:nvPr/>
          </p:nvSpPr>
          <p:spPr bwMode="auto">
            <a:xfrm>
              <a:off x="6421438" y="356235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5 w 25"/>
                <a:gd name="T5" fmla="*/ 13 h 14"/>
                <a:gd name="T6" fmla="*/ 11 w 25"/>
                <a:gd name="T7" fmla="*/ 13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4"/>
                    <a:pt x="12" y="14"/>
                    <a:pt x="11" y="1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6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ïṩḻiḑê"/>
            <p:cNvSpPr/>
            <p:nvPr/>
          </p:nvSpPr>
          <p:spPr bwMode="auto">
            <a:xfrm>
              <a:off x="6651625" y="3568701"/>
              <a:ext cx="82550" cy="46038"/>
            </a:xfrm>
            <a:custGeom>
              <a:avLst/>
              <a:gdLst>
                <a:gd name="T0" fmla="*/ 24 w 25"/>
                <a:gd name="T1" fmla="*/ 6 h 14"/>
                <a:gd name="T2" fmla="*/ 24 w 25"/>
                <a:gd name="T3" fmla="*/ 8 h 14"/>
                <a:gd name="T4" fmla="*/ 14 w 25"/>
                <a:gd name="T5" fmla="*/ 14 h 14"/>
                <a:gd name="T6" fmla="*/ 11 w 25"/>
                <a:gd name="T7" fmla="*/ 14 h 14"/>
                <a:gd name="T8" fmla="*/ 1 w 25"/>
                <a:gd name="T9" fmla="*/ 8 h 14"/>
                <a:gd name="T10" fmla="*/ 1 w 25"/>
                <a:gd name="T11" fmla="*/ 6 h 14"/>
                <a:gd name="T12" fmla="*/ 11 w 25"/>
                <a:gd name="T13" fmla="*/ 0 h 14"/>
                <a:gd name="T14" fmla="*/ 15 w 25"/>
                <a:gd name="T15" fmla="*/ 0 h 14"/>
                <a:gd name="T16" fmla="*/ 24 w 25"/>
                <a:gd name="T17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24" y="6"/>
                  </a:moveTo>
                  <a:cubicBezTo>
                    <a:pt x="25" y="6"/>
                    <a:pt x="25" y="7"/>
                    <a:pt x="24" y="8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2" y="14"/>
                    <a:pt x="11" y="1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îṥḻîḋe"/>
            <p:cNvSpPr/>
            <p:nvPr/>
          </p:nvSpPr>
          <p:spPr bwMode="auto">
            <a:xfrm>
              <a:off x="7110413" y="3697288"/>
              <a:ext cx="142875" cy="79375"/>
            </a:xfrm>
            <a:custGeom>
              <a:avLst/>
              <a:gdLst>
                <a:gd name="T0" fmla="*/ 42 w 43"/>
                <a:gd name="T1" fmla="*/ 16 h 24"/>
                <a:gd name="T2" fmla="*/ 42 w 43"/>
                <a:gd name="T3" fmla="*/ 18 h 24"/>
                <a:gd name="T4" fmla="*/ 32 w 43"/>
                <a:gd name="T5" fmla="*/ 24 h 24"/>
                <a:gd name="T6" fmla="*/ 28 w 43"/>
                <a:gd name="T7" fmla="*/ 24 h 24"/>
                <a:gd name="T8" fmla="*/ 1 w 43"/>
                <a:gd name="T9" fmla="*/ 8 h 24"/>
                <a:gd name="T10" fmla="*/ 1 w 43"/>
                <a:gd name="T11" fmla="*/ 6 h 24"/>
                <a:gd name="T12" fmla="*/ 11 w 43"/>
                <a:gd name="T13" fmla="*/ 0 h 24"/>
                <a:gd name="T14" fmla="*/ 14 w 43"/>
                <a:gd name="T15" fmla="*/ 0 h 24"/>
                <a:gd name="T16" fmla="*/ 42 w 43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4">
                  <a:moveTo>
                    <a:pt x="42" y="16"/>
                  </a:moveTo>
                  <a:cubicBezTo>
                    <a:pt x="43" y="17"/>
                    <a:pt x="43" y="17"/>
                    <a:pt x="42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4"/>
                    <a:pt x="29" y="24"/>
                    <a:pt x="28" y="2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íṩḷídé"/>
            <p:cNvSpPr/>
            <p:nvPr/>
          </p:nvSpPr>
          <p:spPr bwMode="auto">
            <a:xfrm>
              <a:off x="6996113" y="3632201"/>
              <a:ext cx="141288" cy="77788"/>
            </a:xfrm>
            <a:custGeom>
              <a:avLst/>
              <a:gdLst>
                <a:gd name="T0" fmla="*/ 42 w 43"/>
                <a:gd name="T1" fmla="*/ 16 h 24"/>
                <a:gd name="T2" fmla="*/ 42 w 43"/>
                <a:gd name="T3" fmla="*/ 18 h 24"/>
                <a:gd name="T4" fmla="*/ 32 w 43"/>
                <a:gd name="T5" fmla="*/ 24 h 24"/>
                <a:gd name="T6" fmla="*/ 29 w 43"/>
                <a:gd name="T7" fmla="*/ 24 h 24"/>
                <a:gd name="T8" fmla="*/ 1 w 43"/>
                <a:gd name="T9" fmla="*/ 8 h 24"/>
                <a:gd name="T10" fmla="*/ 1 w 43"/>
                <a:gd name="T11" fmla="*/ 6 h 24"/>
                <a:gd name="T12" fmla="*/ 11 w 43"/>
                <a:gd name="T13" fmla="*/ 0 h 24"/>
                <a:gd name="T14" fmla="*/ 15 w 43"/>
                <a:gd name="T15" fmla="*/ 0 h 24"/>
                <a:gd name="T16" fmla="*/ 42 w 43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4">
                  <a:moveTo>
                    <a:pt x="42" y="16"/>
                  </a:moveTo>
                  <a:cubicBezTo>
                    <a:pt x="43" y="17"/>
                    <a:pt x="43" y="17"/>
                    <a:pt x="42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4"/>
                    <a:pt x="30" y="24"/>
                    <a:pt x="29" y="2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6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4" y="0"/>
                    <a:pt x="15" y="0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íṧḷîde"/>
            <p:cNvSpPr/>
            <p:nvPr/>
          </p:nvSpPr>
          <p:spPr bwMode="auto">
            <a:xfrm>
              <a:off x="6883400" y="3565526"/>
              <a:ext cx="138113" cy="79375"/>
            </a:xfrm>
            <a:custGeom>
              <a:avLst/>
              <a:gdLst>
                <a:gd name="T0" fmla="*/ 41 w 42"/>
                <a:gd name="T1" fmla="*/ 16 h 24"/>
                <a:gd name="T2" fmla="*/ 41 w 42"/>
                <a:gd name="T3" fmla="*/ 18 h 24"/>
                <a:gd name="T4" fmla="*/ 31 w 42"/>
                <a:gd name="T5" fmla="*/ 24 h 24"/>
                <a:gd name="T6" fmla="*/ 28 w 42"/>
                <a:gd name="T7" fmla="*/ 24 h 24"/>
                <a:gd name="T8" fmla="*/ 0 w 42"/>
                <a:gd name="T9" fmla="*/ 8 h 24"/>
                <a:gd name="T10" fmla="*/ 0 w 42"/>
                <a:gd name="T11" fmla="*/ 6 h 24"/>
                <a:gd name="T12" fmla="*/ 10 w 42"/>
                <a:gd name="T13" fmla="*/ 0 h 24"/>
                <a:gd name="T14" fmla="*/ 14 w 42"/>
                <a:gd name="T15" fmla="*/ 0 h 24"/>
                <a:gd name="T16" fmla="*/ 41 w 42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4">
                  <a:moveTo>
                    <a:pt x="41" y="16"/>
                  </a:moveTo>
                  <a:cubicBezTo>
                    <a:pt x="42" y="16"/>
                    <a:pt x="42" y="17"/>
                    <a:pt x="41" y="18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4"/>
                    <a:pt x="29" y="24"/>
                    <a:pt x="28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3" y="0"/>
                    <a:pt x="14" y="0"/>
                  </a:cubicBezTo>
                  <a:lnTo>
                    <a:pt x="41" y="1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îS1iḓé"/>
            <p:cNvSpPr/>
            <p:nvPr/>
          </p:nvSpPr>
          <p:spPr bwMode="auto">
            <a:xfrm>
              <a:off x="6767513" y="3495676"/>
              <a:ext cx="138113" cy="82550"/>
            </a:xfrm>
            <a:custGeom>
              <a:avLst/>
              <a:gdLst>
                <a:gd name="T0" fmla="*/ 41 w 42"/>
                <a:gd name="T1" fmla="*/ 17 h 25"/>
                <a:gd name="T2" fmla="*/ 41 w 42"/>
                <a:gd name="T3" fmla="*/ 19 h 25"/>
                <a:gd name="T4" fmla="*/ 32 w 42"/>
                <a:gd name="T5" fmla="*/ 25 h 25"/>
                <a:gd name="T6" fmla="*/ 28 w 42"/>
                <a:gd name="T7" fmla="*/ 25 h 25"/>
                <a:gd name="T8" fmla="*/ 1 w 42"/>
                <a:gd name="T9" fmla="*/ 9 h 25"/>
                <a:gd name="T10" fmla="*/ 1 w 42"/>
                <a:gd name="T11" fmla="*/ 7 h 25"/>
                <a:gd name="T12" fmla="*/ 11 w 42"/>
                <a:gd name="T13" fmla="*/ 1 h 25"/>
                <a:gd name="T14" fmla="*/ 14 w 42"/>
                <a:gd name="T15" fmla="*/ 1 h 25"/>
                <a:gd name="T16" fmla="*/ 41 w 42"/>
                <a:gd name="T17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5">
                  <a:moveTo>
                    <a:pt x="41" y="17"/>
                  </a:moveTo>
                  <a:cubicBezTo>
                    <a:pt x="42" y="17"/>
                    <a:pt x="42" y="18"/>
                    <a:pt x="41" y="19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29" y="25"/>
                    <a:pt x="28" y="25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3" y="0"/>
                    <a:pt x="14" y="1"/>
                  </a:cubicBezTo>
                  <a:lnTo>
                    <a:pt x="41" y="1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îṡļiḋè"/>
            <p:cNvSpPr/>
            <p:nvPr/>
          </p:nvSpPr>
          <p:spPr bwMode="auto">
            <a:xfrm>
              <a:off x="7107238" y="3829051"/>
              <a:ext cx="139700" cy="82550"/>
            </a:xfrm>
            <a:custGeom>
              <a:avLst/>
              <a:gdLst>
                <a:gd name="T0" fmla="*/ 41 w 42"/>
                <a:gd name="T1" fmla="*/ 17 h 25"/>
                <a:gd name="T2" fmla="*/ 41 w 42"/>
                <a:gd name="T3" fmla="*/ 19 h 25"/>
                <a:gd name="T4" fmla="*/ 31 w 42"/>
                <a:gd name="T5" fmla="*/ 24 h 25"/>
                <a:gd name="T6" fmla="*/ 28 w 42"/>
                <a:gd name="T7" fmla="*/ 24 h 25"/>
                <a:gd name="T8" fmla="*/ 1 w 42"/>
                <a:gd name="T9" fmla="*/ 9 h 25"/>
                <a:gd name="T10" fmla="*/ 1 w 42"/>
                <a:gd name="T11" fmla="*/ 7 h 25"/>
                <a:gd name="T12" fmla="*/ 10 w 42"/>
                <a:gd name="T13" fmla="*/ 1 h 25"/>
                <a:gd name="T14" fmla="*/ 14 w 42"/>
                <a:gd name="T15" fmla="*/ 1 h 25"/>
                <a:gd name="T16" fmla="*/ 41 w 42"/>
                <a:gd name="T17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5">
                  <a:moveTo>
                    <a:pt x="41" y="17"/>
                  </a:moveTo>
                  <a:cubicBezTo>
                    <a:pt x="42" y="17"/>
                    <a:pt x="42" y="18"/>
                    <a:pt x="41" y="19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5"/>
                    <a:pt x="28" y="2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lnTo>
                    <a:pt x="41" y="17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işļîdè"/>
            <p:cNvSpPr/>
            <p:nvPr/>
          </p:nvSpPr>
          <p:spPr bwMode="auto">
            <a:xfrm>
              <a:off x="7051675" y="3862388"/>
              <a:ext cx="141288" cy="82550"/>
            </a:xfrm>
            <a:custGeom>
              <a:avLst/>
              <a:gdLst>
                <a:gd name="T0" fmla="*/ 42 w 43"/>
                <a:gd name="T1" fmla="*/ 16 h 25"/>
                <a:gd name="T2" fmla="*/ 42 w 43"/>
                <a:gd name="T3" fmla="*/ 18 h 25"/>
                <a:gd name="T4" fmla="*/ 32 w 43"/>
                <a:gd name="T5" fmla="*/ 24 h 25"/>
                <a:gd name="T6" fmla="*/ 28 w 43"/>
                <a:gd name="T7" fmla="*/ 24 h 25"/>
                <a:gd name="T8" fmla="*/ 1 w 43"/>
                <a:gd name="T9" fmla="*/ 8 h 25"/>
                <a:gd name="T10" fmla="*/ 1 w 43"/>
                <a:gd name="T11" fmla="*/ 6 h 25"/>
                <a:gd name="T12" fmla="*/ 11 w 43"/>
                <a:gd name="T13" fmla="*/ 0 h 25"/>
                <a:gd name="T14" fmla="*/ 14 w 43"/>
                <a:gd name="T15" fmla="*/ 0 h 25"/>
                <a:gd name="T16" fmla="*/ 42 w 43"/>
                <a:gd name="T17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5">
                  <a:moveTo>
                    <a:pt x="42" y="16"/>
                  </a:moveTo>
                  <a:cubicBezTo>
                    <a:pt x="42" y="17"/>
                    <a:pt x="43" y="17"/>
                    <a:pt x="42" y="1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29" y="24"/>
                    <a:pt x="28" y="24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lnTo>
                    <a:pt x="42" y="16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ísľïḓè"/>
            <p:cNvSpPr/>
            <p:nvPr/>
          </p:nvSpPr>
          <p:spPr bwMode="auto">
            <a:xfrm>
              <a:off x="6467475" y="3713163"/>
              <a:ext cx="355600" cy="204788"/>
            </a:xfrm>
            <a:custGeom>
              <a:avLst/>
              <a:gdLst>
                <a:gd name="T0" fmla="*/ 107 w 108"/>
                <a:gd name="T1" fmla="*/ 40 h 62"/>
                <a:gd name="T2" fmla="*/ 107 w 108"/>
                <a:gd name="T3" fmla="*/ 42 h 62"/>
                <a:gd name="T4" fmla="*/ 73 w 108"/>
                <a:gd name="T5" fmla="*/ 62 h 62"/>
                <a:gd name="T6" fmla="*/ 70 w 108"/>
                <a:gd name="T7" fmla="*/ 62 h 62"/>
                <a:gd name="T8" fmla="*/ 1 w 108"/>
                <a:gd name="T9" fmla="*/ 22 h 62"/>
                <a:gd name="T10" fmla="*/ 1 w 108"/>
                <a:gd name="T11" fmla="*/ 20 h 62"/>
                <a:gd name="T12" fmla="*/ 34 w 108"/>
                <a:gd name="T13" fmla="*/ 0 h 62"/>
                <a:gd name="T14" fmla="*/ 38 w 108"/>
                <a:gd name="T15" fmla="*/ 0 h 62"/>
                <a:gd name="T16" fmla="*/ 107 w 108"/>
                <a:gd name="T17" fmla="*/ 4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62">
                  <a:moveTo>
                    <a:pt x="107" y="40"/>
                  </a:moveTo>
                  <a:cubicBezTo>
                    <a:pt x="108" y="41"/>
                    <a:pt x="108" y="42"/>
                    <a:pt x="107" y="4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2" y="62"/>
                    <a:pt x="71" y="62"/>
                    <a:pt x="70" y="6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1"/>
                    <a:pt x="0" y="20"/>
                    <a:pt x="1" y="2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7" y="0"/>
                    <a:pt x="38" y="0"/>
                  </a:cubicBezTo>
                  <a:lnTo>
                    <a:pt x="107" y="40"/>
                  </a:lnTo>
                  <a:close/>
                </a:path>
              </a:pathLst>
            </a:custGeom>
            <a:solidFill>
              <a:srgbClr val="8CBE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íṣḷíḑê"/>
            <p:cNvSpPr/>
            <p:nvPr/>
          </p:nvSpPr>
          <p:spPr bwMode="auto">
            <a:xfrm>
              <a:off x="6748463" y="2946401"/>
              <a:ext cx="207963" cy="141288"/>
            </a:xfrm>
            <a:custGeom>
              <a:avLst/>
              <a:gdLst>
                <a:gd name="T0" fmla="*/ 131 w 131"/>
                <a:gd name="T1" fmla="*/ 89 h 89"/>
                <a:gd name="T2" fmla="*/ 131 w 131"/>
                <a:gd name="T3" fmla="*/ 75 h 89"/>
                <a:gd name="T4" fmla="*/ 0 w 131"/>
                <a:gd name="T5" fmla="*/ 0 h 89"/>
                <a:gd name="T6" fmla="*/ 0 w 131"/>
                <a:gd name="T7" fmla="*/ 14 h 89"/>
                <a:gd name="T8" fmla="*/ 131 w 131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9">
                  <a:moveTo>
                    <a:pt x="131" y="89"/>
                  </a:moveTo>
                  <a:lnTo>
                    <a:pt x="131" y="7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31" y="8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iṩľïḍé"/>
            <p:cNvSpPr/>
            <p:nvPr/>
          </p:nvSpPr>
          <p:spPr bwMode="auto">
            <a:xfrm>
              <a:off x="6748463" y="2989263"/>
              <a:ext cx="207963" cy="144463"/>
            </a:xfrm>
            <a:custGeom>
              <a:avLst/>
              <a:gdLst>
                <a:gd name="T0" fmla="*/ 131 w 131"/>
                <a:gd name="T1" fmla="*/ 91 h 91"/>
                <a:gd name="T2" fmla="*/ 131 w 131"/>
                <a:gd name="T3" fmla="*/ 77 h 91"/>
                <a:gd name="T4" fmla="*/ 0 w 131"/>
                <a:gd name="T5" fmla="*/ 0 h 91"/>
                <a:gd name="T6" fmla="*/ 0 w 131"/>
                <a:gd name="T7" fmla="*/ 14 h 91"/>
                <a:gd name="T8" fmla="*/ 131 w 131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1">
                  <a:moveTo>
                    <a:pt x="131" y="91"/>
                  </a:moveTo>
                  <a:lnTo>
                    <a:pt x="131" y="77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31" y="9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ïṣḷídê"/>
            <p:cNvSpPr/>
            <p:nvPr/>
          </p:nvSpPr>
          <p:spPr bwMode="auto">
            <a:xfrm>
              <a:off x="6748463" y="3035301"/>
              <a:ext cx="207963" cy="141288"/>
            </a:xfrm>
            <a:custGeom>
              <a:avLst/>
              <a:gdLst>
                <a:gd name="T0" fmla="*/ 131 w 131"/>
                <a:gd name="T1" fmla="*/ 89 h 89"/>
                <a:gd name="T2" fmla="*/ 131 w 131"/>
                <a:gd name="T3" fmla="*/ 75 h 89"/>
                <a:gd name="T4" fmla="*/ 0 w 131"/>
                <a:gd name="T5" fmla="*/ 0 h 89"/>
                <a:gd name="T6" fmla="*/ 0 w 131"/>
                <a:gd name="T7" fmla="*/ 14 h 89"/>
                <a:gd name="T8" fmla="*/ 131 w 131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89">
                  <a:moveTo>
                    <a:pt x="131" y="89"/>
                  </a:moveTo>
                  <a:lnTo>
                    <a:pt x="131" y="7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31" y="8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î$1ide"/>
            <p:cNvSpPr/>
            <p:nvPr/>
          </p:nvSpPr>
          <p:spPr bwMode="auto">
            <a:xfrm>
              <a:off x="7150100" y="3167063"/>
              <a:ext cx="207963" cy="144463"/>
            </a:xfrm>
            <a:custGeom>
              <a:avLst/>
              <a:gdLst>
                <a:gd name="T0" fmla="*/ 131 w 131"/>
                <a:gd name="T1" fmla="*/ 91 h 91"/>
                <a:gd name="T2" fmla="*/ 131 w 131"/>
                <a:gd name="T3" fmla="*/ 77 h 91"/>
                <a:gd name="T4" fmla="*/ 0 w 131"/>
                <a:gd name="T5" fmla="*/ 0 h 91"/>
                <a:gd name="T6" fmla="*/ 0 w 131"/>
                <a:gd name="T7" fmla="*/ 14 h 91"/>
                <a:gd name="T8" fmla="*/ 131 w 131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1">
                  <a:moveTo>
                    <a:pt x="131" y="91"/>
                  </a:moveTo>
                  <a:lnTo>
                    <a:pt x="131" y="77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31" y="9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iṥḷíḋê"/>
            <p:cNvSpPr/>
            <p:nvPr/>
          </p:nvSpPr>
          <p:spPr bwMode="auto">
            <a:xfrm>
              <a:off x="7150100" y="3213101"/>
              <a:ext cx="207963" cy="144463"/>
            </a:xfrm>
            <a:custGeom>
              <a:avLst/>
              <a:gdLst>
                <a:gd name="T0" fmla="*/ 131 w 131"/>
                <a:gd name="T1" fmla="*/ 91 h 91"/>
                <a:gd name="T2" fmla="*/ 131 w 131"/>
                <a:gd name="T3" fmla="*/ 75 h 91"/>
                <a:gd name="T4" fmla="*/ 0 w 131"/>
                <a:gd name="T5" fmla="*/ 0 h 91"/>
                <a:gd name="T6" fmla="*/ 0 w 131"/>
                <a:gd name="T7" fmla="*/ 15 h 91"/>
                <a:gd name="T8" fmla="*/ 131 w 131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1">
                  <a:moveTo>
                    <a:pt x="131" y="91"/>
                  </a:moveTo>
                  <a:lnTo>
                    <a:pt x="131" y="75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31" y="9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îŝlîḓe"/>
            <p:cNvSpPr/>
            <p:nvPr/>
          </p:nvSpPr>
          <p:spPr bwMode="auto">
            <a:xfrm>
              <a:off x="7150100" y="3255963"/>
              <a:ext cx="207963" cy="144463"/>
            </a:xfrm>
            <a:custGeom>
              <a:avLst/>
              <a:gdLst>
                <a:gd name="T0" fmla="*/ 131 w 131"/>
                <a:gd name="T1" fmla="*/ 91 h 91"/>
                <a:gd name="T2" fmla="*/ 131 w 131"/>
                <a:gd name="T3" fmla="*/ 77 h 91"/>
                <a:gd name="T4" fmla="*/ 0 w 131"/>
                <a:gd name="T5" fmla="*/ 0 h 91"/>
                <a:gd name="T6" fmla="*/ 0 w 131"/>
                <a:gd name="T7" fmla="*/ 14 h 91"/>
                <a:gd name="T8" fmla="*/ 131 w 131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1">
                  <a:moveTo>
                    <a:pt x="131" y="91"/>
                  </a:moveTo>
                  <a:lnTo>
                    <a:pt x="131" y="77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31" y="91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ï$ḷîdê"/>
            <p:cNvSpPr/>
            <p:nvPr/>
          </p:nvSpPr>
          <p:spPr bwMode="auto">
            <a:xfrm>
              <a:off x="7150100" y="3357563"/>
              <a:ext cx="207963" cy="146050"/>
            </a:xfrm>
            <a:custGeom>
              <a:avLst/>
              <a:gdLst>
                <a:gd name="T0" fmla="*/ 131 w 131"/>
                <a:gd name="T1" fmla="*/ 92 h 92"/>
                <a:gd name="T2" fmla="*/ 131 w 131"/>
                <a:gd name="T3" fmla="*/ 77 h 92"/>
                <a:gd name="T4" fmla="*/ 0 w 131"/>
                <a:gd name="T5" fmla="*/ 0 h 92"/>
                <a:gd name="T6" fmla="*/ 0 w 131"/>
                <a:gd name="T7" fmla="*/ 15 h 92"/>
                <a:gd name="T8" fmla="*/ 131 w 131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2">
                  <a:moveTo>
                    <a:pt x="131" y="92"/>
                  </a:moveTo>
                  <a:lnTo>
                    <a:pt x="131" y="77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31" y="9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iṩļiďè"/>
            <p:cNvSpPr/>
            <p:nvPr/>
          </p:nvSpPr>
          <p:spPr bwMode="auto">
            <a:xfrm>
              <a:off x="7150100" y="3403601"/>
              <a:ext cx="207963" cy="142875"/>
            </a:xfrm>
            <a:custGeom>
              <a:avLst/>
              <a:gdLst>
                <a:gd name="T0" fmla="*/ 131 w 131"/>
                <a:gd name="T1" fmla="*/ 90 h 90"/>
                <a:gd name="T2" fmla="*/ 131 w 131"/>
                <a:gd name="T3" fmla="*/ 75 h 90"/>
                <a:gd name="T4" fmla="*/ 0 w 131"/>
                <a:gd name="T5" fmla="*/ 0 h 90"/>
                <a:gd name="T6" fmla="*/ 0 w 131"/>
                <a:gd name="T7" fmla="*/ 15 h 90"/>
                <a:gd name="T8" fmla="*/ 131 w 131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0">
                  <a:moveTo>
                    <a:pt x="131" y="90"/>
                  </a:moveTo>
                  <a:lnTo>
                    <a:pt x="131" y="75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31" y="9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îşḻîḋé"/>
            <p:cNvSpPr/>
            <p:nvPr/>
          </p:nvSpPr>
          <p:spPr bwMode="auto">
            <a:xfrm>
              <a:off x="7150100" y="3446463"/>
              <a:ext cx="207963" cy="146050"/>
            </a:xfrm>
            <a:custGeom>
              <a:avLst/>
              <a:gdLst>
                <a:gd name="T0" fmla="*/ 131 w 131"/>
                <a:gd name="T1" fmla="*/ 92 h 92"/>
                <a:gd name="T2" fmla="*/ 131 w 131"/>
                <a:gd name="T3" fmla="*/ 77 h 92"/>
                <a:gd name="T4" fmla="*/ 0 w 131"/>
                <a:gd name="T5" fmla="*/ 0 h 92"/>
                <a:gd name="T6" fmla="*/ 0 w 131"/>
                <a:gd name="T7" fmla="*/ 15 h 92"/>
                <a:gd name="T8" fmla="*/ 131 w 131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92">
                  <a:moveTo>
                    <a:pt x="131" y="92"/>
                  </a:moveTo>
                  <a:lnTo>
                    <a:pt x="131" y="77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31" y="9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íSļîḋe"/>
            <p:cNvSpPr/>
            <p:nvPr/>
          </p:nvSpPr>
          <p:spPr bwMode="auto">
            <a:xfrm>
              <a:off x="6740525" y="3130551"/>
              <a:ext cx="168275" cy="247650"/>
            </a:xfrm>
            <a:custGeom>
              <a:avLst/>
              <a:gdLst>
                <a:gd name="T0" fmla="*/ 27 w 51"/>
                <a:gd name="T1" fmla="*/ 39 h 75"/>
                <a:gd name="T2" fmla="*/ 27 w 51"/>
                <a:gd name="T3" fmla="*/ 9 h 75"/>
                <a:gd name="T4" fmla="*/ 26 w 51"/>
                <a:gd name="T5" fmla="*/ 8 h 75"/>
                <a:gd name="T6" fmla="*/ 0 w 51"/>
                <a:gd name="T7" fmla="*/ 23 h 75"/>
                <a:gd name="T8" fmla="*/ 25 w 51"/>
                <a:gd name="T9" fmla="*/ 67 h 75"/>
                <a:gd name="T10" fmla="*/ 51 w 51"/>
                <a:gd name="T11" fmla="*/ 52 h 75"/>
                <a:gd name="T12" fmla="*/ 51 w 51"/>
                <a:gd name="T13" fmla="*/ 51 h 75"/>
                <a:gd name="T14" fmla="*/ 27 w 51"/>
                <a:gd name="T15" fmla="*/ 3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75">
                  <a:moveTo>
                    <a:pt x="27" y="39"/>
                  </a:move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6" y="9"/>
                    <a:pt x="26" y="8"/>
                  </a:cubicBezTo>
                  <a:cubicBezTo>
                    <a:pt x="12" y="0"/>
                    <a:pt x="0" y="7"/>
                    <a:pt x="0" y="23"/>
                  </a:cubicBezTo>
                  <a:cubicBezTo>
                    <a:pt x="0" y="39"/>
                    <a:pt x="11" y="58"/>
                    <a:pt x="25" y="67"/>
                  </a:cubicBezTo>
                  <a:cubicBezTo>
                    <a:pt x="39" y="75"/>
                    <a:pt x="51" y="68"/>
                    <a:pt x="51" y="52"/>
                  </a:cubicBezTo>
                  <a:cubicBezTo>
                    <a:pt x="51" y="51"/>
                    <a:pt x="51" y="51"/>
                    <a:pt x="51" y="51"/>
                  </a:cubicBezTo>
                  <a:lnTo>
                    <a:pt x="27" y="3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iṧlîdé"/>
            <p:cNvSpPr/>
            <p:nvPr/>
          </p:nvSpPr>
          <p:spPr bwMode="auto">
            <a:xfrm>
              <a:off x="3525838" y="1377951"/>
              <a:ext cx="592138" cy="1004888"/>
            </a:xfrm>
            <a:custGeom>
              <a:avLst/>
              <a:gdLst>
                <a:gd name="T0" fmla="*/ 21 w 179"/>
                <a:gd name="T1" fmla="*/ 85 h 305"/>
                <a:gd name="T2" fmla="*/ 0 w 179"/>
                <a:gd name="T3" fmla="*/ 122 h 305"/>
                <a:gd name="T4" fmla="*/ 0 w 179"/>
                <a:gd name="T5" fmla="*/ 286 h 305"/>
                <a:gd name="T6" fmla="*/ 22 w 179"/>
                <a:gd name="T7" fmla="*/ 298 h 305"/>
                <a:gd name="T8" fmla="*/ 158 w 179"/>
                <a:gd name="T9" fmla="*/ 220 h 305"/>
                <a:gd name="T10" fmla="*/ 179 w 179"/>
                <a:gd name="T11" fmla="*/ 182 h 305"/>
                <a:gd name="T12" fmla="*/ 179 w 179"/>
                <a:gd name="T13" fmla="*/ 19 h 305"/>
                <a:gd name="T14" fmla="*/ 157 w 179"/>
                <a:gd name="T15" fmla="*/ 6 h 305"/>
                <a:gd name="T16" fmla="*/ 21 w 179"/>
                <a:gd name="T17" fmla="*/ 85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05">
                  <a:moveTo>
                    <a:pt x="21" y="85"/>
                  </a:moveTo>
                  <a:cubicBezTo>
                    <a:pt x="9" y="92"/>
                    <a:pt x="0" y="108"/>
                    <a:pt x="0" y="122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0" y="299"/>
                    <a:pt x="10" y="305"/>
                    <a:pt x="22" y="298"/>
                  </a:cubicBezTo>
                  <a:cubicBezTo>
                    <a:pt x="158" y="220"/>
                    <a:pt x="158" y="220"/>
                    <a:pt x="158" y="220"/>
                  </a:cubicBezTo>
                  <a:cubicBezTo>
                    <a:pt x="170" y="213"/>
                    <a:pt x="179" y="196"/>
                    <a:pt x="179" y="182"/>
                  </a:cubicBezTo>
                  <a:cubicBezTo>
                    <a:pt x="179" y="19"/>
                    <a:pt x="179" y="19"/>
                    <a:pt x="179" y="19"/>
                  </a:cubicBezTo>
                  <a:cubicBezTo>
                    <a:pt x="179" y="5"/>
                    <a:pt x="169" y="0"/>
                    <a:pt x="157" y="6"/>
                  </a:cubicBezTo>
                  <a:lnTo>
                    <a:pt x="21" y="85"/>
                  </a:lnTo>
                  <a:close/>
                </a:path>
              </a:pathLst>
            </a:custGeom>
            <a:solidFill>
              <a:srgbClr val="FFD4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i$ḷîḍê"/>
            <p:cNvSpPr/>
            <p:nvPr/>
          </p:nvSpPr>
          <p:spPr bwMode="auto">
            <a:xfrm>
              <a:off x="4283075" y="900113"/>
              <a:ext cx="342900" cy="582613"/>
            </a:xfrm>
            <a:custGeom>
              <a:avLst/>
              <a:gdLst>
                <a:gd name="T0" fmla="*/ 103 w 104"/>
                <a:gd name="T1" fmla="*/ 11 h 177"/>
                <a:gd name="T2" fmla="*/ 91 w 104"/>
                <a:gd name="T3" fmla="*/ 4 h 177"/>
                <a:gd name="T4" fmla="*/ 12 w 104"/>
                <a:gd name="T5" fmla="*/ 49 h 177"/>
                <a:gd name="T6" fmla="*/ 0 w 104"/>
                <a:gd name="T7" fmla="*/ 71 h 177"/>
                <a:gd name="T8" fmla="*/ 0 w 104"/>
                <a:gd name="T9" fmla="*/ 165 h 177"/>
                <a:gd name="T10" fmla="*/ 13 w 104"/>
                <a:gd name="T11" fmla="*/ 173 h 177"/>
                <a:gd name="T12" fmla="*/ 91 w 104"/>
                <a:gd name="T13" fmla="*/ 127 h 177"/>
                <a:gd name="T14" fmla="*/ 104 w 104"/>
                <a:gd name="T15" fmla="*/ 106 h 177"/>
                <a:gd name="T16" fmla="*/ 103 w 104"/>
                <a:gd name="T17" fmla="*/ 11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177">
                  <a:moveTo>
                    <a:pt x="103" y="11"/>
                  </a:moveTo>
                  <a:cubicBezTo>
                    <a:pt x="103" y="3"/>
                    <a:pt x="98" y="0"/>
                    <a:pt x="91" y="4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5" y="53"/>
                    <a:pt x="0" y="63"/>
                    <a:pt x="0" y="71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73"/>
                    <a:pt x="6" y="177"/>
                    <a:pt x="13" y="173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8" y="123"/>
                    <a:pt x="104" y="114"/>
                    <a:pt x="104" y="106"/>
                  </a:cubicBezTo>
                  <a:lnTo>
                    <a:pt x="103" y="11"/>
                  </a:ln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išlíḋé"/>
            <p:cNvSpPr/>
            <p:nvPr/>
          </p:nvSpPr>
          <p:spPr bwMode="auto">
            <a:xfrm>
              <a:off x="8367713" y="1892301"/>
              <a:ext cx="250825" cy="427038"/>
            </a:xfrm>
            <a:custGeom>
              <a:avLst/>
              <a:gdLst>
                <a:gd name="T0" fmla="*/ 0 w 76"/>
                <a:gd name="T1" fmla="*/ 9 h 130"/>
                <a:gd name="T2" fmla="*/ 10 w 76"/>
                <a:gd name="T3" fmla="*/ 3 h 130"/>
                <a:gd name="T4" fmla="*/ 67 w 76"/>
                <a:gd name="T5" fmla="*/ 37 h 130"/>
                <a:gd name="T6" fmla="*/ 76 w 76"/>
                <a:gd name="T7" fmla="*/ 52 h 130"/>
                <a:gd name="T8" fmla="*/ 76 w 76"/>
                <a:gd name="T9" fmla="*/ 122 h 130"/>
                <a:gd name="T10" fmla="*/ 67 w 76"/>
                <a:gd name="T11" fmla="*/ 127 h 130"/>
                <a:gd name="T12" fmla="*/ 9 w 76"/>
                <a:gd name="T13" fmla="*/ 94 h 130"/>
                <a:gd name="T14" fmla="*/ 0 w 76"/>
                <a:gd name="T15" fmla="*/ 78 h 130"/>
                <a:gd name="T16" fmla="*/ 0 w 76"/>
                <a:gd name="T17" fmla="*/ 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30">
                  <a:moveTo>
                    <a:pt x="0" y="9"/>
                  </a:moveTo>
                  <a:cubicBezTo>
                    <a:pt x="0" y="3"/>
                    <a:pt x="5" y="0"/>
                    <a:pt x="10" y="3"/>
                  </a:cubicBezTo>
                  <a:cubicBezTo>
                    <a:pt x="67" y="37"/>
                    <a:pt x="67" y="37"/>
                    <a:pt x="67" y="37"/>
                  </a:cubicBezTo>
                  <a:cubicBezTo>
                    <a:pt x="72" y="39"/>
                    <a:pt x="76" y="47"/>
                    <a:pt x="76" y="5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7"/>
                    <a:pt x="72" y="130"/>
                    <a:pt x="67" y="127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4" y="91"/>
                    <a:pt x="0" y="84"/>
                    <a:pt x="0" y="78"/>
                  </a:cubicBezTo>
                  <a:lnTo>
                    <a:pt x="0" y="9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îSļíďe"/>
            <p:cNvSpPr/>
            <p:nvPr/>
          </p:nvSpPr>
          <p:spPr bwMode="auto">
            <a:xfrm>
              <a:off x="6865938" y="5630863"/>
              <a:ext cx="644525" cy="198438"/>
            </a:xfrm>
            <a:prstGeom prst="ellipse">
              <a:avLst/>
            </a:prstGeom>
            <a:solidFill>
              <a:srgbClr val="2B3990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ï$ľïḋê"/>
            <p:cNvSpPr/>
            <p:nvPr/>
          </p:nvSpPr>
          <p:spPr bwMode="auto">
            <a:xfrm>
              <a:off x="6008688" y="3160713"/>
              <a:ext cx="633413" cy="196850"/>
            </a:xfrm>
            <a:custGeom>
              <a:avLst/>
              <a:gdLst>
                <a:gd name="T0" fmla="*/ 98 w 192"/>
                <a:gd name="T1" fmla="*/ 0 h 60"/>
                <a:gd name="T2" fmla="*/ 0 w 192"/>
                <a:gd name="T3" fmla="*/ 30 h 60"/>
                <a:gd name="T4" fmla="*/ 98 w 192"/>
                <a:gd name="T5" fmla="*/ 60 h 60"/>
                <a:gd name="T6" fmla="*/ 192 w 192"/>
                <a:gd name="T7" fmla="*/ 38 h 60"/>
                <a:gd name="T8" fmla="*/ 130 w 192"/>
                <a:gd name="T9" fmla="*/ 2 h 60"/>
                <a:gd name="T10" fmla="*/ 98 w 192"/>
                <a:gd name="T1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60">
                  <a:moveTo>
                    <a:pt x="98" y="0"/>
                  </a:moveTo>
                  <a:cubicBezTo>
                    <a:pt x="44" y="0"/>
                    <a:pt x="0" y="14"/>
                    <a:pt x="0" y="30"/>
                  </a:cubicBezTo>
                  <a:cubicBezTo>
                    <a:pt x="0" y="46"/>
                    <a:pt x="44" y="60"/>
                    <a:pt x="98" y="60"/>
                  </a:cubicBezTo>
                  <a:cubicBezTo>
                    <a:pt x="143" y="60"/>
                    <a:pt x="180" y="50"/>
                    <a:pt x="192" y="38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20" y="1"/>
                    <a:pt x="109" y="0"/>
                    <a:pt x="98" y="0"/>
                  </a:cubicBezTo>
                </a:path>
              </a:pathLst>
            </a:custGeom>
            <a:solidFill>
              <a:srgbClr val="2A2721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îś1îḑe"/>
            <p:cNvSpPr/>
            <p:nvPr/>
          </p:nvSpPr>
          <p:spPr bwMode="auto">
            <a:xfrm>
              <a:off x="6437313" y="3167063"/>
              <a:ext cx="214313" cy="119063"/>
            </a:xfrm>
            <a:custGeom>
              <a:avLst/>
              <a:gdLst>
                <a:gd name="T0" fmla="*/ 0 w 65"/>
                <a:gd name="T1" fmla="*/ 0 h 36"/>
                <a:gd name="T2" fmla="*/ 62 w 65"/>
                <a:gd name="T3" fmla="*/ 36 h 36"/>
                <a:gd name="T4" fmla="*/ 65 w 65"/>
                <a:gd name="T5" fmla="*/ 28 h 36"/>
                <a:gd name="T6" fmla="*/ 0 w 65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36">
                  <a:moveTo>
                    <a:pt x="0" y="0"/>
                  </a:moveTo>
                  <a:cubicBezTo>
                    <a:pt x="62" y="36"/>
                    <a:pt x="62" y="36"/>
                    <a:pt x="62" y="36"/>
                  </a:cubicBezTo>
                  <a:cubicBezTo>
                    <a:pt x="64" y="33"/>
                    <a:pt x="65" y="31"/>
                    <a:pt x="65" y="28"/>
                  </a:cubicBezTo>
                  <a:cubicBezTo>
                    <a:pt x="65" y="15"/>
                    <a:pt x="38" y="4"/>
                    <a:pt x="0" y="0"/>
                  </a:cubicBezTo>
                </a:path>
              </a:pathLst>
            </a:custGeom>
            <a:solidFill>
              <a:srgbClr val="283790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îṡľïḓé"/>
            <p:cNvSpPr/>
            <p:nvPr/>
          </p:nvSpPr>
          <p:spPr bwMode="auto">
            <a:xfrm>
              <a:off x="5210175" y="3433763"/>
              <a:ext cx="642938" cy="195263"/>
            </a:xfrm>
            <a:prstGeom prst="ellipse">
              <a:avLst/>
            </a:prstGeom>
            <a:solidFill>
              <a:srgbClr val="2A2721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8" name="îšļiḍè"/>
            <p:cNvSpPr/>
            <p:nvPr/>
          </p:nvSpPr>
          <p:spPr bwMode="auto">
            <a:xfrm>
              <a:off x="5368925" y="1852613"/>
              <a:ext cx="92075" cy="514350"/>
            </a:xfrm>
            <a:custGeom>
              <a:avLst/>
              <a:gdLst>
                <a:gd name="T0" fmla="*/ 0 w 58"/>
                <a:gd name="T1" fmla="*/ 33 h 324"/>
                <a:gd name="T2" fmla="*/ 58 w 58"/>
                <a:gd name="T3" fmla="*/ 0 h 324"/>
                <a:gd name="T4" fmla="*/ 58 w 58"/>
                <a:gd name="T5" fmla="*/ 290 h 324"/>
                <a:gd name="T6" fmla="*/ 0 w 58"/>
                <a:gd name="T7" fmla="*/ 324 h 324"/>
                <a:gd name="T8" fmla="*/ 0 w 58"/>
                <a:gd name="T9" fmla="*/ 3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24">
                  <a:moveTo>
                    <a:pt x="0" y="33"/>
                  </a:moveTo>
                  <a:lnTo>
                    <a:pt x="58" y="0"/>
                  </a:lnTo>
                  <a:lnTo>
                    <a:pt x="58" y="290"/>
                  </a:lnTo>
                  <a:lnTo>
                    <a:pt x="0" y="324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" name="íSḷïde"/>
            <p:cNvSpPr/>
            <p:nvPr/>
          </p:nvSpPr>
          <p:spPr bwMode="auto">
            <a:xfrm>
              <a:off x="5497513" y="1779588"/>
              <a:ext cx="92075" cy="511175"/>
            </a:xfrm>
            <a:custGeom>
              <a:avLst/>
              <a:gdLst>
                <a:gd name="T0" fmla="*/ 0 w 58"/>
                <a:gd name="T1" fmla="*/ 33 h 322"/>
                <a:gd name="T2" fmla="*/ 58 w 58"/>
                <a:gd name="T3" fmla="*/ 0 h 322"/>
                <a:gd name="T4" fmla="*/ 58 w 58"/>
                <a:gd name="T5" fmla="*/ 289 h 322"/>
                <a:gd name="T6" fmla="*/ 0 w 58"/>
                <a:gd name="T7" fmla="*/ 322 h 322"/>
                <a:gd name="T8" fmla="*/ 0 w 58"/>
                <a:gd name="T9" fmla="*/ 3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22">
                  <a:moveTo>
                    <a:pt x="0" y="33"/>
                  </a:moveTo>
                  <a:lnTo>
                    <a:pt x="58" y="0"/>
                  </a:lnTo>
                  <a:lnTo>
                    <a:pt x="58" y="289"/>
                  </a:lnTo>
                  <a:lnTo>
                    <a:pt x="0" y="322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" name="îṧḻiḓê"/>
            <p:cNvSpPr/>
            <p:nvPr/>
          </p:nvSpPr>
          <p:spPr bwMode="auto">
            <a:xfrm>
              <a:off x="5629275" y="1703388"/>
              <a:ext cx="88900" cy="514350"/>
            </a:xfrm>
            <a:custGeom>
              <a:avLst/>
              <a:gdLst>
                <a:gd name="T0" fmla="*/ 0 w 56"/>
                <a:gd name="T1" fmla="*/ 34 h 324"/>
                <a:gd name="T2" fmla="*/ 56 w 56"/>
                <a:gd name="T3" fmla="*/ 0 h 324"/>
                <a:gd name="T4" fmla="*/ 56 w 56"/>
                <a:gd name="T5" fmla="*/ 291 h 324"/>
                <a:gd name="T6" fmla="*/ 0 w 56"/>
                <a:gd name="T7" fmla="*/ 324 h 324"/>
                <a:gd name="T8" fmla="*/ 0 w 56"/>
                <a:gd name="T9" fmla="*/ 3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324">
                  <a:moveTo>
                    <a:pt x="0" y="34"/>
                  </a:moveTo>
                  <a:lnTo>
                    <a:pt x="56" y="0"/>
                  </a:lnTo>
                  <a:lnTo>
                    <a:pt x="56" y="291"/>
                  </a:lnTo>
                  <a:lnTo>
                    <a:pt x="0" y="324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" name="íṡḻide"/>
            <p:cNvSpPr/>
            <p:nvPr/>
          </p:nvSpPr>
          <p:spPr bwMode="auto">
            <a:xfrm>
              <a:off x="5757863" y="1631951"/>
              <a:ext cx="92075" cy="509588"/>
            </a:xfrm>
            <a:custGeom>
              <a:avLst/>
              <a:gdLst>
                <a:gd name="T0" fmla="*/ 0 w 58"/>
                <a:gd name="T1" fmla="*/ 33 h 321"/>
                <a:gd name="T2" fmla="*/ 58 w 58"/>
                <a:gd name="T3" fmla="*/ 0 h 321"/>
                <a:gd name="T4" fmla="*/ 58 w 58"/>
                <a:gd name="T5" fmla="*/ 288 h 321"/>
                <a:gd name="T6" fmla="*/ 0 w 58"/>
                <a:gd name="T7" fmla="*/ 321 h 321"/>
                <a:gd name="T8" fmla="*/ 0 w 58"/>
                <a:gd name="T9" fmla="*/ 3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21">
                  <a:moveTo>
                    <a:pt x="0" y="33"/>
                  </a:moveTo>
                  <a:lnTo>
                    <a:pt x="58" y="0"/>
                  </a:lnTo>
                  <a:lnTo>
                    <a:pt x="58" y="288"/>
                  </a:lnTo>
                  <a:lnTo>
                    <a:pt x="0" y="321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" name="ïṣľiḓê"/>
            <p:cNvSpPr/>
            <p:nvPr/>
          </p:nvSpPr>
          <p:spPr bwMode="auto">
            <a:xfrm>
              <a:off x="4516438" y="1938338"/>
              <a:ext cx="257175" cy="177800"/>
            </a:xfrm>
            <a:custGeom>
              <a:avLst/>
              <a:gdLst>
                <a:gd name="T0" fmla="*/ 162 w 162"/>
                <a:gd name="T1" fmla="*/ 0 h 112"/>
                <a:gd name="T2" fmla="*/ 162 w 162"/>
                <a:gd name="T3" fmla="*/ 18 h 112"/>
                <a:gd name="T4" fmla="*/ 0 w 162"/>
                <a:gd name="T5" fmla="*/ 112 h 112"/>
                <a:gd name="T6" fmla="*/ 0 w 162"/>
                <a:gd name="T7" fmla="*/ 93 h 112"/>
                <a:gd name="T8" fmla="*/ 162 w 162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0"/>
                  </a:moveTo>
                  <a:lnTo>
                    <a:pt x="162" y="18"/>
                  </a:lnTo>
                  <a:lnTo>
                    <a:pt x="0" y="112"/>
                  </a:lnTo>
                  <a:lnTo>
                    <a:pt x="0" y="93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" name="iŝlïḓe"/>
            <p:cNvSpPr/>
            <p:nvPr/>
          </p:nvSpPr>
          <p:spPr bwMode="auto">
            <a:xfrm>
              <a:off x="4516438" y="1993901"/>
              <a:ext cx="257175" cy="177800"/>
            </a:xfrm>
            <a:custGeom>
              <a:avLst/>
              <a:gdLst>
                <a:gd name="T0" fmla="*/ 162 w 162"/>
                <a:gd name="T1" fmla="*/ 17 h 112"/>
                <a:gd name="T2" fmla="*/ 0 w 162"/>
                <a:gd name="T3" fmla="*/ 112 h 112"/>
                <a:gd name="T4" fmla="*/ 0 w 162"/>
                <a:gd name="T5" fmla="*/ 93 h 112"/>
                <a:gd name="T6" fmla="*/ 162 w 162"/>
                <a:gd name="T7" fmla="*/ 0 h 112"/>
                <a:gd name="T8" fmla="*/ 162 w 162"/>
                <a:gd name="T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17"/>
                  </a:moveTo>
                  <a:lnTo>
                    <a:pt x="0" y="112"/>
                  </a:lnTo>
                  <a:lnTo>
                    <a:pt x="0" y="93"/>
                  </a:lnTo>
                  <a:lnTo>
                    <a:pt x="162" y="0"/>
                  </a:lnTo>
                  <a:lnTo>
                    <a:pt x="162" y="17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" name="îšḻiḑe"/>
            <p:cNvSpPr/>
            <p:nvPr/>
          </p:nvSpPr>
          <p:spPr bwMode="auto">
            <a:xfrm>
              <a:off x="4516438" y="2046288"/>
              <a:ext cx="257175" cy="177800"/>
            </a:xfrm>
            <a:custGeom>
              <a:avLst/>
              <a:gdLst>
                <a:gd name="T0" fmla="*/ 162 w 162"/>
                <a:gd name="T1" fmla="*/ 19 h 112"/>
                <a:gd name="T2" fmla="*/ 0 w 162"/>
                <a:gd name="T3" fmla="*/ 112 h 112"/>
                <a:gd name="T4" fmla="*/ 0 w 162"/>
                <a:gd name="T5" fmla="*/ 96 h 112"/>
                <a:gd name="T6" fmla="*/ 162 w 162"/>
                <a:gd name="T7" fmla="*/ 0 h 112"/>
                <a:gd name="T8" fmla="*/ 162 w 162"/>
                <a:gd name="T9" fmla="*/ 1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19"/>
                  </a:moveTo>
                  <a:lnTo>
                    <a:pt x="0" y="112"/>
                  </a:lnTo>
                  <a:lnTo>
                    <a:pt x="0" y="96"/>
                  </a:lnTo>
                  <a:lnTo>
                    <a:pt x="162" y="0"/>
                  </a:lnTo>
                  <a:lnTo>
                    <a:pt x="162" y="1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" name="ïṣlïdê"/>
            <p:cNvSpPr/>
            <p:nvPr/>
          </p:nvSpPr>
          <p:spPr bwMode="auto">
            <a:xfrm>
              <a:off x="4516438" y="2101851"/>
              <a:ext cx="257175" cy="179388"/>
            </a:xfrm>
            <a:custGeom>
              <a:avLst/>
              <a:gdLst>
                <a:gd name="T0" fmla="*/ 162 w 162"/>
                <a:gd name="T1" fmla="*/ 19 h 113"/>
                <a:gd name="T2" fmla="*/ 0 w 162"/>
                <a:gd name="T3" fmla="*/ 113 h 113"/>
                <a:gd name="T4" fmla="*/ 0 w 162"/>
                <a:gd name="T5" fmla="*/ 94 h 113"/>
                <a:gd name="T6" fmla="*/ 162 w 162"/>
                <a:gd name="T7" fmla="*/ 0 h 113"/>
                <a:gd name="T8" fmla="*/ 162 w 162"/>
                <a:gd name="T9" fmla="*/ 1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3">
                  <a:moveTo>
                    <a:pt x="162" y="19"/>
                  </a:moveTo>
                  <a:lnTo>
                    <a:pt x="0" y="113"/>
                  </a:lnTo>
                  <a:lnTo>
                    <a:pt x="0" y="94"/>
                  </a:lnTo>
                  <a:lnTo>
                    <a:pt x="162" y="0"/>
                  </a:lnTo>
                  <a:lnTo>
                    <a:pt x="162" y="1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" name="íṣḷîḑè"/>
            <p:cNvSpPr/>
            <p:nvPr/>
          </p:nvSpPr>
          <p:spPr bwMode="auto">
            <a:xfrm>
              <a:off x="4516438" y="2224088"/>
              <a:ext cx="257175" cy="177800"/>
            </a:xfrm>
            <a:custGeom>
              <a:avLst/>
              <a:gdLst>
                <a:gd name="T0" fmla="*/ 162 w 162"/>
                <a:gd name="T1" fmla="*/ 0 h 112"/>
                <a:gd name="T2" fmla="*/ 162 w 162"/>
                <a:gd name="T3" fmla="*/ 19 h 112"/>
                <a:gd name="T4" fmla="*/ 0 w 162"/>
                <a:gd name="T5" fmla="*/ 112 h 112"/>
                <a:gd name="T6" fmla="*/ 0 w 162"/>
                <a:gd name="T7" fmla="*/ 94 h 112"/>
                <a:gd name="T8" fmla="*/ 162 w 162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0"/>
                  </a:moveTo>
                  <a:lnTo>
                    <a:pt x="162" y="19"/>
                  </a:lnTo>
                  <a:lnTo>
                    <a:pt x="0" y="112"/>
                  </a:lnTo>
                  <a:lnTo>
                    <a:pt x="0" y="94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" name="ïṣḷídê"/>
            <p:cNvSpPr/>
            <p:nvPr/>
          </p:nvSpPr>
          <p:spPr bwMode="auto">
            <a:xfrm>
              <a:off x="4516438" y="2281238"/>
              <a:ext cx="257175" cy="177800"/>
            </a:xfrm>
            <a:custGeom>
              <a:avLst/>
              <a:gdLst>
                <a:gd name="T0" fmla="*/ 162 w 162"/>
                <a:gd name="T1" fmla="*/ 16 h 112"/>
                <a:gd name="T2" fmla="*/ 0 w 162"/>
                <a:gd name="T3" fmla="*/ 112 h 112"/>
                <a:gd name="T4" fmla="*/ 0 w 162"/>
                <a:gd name="T5" fmla="*/ 93 h 112"/>
                <a:gd name="T6" fmla="*/ 162 w 162"/>
                <a:gd name="T7" fmla="*/ 0 h 112"/>
                <a:gd name="T8" fmla="*/ 162 w 162"/>
                <a:gd name="T9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16"/>
                  </a:moveTo>
                  <a:lnTo>
                    <a:pt x="0" y="112"/>
                  </a:lnTo>
                  <a:lnTo>
                    <a:pt x="0" y="93"/>
                  </a:lnTo>
                  <a:lnTo>
                    <a:pt x="162" y="0"/>
                  </a:lnTo>
                  <a:lnTo>
                    <a:pt x="162" y="16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" name="iślïďè"/>
            <p:cNvSpPr/>
            <p:nvPr/>
          </p:nvSpPr>
          <p:spPr bwMode="auto">
            <a:xfrm>
              <a:off x="4516438" y="2333626"/>
              <a:ext cx="257175" cy="177800"/>
            </a:xfrm>
            <a:custGeom>
              <a:avLst/>
              <a:gdLst>
                <a:gd name="T0" fmla="*/ 162 w 162"/>
                <a:gd name="T1" fmla="*/ 18 h 112"/>
                <a:gd name="T2" fmla="*/ 0 w 162"/>
                <a:gd name="T3" fmla="*/ 112 h 112"/>
                <a:gd name="T4" fmla="*/ 0 w 162"/>
                <a:gd name="T5" fmla="*/ 95 h 112"/>
                <a:gd name="T6" fmla="*/ 162 w 162"/>
                <a:gd name="T7" fmla="*/ 0 h 112"/>
                <a:gd name="T8" fmla="*/ 162 w 162"/>
                <a:gd name="T9" fmla="*/ 1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18"/>
                  </a:moveTo>
                  <a:lnTo>
                    <a:pt x="0" y="112"/>
                  </a:lnTo>
                  <a:lnTo>
                    <a:pt x="0" y="95"/>
                  </a:lnTo>
                  <a:lnTo>
                    <a:pt x="162" y="0"/>
                  </a:lnTo>
                  <a:lnTo>
                    <a:pt x="162" y="1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" name="ïŝ1ïḍê"/>
            <p:cNvSpPr/>
            <p:nvPr/>
          </p:nvSpPr>
          <p:spPr bwMode="auto">
            <a:xfrm>
              <a:off x="4516438" y="2389188"/>
              <a:ext cx="257175" cy="177800"/>
            </a:xfrm>
            <a:custGeom>
              <a:avLst/>
              <a:gdLst>
                <a:gd name="T0" fmla="*/ 162 w 162"/>
                <a:gd name="T1" fmla="*/ 19 h 112"/>
                <a:gd name="T2" fmla="*/ 0 w 162"/>
                <a:gd name="T3" fmla="*/ 112 h 112"/>
                <a:gd name="T4" fmla="*/ 0 w 162"/>
                <a:gd name="T5" fmla="*/ 93 h 112"/>
                <a:gd name="T6" fmla="*/ 162 w 162"/>
                <a:gd name="T7" fmla="*/ 0 h 112"/>
                <a:gd name="T8" fmla="*/ 162 w 162"/>
                <a:gd name="T9" fmla="*/ 1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12">
                  <a:moveTo>
                    <a:pt x="162" y="19"/>
                  </a:moveTo>
                  <a:lnTo>
                    <a:pt x="0" y="112"/>
                  </a:lnTo>
                  <a:lnTo>
                    <a:pt x="0" y="93"/>
                  </a:lnTo>
                  <a:lnTo>
                    <a:pt x="162" y="0"/>
                  </a:lnTo>
                  <a:lnTo>
                    <a:pt x="162" y="19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" name="ïśḻîdè"/>
            <p:cNvSpPr/>
            <p:nvPr/>
          </p:nvSpPr>
          <p:spPr bwMode="auto">
            <a:xfrm>
              <a:off x="4899025" y="2043113"/>
              <a:ext cx="354013" cy="517525"/>
            </a:xfrm>
            <a:custGeom>
              <a:avLst/>
              <a:gdLst>
                <a:gd name="T0" fmla="*/ 53 w 107"/>
                <a:gd name="T1" fmla="*/ 17 h 157"/>
                <a:gd name="T2" fmla="*/ 0 w 107"/>
                <a:gd name="T3" fmla="*/ 110 h 157"/>
                <a:gd name="T4" fmla="*/ 54 w 107"/>
                <a:gd name="T5" fmla="*/ 140 h 157"/>
                <a:gd name="T6" fmla="*/ 107 w 107"/>
                <a:gd name="T7" fmla="*/ 48 h 157"/>
                <a:gd name="T8" fmla="*/ 53 w 107"/>
                <a:gd name="T9" fmla="*/ 1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57">
                  <a:moveTo>
                    <a:pt x="53" y="17"/>
                  </a:moveTo>
                  <a:cubicBezTo>
                    <a:pt x="24" y="34"/>
                    <a:pt x="0" y="76"/>
                    <a:pt x="0" y="110"/>
                  </a:cubicBezTo>
                  <a:cubicBezTo>
                    <a:pt x="0" y="144"/>
                    <a:pt x="24" y="157"/>
                    <a:pt x="54" y="140"/>
                  </a:cubicBezTo>
                  <a:cubicBezTo>
                    <a:pt x="83" y="123"/>
                    <a:pt x="107" y="82"/>
                    <a:pt x="107" y="48"/>
                  </a:cubicBezTo>
                  <a:cubicBezTo>
                    <a:pt x="107" y="14"/>
                    <a:pt x="83" y="0"/>
                    <a:pt x="53" y="17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" name="ïSļîḓe"/>
            <p:cNvSpPr/>
            <p:nvPr/>
          </p:nvSpPr>
          <p:spPr bwMode="auto">
            <a:xfrm>
              <a:off x="6988175" y="4603751"/>
              <a:ext cx="400050" cy="254000"/>
            </a:xfrm>
            <a:custGeom>
              <a:avLst/>
              <a:gdLst>
                <a:gd name="T0" fmla="*/ 116 w 121"/>
                <a:gd name="T1" fmla="*/ 31 h 77"/>
                <a:gd name="T2" fmla="*/ 67 w 121"/>
                <a:gd name="T3" fmla="*/ 3 h 77"/>
                <a:gd name="T4" fmla="*/ 51 w 121"/>
                <a:gd name="T5" fmla="*/ 3 h 77"/>
                <a:gd name="T6" fmla="*/ 5 w 121"/>
                <a:gd name="T7" fmla="*/ 30 h 77"/>
                <a:gd name="T8" fmla="*/ 0 w 121"/>
                <a:gd name="T9" fmla="*/ 39 h 77"/>
                <a:gd name="T10" fmla="*/ 5 w 121"/>
                <a:gd name="T11" fmla="*/ 47 h 77"/>
                <a:gd name="T12" fmla="*/ 53 w 121"/>
                <a:gd name="T13" fmla="*/ 75 h 77"/>
                <a:gd name="T14" fmla="*/ 62 w 121"/>
                <a:gd name="T15" fmla="*/ 77 h 77"/>
                <a:gd name="T16" fmla="*/ 72 w 121"/>
                <a:gd name="T17" fmla="*/ 75 h 77"/>
                <a:gd name="T18" fmla="*/ 116 w 121"/>
                <a:gd name="T19" fmla="*/ 49 h 77"/>
                <a:gd name="T20" fmla="*/ 121 w 121"/>
                <a:gd name="T21" fmla="*/ 40 h 77"/>
                <a:gd name="T22" fmla="*/ 116 w 121"/>
                <a:gd name="T23" fmla="*/ 3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77">
                  <a:moveTo>
                    <a:pt x="116" y="31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62" y="0"/>
                    <a:pt x="56" y="0"/>
                    <a:pt x="51" y="3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2" y="32"/>
                    <a:pt x="0" y="35"/>
                    <a:pt x="0" y="39"/>
                  </a:cubicBezTo>
                  <a:cubicBezTo>
                    <a:pt x="0" y="42"/>
                    <a:pt x="2" y="45"/>
                    <a:pt x="5" y="47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6" y="77"/>
                    <a:pt x="59" y="77"/>
                    <a:pt x="62" y="77"/>
                  </a:cubicBezTo>
                  <a:cubicBezTo>
                    <a:pt x="66" y="77"/>
                    <a:pt x="69" y="77"/>
                    <a:pt x="72" y="75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9" y="48"/>
                    <a:pt x="121" y="44"/>
                    <a:pt x="121" y="40"/>
                  </a:cubicBezTo>
                  <a:cubicBezTo>
                    <a:pt x="121" y="36"/>
                    <a:pt x="119" y="33"/>
                    <a:pt x="116" y="31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" name="iṩlïde"/>
            <p:cNvSpPr/>
            <p:nvPr/>
          </p:nvSpPr>
          <p:spPr bwMode="auto">
            <a:xfrm>
              <a:off x="7351713" y="4395788"/>
              <a:ext cx="400050" cy="254000"/>
            </a:xfrm>
            <a:custGeom>
              <a:avLst/>
              <a:gdLst>
                <a:gd name="T0" fmla="*/ 116 w 121"/>
                <a:gd name="T1" fmla="*/ 30 h 77"/>
                <a:gd name="T2" fmla="*/ 67 w 121"/>
                <a:gd name="T3" fmla="*/ 3 h 77"/>
                <a:gd name="T4" fmla="*/ 51 w 121"/>
                <a:gd name="T5" fmla="*/ 3 h 77"/>
                <a:gd name="T6" fmla="*/ 5 w 121"/>
                <a:gd name="T7" fmla="*/ 29 h 77"/>
                <a:gd name="T8" fmla="*/ 0 w 121"/>
                <a:gd name="T9" fmla="*/ 38 h 77"/>
                <a:gd name="T10" fmla="*/ 5 w 121"/>
                <a:gd name="T11" fmla="*/ 46 h 77"/>
                <a:gd name="T12" fmla="*/ 53 w 121"/>
                <a:gd name="T13" fmla="*/ 74 h 77"/>
                <a:gd name="T14" fmla="*/ 62 w 121"/>
                <a:gd name="T15" fmla="*/ 77 h 77"/>
                <a:gd name="T16" fmla="*/ 72 w 121"/>
                <a:gd name="T17" fmla="*/ 74 h 77"/>
                <a:gd name="T18" fmla="*/ 116 w 121"/>
                <a:gd name="T19" fmla="*/ 49 h 77"/>
                <a:gd name="T20" fmla="*/ 121 w 121"/>
                <a:gd name="T21" fmla="*/ 40 h 77"/>
                <a:gd name="T22" fmla="*/ 116 w 121"/>
                <a:gd name="T23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77">
                  <a:moveTo>
                    <a:pt x="116" y="30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62" y="0"/>
                    <a:pt x="56" y="0"/>
                    <a:pt x="51" y="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2" y="31"/>
                    <a:pt x="0" y="34"/>
                    <a:pt x="0" y="38"/>
                  </a:cubicBezTo>
                  <a:cubicBezTo>
                    <a:pt x="0" y="42"/>
                    <a:pt x="2" y="45"/>
                    <a:pt x="5" y="46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6" y="76"/>
                    <a:pt x="59" y="77"/>
                    <a:pt x="62" y="77"/>
                  </a:cubicBezTo>
                  <a:cubicBezTo>
                    <a:pt x="66" y="77"/>
                    <a:pt x="69" y="76"/>
                    <a:pt x="72" y="74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9" y="47"/>
                    <a:pt x="121" y="43"/>
                    <a:pt x="121" y="40"/>
                  </a:cubicBezTo>
                  <a:cubicBezTo>
                    <a:pt x="121" y="36"/>
                    <a:pt x="119" y="32"/>
                    <a:pt x="116" y="30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" name="i$ḷiďe"/>
            <p:cNvSpPr/>
            <p:nvPr/>
          </p:nvSpPr>
          <p:spPr bwMode="auto">
            <a:xfrm>
              <a:off x="7715250" y="4184651"/>
              <a:ext cx="398463" cy="254000"/>
            </a:xfrm>
            <a:custGeom>
              <a:avLst/>
              <a:gdLst>
                <a:gd name="T0" fmla="*/ 116 w 121"/>
                <a:gd name="T1" fmla="*/ 31 h 77"/>
                <a:gd name="T2" fmla="*/ 67 w 121"/>
                <a:gd name="T3" fmla="*/ 3 h 77"/>
                <a:gd name="T4" fmla="*/ 51 w 121"/>
                <a:gd name="T5" fmla="*/ 3 h 77"/>
                <a:gd name="T6" fmla="*/ 5 w 121"/>
                <a:gd name="T7" fmla="*/ 30 h 77"/>
                <a:gd name="T8" fmla="*/ 0 w 121"/>
                <a:gd name="T9" fmla="*/ 38 h 77"/>
                <a:gd name="T10" fmla="*/ 5 w 121"/>
                <a:gd name="T11" fmla="*/ 47 h 77"/>
                <a:gd name="T12" fmla="*/ 53 w 121"/>
                <a:gd name="T13" fmla="*/ 74 h 77"/>
                <a:gd name="T14" fmla="*/ 62 w 121"/>
                <a:gd name="T15" fmla="*/ 77 h 77"/>
                <a:gd name="T16" fmla="*/ 72 w 121"/>
                <a:gd name="T17" fmla="*/ 74 h 77"/>
                <a:gd name="T18" fmla="*/ 116 w 121"/>
                <a:gd name="T19" fmla="*/ 49 h 77"/>
                <a:gd name="T20" fmla="*/ 121 w 121"/>
                <a:gd name="T21" fmla="*/ 40 h 77"/>
                <a:gd name="T22" fmla="*/ 116 w 121"/>
                <a:gd name="T23" fmla="*/ 3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77">
                  <a:moveTo>
                    <a:pt x="116" y="31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62" y="0"/>
                    <a:pt x="56" y="0"/>
                    <a:pt x="51" y="3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2" y="32"/>
                    <a:pt x="0" y="35"/>
                    <a:pt x="0" y="38"/>
                  </a:cubicBezTo>
                  <a:cubicBezTo>
                    <a:pt x="0" y="42"/>
                    <a:pt x="2" y="45"/>
                    <a:pt x="5" y="47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6" y="76"/>
                    <a:pt x="59" y="77"/>
                    <a:pt x="62" y="77"/>
                  </a:cubicBezTo>
                  <a:cubicBezTo>
                    <a:pt x="66" y="77"/>
                    <a:pt x="69" y="76"/>
                    <a:pt x="72" y="74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9" y="47"/>
                    <a:pt x="121" y="44"/>
                    <a:pt x="121" y="40"/>
                  </a:cubicBezTo>
                  <a:cubicBezTo>
                    <a:pt x="121" y="36"/>
                    <a:pt x="119" y="33"/>
                    <a:pt x="116" y="31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4" name="ïSḷïďè"/>
            <p:cNvSpPr/>
            <p:nvPr/>
          </p:nvSpPr>
          <p:spPr bwMode="auto">
            <a:xfrm>
              <a:off x="7058025" y="5608638"/>
              <a:ext cx="220663" cy="214313"/>
            </a:xfrm>
            <a:custGeom>
              <a:avLst/>
              <a:gdLst>
                <a:gd name="T0" fmla="*/ 34 w 67"/>
                <a:gd name="T1" fmla="*/ 14 h 65"/>
                <a:gd name="T2" fmla="*/ 42 w 67"/>
                <a:gd name="T3" fmla="*/ 32 h 65"/>
                <a:gd name="T4" fmla="*/ 63 w 67"/>
                <a:gd name="T5" fmla="*/ 54 h 65"/>
                <a:gd name="T6" fmla="*/ 31 w 67"/>
                <a:gd name="T7" fmla="*/ 57 h 65"/>
                <a:gd name="T8" fmla="*/ 4 w 67"/>
                <a:gd name="T9" fmla="*/ 40 h 65"/>
                <a:gd name="T10" fmla="*/ 5 w 67"/>
                <a:gd name="T11" fmla="*/ 9 h 65"/>
                <a:gd name="T12" fmla="*/ 34 w 67"/>
                <a:gd name="T13" fmla="*/ 1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65">
                  <a:moveTo>
                    <a:pt x="34" y="14"/>
                  </a:moveTo>
                  <a:cubicBezTo>
                    <a:pt x="34" y="14"/>
                    <a:pt x="35" y="28"/>
                    <a:pt x="42" y="32"/>
                  </a:cubicBezTo>
                  <a:cubicBezTo>
                    <a:pt x="49" y="35"/>
                    <a:pt x="67" y="48"/>
                    <a:pt x="63" y="54"/>
                  </a:cubicBezTo>
                  <a:cubicBezTo>
                    <a:pt x="59" y="60"/>
                    <a:pt x="45" y="65"/>
                    <a:pt x="31" y="57"/>
                  </a:cubicBezTo>
                  <a:cubicBezTo>
                    <a:pt x="16" y="49"/>
                    <a:pt x="8" y="42"/>
                    <a:pt x="4" y="40"/>
                  </a:cubicBezTo>
                  <a:cubicBezTo>
                    <a:pt x="0" y="37"/>
                    <a:pt x="4" y="17"/>
                    <a:pt x="5" y="9"/>
                  </a:cubicBezTo>
                  <a:cubicBezTo>
                    <a:pt x="6" y="0"/>
                    <a:pt x="34" y="14"/>
                    <a:pt x="34" y="14"/>
                  </a:cubicBez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5" name="îṡlïḑe"/>
            <p:cNvSpPr/>
            <p:nvPr/>
          </p:nvSpPr>
          <p:spPr bwMode="auto">
            <a:xfrm>
              <a:off x="7170738" y="4840288"/>
              <a:ext cx="214313" cy="712788"/>
            </a:xfrm>
            <a:custGeom>
              <a:avLst/>
              <a:gdLst>
                <a:gd name="T0" fmla="*/ 44 w 65"/>
                <a:gd name="T1" fmla="*/ 31 h 216"/>
                <a:gd name="T2" fmla="*/ 65 w 65"/>
                <a:gd name="T3" fmla="*/ 149 h 216"/>
                <a:gd name="T4" fmla="*/ 9 w 65"/>
                <a:gd name="T5" fmla="*/ 216 h 216"/>
                <a:gd name="T6" fmla="*/ 1 w 65"/>
                <a:gd name="T7" fmla="*/ 163 h 216"/>
                <a:gd name="T8" fmla="*/ 24 w 65"/>
                <a:gd name="T9" fmla="*/ 136 h 216"/>
                <a:gd name="T10" fmla="*/ 6 w 65"/>
                <a:gd name="T11" fmla="*/ 76 h 216"/>
                <a:gd name="T12" fmla="*/ 0 w 65"/>
                <a:gd name="T13" fmla="*/ 21 h 216"/>
                <a:gd name="T14" fmla="*/ 15 w 65"/>
                <a:gd name="T15" fmla="*/ 0 h 216"/>
                <a:gd name="T16" fmla="*/ 44 w 65"/>
                <a:gd name="T17" fmla="*/ 8 h 216"/>
                <a:gd name="T18" fmla="*/ 44 w 65"/>
                <a:gd name="T19" fmla="*/ 3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216">
                  <a:moveTo>
                    <a:pt x="44" y="31"/>
                  </a:moveTo>
                  <a:cubicBezTo>
                    <a:pt x="44" y="31"/>
                    <a:pt x="65" y="143"/>
                    <a:pt x="65" y="149"/>
                  </a:cubicBezTo>
                  <a:cubicBezTo>
                    <a:pt x="65" y="155"/>
                    <a:pt x="9" y="216"/>
                    <a:pt x="9" y="216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44" y="8"/>
                    <a:pt x="44" y="8"/>
                    <a:pt x="44" y="8"/>
                  </a:cubicBezTo>
                  <a:lnTo>
                    <a:pt x="44" y="31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6" name="îsļíḑe"/>
            <p:cNvSpPr/>
            <p:nvPr/>
          </p:nvSpPr>
          <p:spPr bwMode="auto">
            <a:xfrm>
              <a:off x="7054850" y="4910138"/>
              <a:ext cx="165100" cy="784225"/>
            </a:xfrm>
            <a:custGeom>
              <a:avLst/>
              <a:gdLst>
                <a:gd name="T0" fmla="*/ 4 w 50"/>
                <a:gd name="T1" fmla="*/ 0 h 238"/>
                <a:gd name="T2" fmla="*/ 5 w 50"/>
                <a:gd name="T3" fmla="*/ 125 h 238"/>
                <a:gd name="T4" fmla="*/ 0 w 50"/>
                <a:gd name="T5" fmla="*/ 226 h 238"/>
                <a:gd name="T6" fmla="*/ 41 w 50"/>
                <a:gd name="T7" fmla="*/ 231 h 238"/>
                <a:gd name="T8" fmla="*/ 49 w 50"/>
                <a:gd name="T9" fmla="*/ 125 h 238"/>
                <a:gd name="T10" fmla="*/ 50 w 50"/>
                <a:gd name="T11" fmla="*/ 39 h 238"/>
                <a:gd name="T12" fmla="*/ 50 w 50"/>
                <a:gd name="T13" fmla="*/ 15 h 238"/>
                <a:gd name="T14" fmla="*/ 4 w 50"/>
                <a:gd name="T15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238">
                  <a:moveTo>
                    <a:pt x="4" y="0"/>
                  </a:moveTo>
                  <a:cubicBezTo>
                    <a:pt x="4" y="0"/>
                    <a:pt x="5" y="110"/>
                    <a:pt x="5" y="125"/>
                  </a:cubicBezTo>
                  <a:cubicBezTo>
                    <a:pt x="5" y="140"/>
                    <a:pt x="0" y="226"/>
                    <a:pt x="0" y="226"/>
                  </a:cubicBezTo>
                  <a:cubicBezTo>
                    <a:pt x="0" y="226"/>
                    <a:pt x="6" y="238"/>
                    <a:pt x="41" y="231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50" y="15"/>
                    <a:pt x="50" y="15"/>
                    <a:pt x="50" y="15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7" name="iṩļiḓè"/>
            <p:cNvSpPr/>
            <p:nvPr/>
          </p:nvSpPr>
          <p:spPr bwMode="auto">
            <a:xfrm>
              <a:off x="7210425" y="5038726"/>
              <a:ext cx="39688" cy="250825"/>
            </a:xfrm>
            <a:custGeom>
              <a:avLst/>
              <a:gdLst>
                <a:gd name="T0" fmla="*/ 6 w 25"/>
                <a:gd name="T1" fmla="*/ 0 h 158"/>
                <a:gd name="T2" fmla="*/ 25 w 25"/>
                <a:gd name="T3" fmla="*/ 158 h 158"/>
                <a:gd name="T4" fmla="*/ 0 w 25"/>
                <a:gd name="T5" fmla="*/ 87 h 158"/>
                <a:gd name="T6" fmla="*/ 6 w 25"/>
                <a:gd name="T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58">
                  <a:moveTo>
                    <a:pt x="6" y="0"/>
                  </a:moveTo>
                  <a:lnTo>
                    <a:pt x="25" y="158"/>
                  </a:lnTo>
                  <a:lnTo>
                    <a:pt x="0" y="8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3B4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8" name="isļiḓe"/>
            <p:cNvSpPr/>
            <p:nvPr/>
          </p:nvSpPr>
          <p:spPr bwMode="auto">
            <a:xfrm>
              <a:off x="7189788" y="4886326"/>
              <a:ext cx="119063" cy="57150"/>
            </a:xfrm>
            <a:custGeom>
              <a:avLst/>
              <a:gdLst>
                <a:gd name="T0" fmla="*/ 0 w 36"/>
                <a:gd name="T1" fmla="*/ 14 h 17"/>
                <a:gd name="T2" fmla="*/ 36 w 36"/>
                <a:gd name="T3" fmla="*/ 9 h 17"/>
                <a:gd name="T4" fmla="*/ 33 w 36"/>
                <a:gd name="T5" fmla="*/ 0 h 17"/>
                <a:gd name="T6" fmla="*/ 0 w 36"/>
                <a:gd name="T7" fmla="*/ 4 h 17"/>
                <a:gd name="T8" fmla="*/ 0 w 36"/>
                <a:gd name="T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7">
                  <a:moveTo>
                    <a:pt x="0" y="14"/>
                  </a:moveTo>
                  <a:cubicBezTo>
                    <a:pt x="0" y="14"/>
                    <a:pt x="19" y="17"/>
                    <a:pt x="36" y="9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3B4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9" name="išľîḓê"/>
            <p:cNvSpPr/>
            <p:nvPr/>
          </p:nvSpPr>
          <p:spPr bwMode="auto">
            <a:xfrm>
              <a:off x="6942138" y="4965701"/>
              <a:ext cx="82550" cy="161925"/>
            </a:xfrm>
            <a:custGeom>
              <a:avLst/>
              <a:gdLst>
                <a:gd name="T0" fmla="*/ 1 w 25"/>
                <a:gd name="T1" fmla="*/ 8 h 49"/>
                <a:gd name="T2" fmla="*/ 1 w 25"/>
                <a:gd name="T3" fmla="*/ 24 h 49"/>
                <a:gd name="T4" fmla="*/ 7 w 25"/>
                <a:gd name="T5" fmla="*/ 45 h 49"/>
                <a:gd name="T6" fmla="*/ 20 w 25"/>
                <a:gd name="T7" fmla="*/ 47 h 49"/>
                <a:gd name="T8" fmla="*/ 16 w 25"/>
                <a:gd name="T9" fmla="*/ 33 h 49"/>
                <a:gd name="T10" fmla="*/ 16 w 25"/>
                <a:gd name="T11" fmla="*/ 21 h 49"/>
                <a:gd name="T12" fmla="*/ 18 w 25"/>
                <a:gd name="T13" fmla="*/ 25 h 49"/>
                <a:gd name="T14" fmla="*/ 21 w 25"/>
                <a:gd name="T15" fmla="*/ 32 h 49"/>
                <a:gd name="T16" fmla="*/ 22 w 25"/>
                <a:gd name="T17" fmla="*/ 32 h 49"/>
                <a:gd name="T18" fmla="*/ 23 w 25"/>
                <a:gd name="T19" fmla="*/ 32 h 49"/>
                <a:gd name="T20" fmla="*/ 23 w 25"/>
                <a:gd name="T21" fmla="*/ 22 h 49"/>
                <a:gd name="T22" fmla="*/ 18 w 25"/>
                <a:gd name="T23" fmla="*/ 0 h 49"/>
                <a:gd name="T24" fmla="*/ 1 w 25"/>
                <a:gd name="T25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49">
                  <a:moveTo>
                    <a:pt x="1" y="8"/>
                  </a:moveTo>
                  <a:cubicBezTo>
                    <a:pt x="1" y="8"/>
                    <a:pt x="1" y="19"/>
                    <a:pt x="1" y="24"/>
                  </a:cubicBezTo>
                  <a:cubicBezTo>
                    <a:pt x="0" y="33"/>
                    <a:pt x="4" y="42"/>
                    <a:pt x="7" y="45"/>
                  </a:cubicBezTo>
                  <a:cubicBezTo>
                    <a:pt x="10" y="47"/>
                    <a:pt x="17" y="49"/>
                    <a:pt x="20" y="47"/>
                  </a:cubicBezTo>
                  <a:cubicBezTo>
                    <a:pt x="23" y="46"/>
                    <a:pt x="17" y="37"/>
                    <a:pt x="16" y="33"/>
                  </a:cubicBezTo>
                  <a:cubicBezTo>
                    <a:pt x="14" y="24"/>
                    <a:pt x="16" y="21"/>
                    <a:pt x="16" y="21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7"/>
                    <a:pt x="20" y="29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5" y="30"/>
                    <a:pt x="25" y="24"/>
                    <a:pt x="23" y="22"/>
                  </a:cubicBezTo>
                  <a:cubicBezTo>
                    <a:pt x="22" y="19"/>
                    <a:pt x="18" y="0"/>
                    <a:pt x="18" y="0"/>
                  </a:cubicBezTo>
                  <a:lnTo>
                    <a:pt x="1" y="8"/>
                  </a:ln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0" name="îş1íďè"/>
            <p:cNvSpPr/>
            <p:nvPr/>
          </p:nvSpPr>
          <p:spPr bwMode="auto">
            <a:xfrm>
              <a:off x="7575550" y="4867276"/>
              <a:ext cx="130175" cy="125413"/>
            </a:xfrm>
            <a:custGeom>
              <a:avLst/>
              <a:gdLst>
                <a:gd name="T0" fmla="*/ 29 w 39"/>
                <a:gd name="T1" fmla="*/ 11 h 38"/>
                <a:gd name="T2" fmla="*/ 26 w 39"/>
                <a:gd name="T3" fmla="*/ 9 h 38"/>
                <a:gd name="T4" fmla="*/ 27 w 39"/>
                <a:gd name="T5" fmla="*/ 8 h 38"/>
                <a:gd name="T6" fmla="*/ 35 w 39"/>
                <a:gd name="T7" fmla="*/ 9 h 38"/>
                <a:gd name="T8" fmla="*/ 36 w 39"/>
                <a:gd name="T9" fmla="*/ 7 h 38"/>
                <a:gd name="T10" fmla="*/ 26 w 39"/>
                <a:gd name="T11" fmla="*/ 3 h 38"/>
                <a:gd name="T12" fmla="*/ 18 w 39"/>
                <a:gd name="T13" fmla="*/ 1 h 38"/>
                <a:gd name="T14" fmla="*/ 14 w 39"/>
                <a:gd name="T15" fmla="*/ 1 h 38"/>
                <a:gd name="T16" fmla="*/ 11 w 39"/>
                <a:gd name="T17" fmla="*/ 0 h 38"/>
                <a:gd name="T18" fmla="*/ 10 w 39"/>
                <a:gd name="T19" fmla="*/ 0 h 38"/>
                <a:gd name="T20" fmla="*/ 0 w 39"/>
                <a:gd name="T21" fmla="*/ 13 h 38"/>
                <a:gd name="T22" fmla="*/ 5 w 39"/>
                <a:gd name="T23" fmla="*/ 18 h 38"/>
                <a:gd name="T24" fmla="*/ 16 w 39"/>
                <a:gd name="T25" fmla="*/ 25 h 38"/>
                <a:gd name="T26" fmla="*/ 24 w 39"/>
                <a:gd name="T27" fmla="*/ 30 h 38"/>
                <a:gd name="T28" fmla="*/ 29 w 39"/>
                <a:gd name="T29" fmla="*/ 36 h 38"/>
                <a:gd name="T30" fmla="*/ 39 w 39"/>
                <a:gd name="T31" fmla="*/ 24 h 38"/>
                <a:gd name="T32" fmla="*/ 34 w 39"/>
                <a:gd name="T33" fmla="*/ 15 h 38"/>
                <a:gd name="T34" fmla="*/ 30 w 39"/>
                <a:gd name="T35" fmla="*/ 11 h 38"/>
                <a:gd name="T36" fmla="*/ 29 w 39"/>
                <a:gd name="T37" fmla="*/ 1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8">
                  <a:moveTo>
                    <a:pt x="29" y="11"/>
                  </a:moveTo>
                  <a:cubicBezTo>
                    <a:pt x="28" y="10"/>
                    <a:pt x="26" y="10"/>
                    <a:pt x="26" y="9"/>
                  </a:cubicBezTo>
                  <a:cubicBezTo>
                    <a:pt x="25" y="8"/>
                    <a:pt x="26" y="8"/>
                    <a:pt x="27" y="8"/>
                  </a:cubicBezTo>
                  <a:cubicBezTo>
                    <a:pt x="30" y="8"/>
                    <a:pt x="32" y="9"/>
                    <a:pt x="35" y="9"/>
                  </a:cubicBezTo>
                  <a:cubicBezTo>
                    <a:pt x="36" y="9"/>
                    <a:pt x="37" y="8"/>
                    <a:pt x="36" y="7"/>
                  </a:cubicBezTo>
                  <a:cubicBezTo>
                    <a:pt x="34" y="5"/>
                    <a:pt x="29" y="4"/>
                    <a:pt x="26" y="3"/>
                  </a:cubicBezTo>
                  <a:cubicBezTo>
                    <a:pt x="23" y="2"/>
                    <a:pt x="20" y="1"/>
                    <a:pt x="18" y="1"/>
                  </a:cubicBezTo>
                  <a:cubicBezTo>
                    <a:pt x="17" y="1"/>
                    <a:pt x="15" y="1"/>
                    <a:pt x="14" y="1"/>
                  </a:cubicBezTo>
                  <a:cubicBezTo>
                    <a:pt x="13" y="1"/>
                    <a:pt x="11" y="1"/>
                    <a:pt x="11" y="0"/>
                  </a:cubicBezTo>
                  <a:cubicBezTo>
                    <a:pt x="10" y="0"/>
                    <a:pt x="11" y="0"/>
                    <a:pt x="1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5"/>
                    <a:pt x="3" y="17"/>
                    <a:pt x="5" y="18"/>
                  </a:cubicBezTo>
                  <a:cubicBezTo>
                    <a:pt x="9" y="22"/>
                    <a:pt x="11" y="23"/>
                    <a:pt x="16" y="25"/>
                  </a:cubicBezTo>
                  <a:cubicBezTo>
                    <a:pt x="19" y="26"/>
                    <a:pt x="21" y="28"/>
                    <a:pt x="24" y="30"/>
                  </a:cubicBezTo>
                  <a:cubicBezTo>
                    <a:pt x="26" y="32"/>
                    <a:pt x="26" y="35"/>
                    <a:pt x="29" y="36"/>
                  </a:cubicBezTo>
                  <a:cubicBezTo>
                    <a:pt x="33" y="38"/>
                    <a:pt x="39" y="32"/>
                    <a:pt x="39" y="24"/>
                  </a:cubicBezTo>
                  <a:cubicBezTo>
                    <a:pt x="39" y="21"/>
                    <a:pt x="37" y="17"/>
                    <a:pt x="34" y="15"/>
                  </a:cubicBezTo>
                  <a:cubicBezTo>
                    <a:pt x="33" y="13"/>
                    <a:pt x="31" y="12"/>
                    <a:pt x="30" y="11"/>
                  </a:cubicBezTo>
                  <a:cubicBezTo>
                    <a:pt x="30" y="11"/>
                    <a:pt x="29" y="11"/>
                    <a:pt x="29" y="11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1" name="ïśḷïḋê"/>
            <p:cNvSpPr/>
            <p:nvPr/>
          </p:nvSpPr>
          <p:spPr bwMode="auto">
            <a:xfrm>
              <a:off x="6935788" y="4956176"/>
              <a:ext cx="82550" cy="52388"/>
            </a:xfrm>
            <a:custGeom>
              <a:avLst/>
              <a:gdLst>
                <a:gd name="T0" fmla="*/ 0 w 25"/>
                <a:gd name="T1" fmla="*/ 5 h 16"/>
                <a:gd name="T2" fmla="*/ 0 w 25"/>
                <a:gd name="T3" fmla="*/ 15 h 16"/>
                <a:gd name="T4" fmla="*/ 25 w 25"/>
                <a:gd name="T5" fmla="*/ 10 h 16"/>
                <a:gd name="T6" fmla="*/ 25 w 25"/>
                <a:gd name="T7" fmla="*/ 0 h 16"/>
                <a:gd name="T8" fmla="*/ 0 w 25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6">
                  <a:moveTo>
                    <a:pt x="0" y="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4" y="16"/>
                    <a:pt x="25" y="1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2" name="íṧļîďé"/>
            <p:cNvSpPr/>
            <p:nvPr/>
          </p:nvSpPr>
          <p:spPr bwMode="auto">
            <a:xfrm>
              <a:off x="7556500" y="4840288"/>
              <a:ext cx="66675" cy="92075"/>
            </a:xfrm>
            <a:custGeom>
              <a:avLst/>
              <a:gdLst>
                <a:gd name="T0" fmla="*/ 0 w 20"/>
                <a:gd name="T1" fmla="*/ 22 h 28"/>
                <a:gd name="T2" fmla="*/ 8 w 20"/>
                <a:gd name="T3" fmla="*/ 28 h 28"/>
                <a:gd name="T4" fmla="*/ 20 w 20"/>
                <a:gd name="T5" fmla="*/ 6 h 28"/>
                <a:gd name="T6" fmla="*/ 12 w 20"/>
                <a:gd name="T7" fmla="*/ 0 h 28"/>
                <a:gd name="T8" fmla="*/ 0 w 20"/>
                <a:gd name="T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8">
                  <a:moveTo>
                    <a:pt x="0" y="22"/>
                  </a:move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18" y="18"/>
                    <a:pt x="20" y="6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3" name="îŝliḓê"/>
            <p:cNvSpPr/>
            <p:nvPr/>
          </p:nvSpPr>
          <p:spPr bwMode="auto">
            <a:xfrm>
              <a:off x="7156450" y="4373563"/>
              <a:ext cx="115888" cy="71438"/>
            </a:xfrm>
            <a:custGeom>
              <a:avLst/>
              <a:gdLst>
                <a:gd name="T0" fmla="*/ 0 w 35"/>
                <a:gd name="T1" fmla="*/ 5 h 22"/>
                <a:gd name="T2" fmla="*/ 2 w 35"/>
                <a:gd name="T3" fmla="*/ 7 h 22"/>
                <a:gd name="T4" fmla="*/ 33 w 35"/>
                <a:gd name="T5" fmla="*/ 22 h 22"/>
                <a:gd name="T6" fmla="*/ 35 w 35"/>
                <a:gd name="T7" fmla="*/ 12 h 22"/>
                <a:gd name="T8" fmla="*/ 0 w 35"/>
                <a:gd name="T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2">
                  <a:moveTo>
                    <a:pt x="0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18" y="0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4" name="îṣḷiḓé"/>
            <p:cNvSpPr/>
            <p:nvPr/>
          </p:nvSpPr>
          <p:spPr bwMode="auto">
            <a:xfrm>
              <a:off x="7159625" y="4359276"/>
              <a:ext cx="109538" cy="125413"/>
            </a:xfrm>
            <a:custGeom>
              <a:avLst/>
              <a:gdLst>
                <a:gd name="T0" fmla="*/ 2 w 33"/>
                <a:gd name="T1" fmla="*/ 0 h 38"/>
                <a:gd name="T2" fmla="*/ 0 w 33"/>
                <a:gd name="T3" fmla="*/ 14 h 38"/>
                <a:gd name="T4" fmla="*/ 13 w 33"/>
                <a:gd name="T5" fmla="*/ 28 h 38"/>
                <a:gd name="T6" fmla="*/ 24 w 33"/>
                <a:gd name="T7" fmla="*/ 38 h 38"/>
                <a:gd name="T8" fmla="*/ 31 w 33"/>
                <a:gd name="T9" fmla="*/ 38 h 38"/>
                <a:gd name="T10" fmla="*/ 33 w 33"/>
                <a:gd name="T11" fmla="*/ 30 h 38"/>
                <a:gd name="T12" fmla="*/ 32 w 33"/>
                <a:gd name="T13" fmla="*/ 6 h 38"/>
                <a:gd name="T14" fmla="*/ 2 w 33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38">
                  <a:moveTo>
                    <a:pt x="2" y="0"/>
                  </a:moveTo>
                  <a:cubicBezTo>
                    <a:pt x="2" y="0"/>
                    <a:pt x="1" y="6"/>
                    <a:pt x="0" y="14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0" y="13"/>
                    <a:pt x="32" y="6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7B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5" name="ïšlîḑé"/>
            <p:cNvSpPr/>
            <p:nvPr/>
          </p:nvSpPr>
          <p:spPr bwMode="auto">
            <a:xfrm>
              <a:off x="7315200" y="4441826"/>
              <a:ext cx="296863" cy="481013"/>
            </a:xfrm>
            <a:custGeom>
              <a:avLst/>
              <a:gdLst>
                <a:gd name="T0" fmla="*/ 7 w 90"/>
                <a:gd name="T1" fmla="*/ 0 h 146"/>
                <a:gd name="T2" fmla="*/ 34 w 90"/>
                <a:gd name="T3" fmla="*/ 78 h 146"/>
                <a:gd name="T4" fmla="*/ 90 w 90"/>
                <a:gd name="T5" fmla="*/ 122 h 146"/>
                <a:gd name="T6" fmla="*/ 75 w 90"/>
                <a:gd name="T7" fmla="*/ 146 h 146"/>
                <a:gd name="T8" fmla="*/ 17 w 90"/>
                <a:gd name="T9" fmla="*/ 105 h 146"/>
                <a:gd name="T10" fmla="*/ 8 w 90"/>
                <a:gd name="T11" fmla="*/ 89 h 146"/>
                <a:gd name="T12" fmla="*/ 0 w 90"/>
                <a:gd name="T13" fmla="*/ 25 h 146"/>
                <a:gd name="T14" fmla="*/ 7 w 90"/>
                <a:gd name="T15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146">
                  <a:moveTo>
                    <a:pt x="7" y="0"/>
                  </a:moveTo>
                  <a:cubicBezTo>
                    <a:pt x="7" y="0"/>
                    <a:pt x="27" y="62"/>
                    <a:pt x="34" y="78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0" y="122"/>
                    <a:pt x="89" y="137"/>
                    <a:pt x="75" y="146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6" name="ïšļíḍé"/>
            <p:cNvSpPr/>
            <p:nvPr/>
          </p:nvSpPr>
          <p:spPr bwMode="auto">
            <a:xfrm>
              <a:off x="7127875" y="4408488"/>
              <a:ext cx="187325" cy="511175"/>
            </a:xfrm>
            <a:custGeom>
              <a:avLst/>
              <a:gdLst>
                <a:gd name="T0" fmla="*/ 19 w 57"/>
                <a:gd name="T1" fmla="*/ 151 h 155"/>
                <a:gd name="T2" fmla="*/ 52 w 57"/>
                <a:gd name="T3" fmla="*/ 147 h 155"/>
                <a:gd name="T4" fmla="*/ 57 w 57"/>
                <a:gd name="T5" fmla="*/ 10 h 155"/>
                <a:gd name="T6" fmla="*/ 41 w 57"/>
                <a:gd name="T7" fmla="*/ 13 h 155"/>
                <a:gd name="T8" fmla="*/ 25 w 57"/>
                <a:gd name="T9" fmla="*/ 10 h 155"/>
                <a:gd name="T10" fmla="*/ 6 w 57"/>
                <a:gd name="T11" fmla="*/ 0 h 155"/>
                <a:gd name="T12" fmla="*/ 0 w 57"/>
                <a:gd name="T13" fmla="*/ 10 h 155"/>
                <a:gd name="T14" fmla="*/ 9 w 57"/>
                <a:gd name="T15" fmla="*/ 115 h 155"/>
                <a:gd name="T16" fmla="*/ 19 w 57"/>
                <a:gd name="T1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155">
                  <a:moveTo>
                    <a:pt x="19" y="151"/>
                  </a:moveTo>
                  <a:cubicBezTo>
                    <a:pt x="19" y="151"/>
                    <a:pt x="33" y="155"/>
                    <a:pt x="52" y="147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" y="115"/>
                    <a:pt x="9" y="115"/>
                    <a:pt x="9" y="115"/>
                  </a:cubicBezTo>
                  <a:lnTo>
                    <a:pt x="19" y="151"/>
                  </a:lnTo>
                  <a:close/>
                </a:path>
              </a:pathLst>
            </a:custGeom>
            <a:solidFill>
              <a:srgbClr val="40A6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7" name="î$ḻîḑê"/>
            <p:cNvSpPr/>
            <p:nvPr/>
          </p:nvSpPr>
          <p:spPr bwMode="auto">
            <a:xfrm>
              <a:off x="7272338" y="4419601"/>
              <a:ext cx="79375" cy="552450"/>
            </a:xfrm>
            <a:custGeom>
              <a:avLst/>
              <a:gdLst>
                <a:gd name="T0" fmla="*/ 3 w 24"/>
                <a:gd name="T1" fmla="*/ 28 h 168"/>
                <a:gd name="T2" fmla="*/ 5 w 24"/>
                <a:gd name="T3" fmla="*/ 168 h 168"/>
                <a:gd name="T4" fmla="*/ 18 w 24"/>
                <a:gd name="T5" fmla="*/ 162 h 168"/>
                <a:gd name="T6" fmla="*/ 20 w 24"/>
                <a:gd name="T7" fmla="*/ 7 h 168"/>
                <a:gd name="T8" fmla="*/ 0 w 24"/>
                <a:gd name="T9" fmla="*/ 0 h 168"/>
                <a:gd name="T10" fmla="*/ 1 w 24"/>
                <a:gd name="T11" fmla="*/ 6 h 168"/>
                <a:gd name="T12" fmla="*/ 3 w 24"/>
                <a:gd name="T13" fmla="*/ 2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68">
                  <a:moveTo>
                    <a:pt x="3" y="28"/>
                  </a:moveTo>
                  <a:cubicBezTo>
                    <a:pt x="3" y="28"/>
                    <a:pt x="7" y="94"/>
                    <a:pt x="5" y="168"/>
                  </a:cubicBezTo>
                  <a:cubicBezTo>
                    <a:pt x="5" y="168"/>
                    <a:pt x="12" y="166"/>
                    <a:pt x="18" y="162"/>
                  </a:cubicBezTo>
                  <a:cubicBezTo>
                    <a:pt x="18" y="162"/>
                    <a:pt x="24" y="69"/>
                    <a:pt x="2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6"/>
                    <a:pt x="1" y="6"/>
                    <a:pt x="1" y="6"/>
                  </a:cubicBezTo>
                  <a:lnTo>
                    <a:pt x="3" y="28"/>
                  </a:ln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8" name="îṥ1ïde"/>
            <p:cNvSpPr/>
            <p:nvPr/>
          </p:nvSpPr>
          <p:spPr bwMode="auto">
            <a:xfrm>
              <a:off x="7143750" y="4389438"/>
              <a:ext cx="98425" cy="95250"/>
            </a:xfrm>
            <a:custGeom>
              <a:avLst/>
              <a:gdLst>
                <a:gd name="T0" fmla="*/ 8 w 62"/>
                <a:gd name="T1" fmla="*/ 0 h 60"/>
                <a:gd name="T2" fmla="*/ 0 w 62"/>
                <a:gd name="T3" fmla="*/ 15 h 60"/>
                <a:gd name="T4" fmla="*/ 44 w 62"/>
                <a:gd name="T5" fmla="*/ 60 h 60"/>
                <a:gd name="T6" fmla="*/ 62 w 62"/>
                <a:gd name="T7" fmla="*/ 37 h 60"/>
                <a:gd name="T8" fmla="*/ 8 w 62"/>
                <a:gd name="T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60">
                  <a:moveTo>
                    <a:pt x="8" y="0"/>
                  </a:moveTo>
                  <a:lnTo>
                    <a:pt x="0" y="15"/>
                  </a:lnTo>
                  <a:lnTo>
                    <a:pt x="44" y="60"/>
                  </a:lnTo>
                  <a:lnTo>
                    <a:pt x="62" y="3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6EC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9" name="ïṥlíḑè"/>
            <p:cNvSpPr/>
            <p:nvPr/>
          </p:nvSpPr>
          <p:spPr bwMode="auto">
            <a:xfrm>
              <a:off x="7011988" y="4413251"/>
              <a:ext cx="207963" cy="576263"/>
            </a:xfrm>
            <a:custGeom>
              <a:avLst/>
              <a:gdLst>
                <a:gd name="T0" fmla="*/ 0 w 63"/>
                <a:gd name="T1" fmla="*/ 21 h 175"/>
                <a:gd name="T2" fmla="*/ 40 w 63"/>
                <a:gd name="T3" fmla="*/ 0 h 175"/>
                <a:gd name="T4" fmla="*/ 57 w 63"/>
                <a:gd name="T5" fmla="*/ 175 h 175"/>
                <a:gd name="T6" fmla="*/ 12 w 63"/>
                <a:gd name="T7" fmla="*/ 165 h 175"/>
                <a:gd name="T8" fmla="*/ 0 w 63"/>
                <a:gd name="T9" fmla="*/ 2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75">
                  <a:moveTo>
                    <a:pt x="0" y="21"/>
                  </a:moveTo>
                  <a:cubicBezTo>
                    <a:pt x="0" y="21"/>
                    <a:pt x="10" y="11"/>
                    <a:pt x="40" y="0"/>
                  </a:cubicBezTo>
                  <a:cubicBezTo>
                    <a:pt x="40" y="0"/>
                    <a:pt x="63" y="37"/>
                    <a:pt x="57" y="175"/>
                  </a:cubicBezTo>
                  <a:cubicBezTo>
                    <a:pt x="57" y="175"/>
                    <a:pt x="18" y="169"/>
                    <a:pt x="12" y="165"/>
                  </a:cubicBezTo>
                  <a:cubicBezTo>
                    <a:pt x="12" y="165"/>
                    <a:pt x="15" y="55"/>
                    <a:pt x="0" y="21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0" name="îṧļidè"/>
            <p:cNvSpPr/>
            <p:nvPr/>
          </p:nvSpPr>
          <p:spPr bwMode="auto">
            <a:xfrm>
              <a:off x="7131050" y="4138613"/>
              <a:ext cx="193675" cy="274638"/>
            </a:xfrm>
            <a:custGeom>
              <a:avLst/>
              <a:gdLst>
                <a:gd name="T0" fmla="*/ 4 w 59"/>
                <a:gd name="T1" fmla="*/ 55 h 83"/>
                <a:gd name="T2" fmla="*/ 30 w 59"/>
                <a:gd name="T3" fmla="*/ 82 h 83"/>
                <a:gd name="T4" fmla="*/ 57 w 59"/>
                <a:gd name="T5" fmla="*/ 33 h 83"/>
                <a:gd name="T6" fmla="*/ 20 w 59"/>
                <a:gd name="T7" fmla="*/ 10 h 83"/>
                <a:gd name="T8" fmla="*/ 4 w 59"/>
                <a:gd name="T9" fmla="*/ 5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83">
                  <a:moveTo>
                    <a:pt x="4" y="55"/>
                  </a:moveTo>
                  <a:cubicBezTo>
                    <a:pt x="4" y="55"/>
                    <a:pt x="7" y="80"/>
                    <a:pt x="30" y="82"/>
                  </a:cubicBezTo>
                  <a:cubicBezTo>
                    <a:pt x="56" y="83"/>
                    <a:pt x="59" y="50"/>
                    <a:pt x="57" y="33"/>
                  </a:cubicBezTo>
                  <a:cubicBezTo>
                    <a:pt x="55" y="18"/>
                    <a:pt x="39" y="0"/>
                    <a:pt x="20" y="10"/>
                  </a:cubicBezTo>
                  <a:cubicBezTo>
                    <a:pt x="6" y="17"/>
                    <a:pt x="0" y="33"/>
                    <a:pt x="4" y="55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1" name="îšlïḓe"/>
            <p:cNvSpPr/>
            <p:nvPr/>
          </p:nvSpPr>
          <p:spPr bwMode="auto">
            <a:xfrm>
              <a:off x="7107238" y="4135438"/>
              <a:ext cx="228600" cy="234950"/>
            </a:xfrm>
            <a:custGeom>
              <a:avLst/>
              <a:gdLst>
                <a:gd name="T0" fmla="*/ 35 w 69"/>
                <a:gd name="T1" fmla="*/ 4 h 71"/>
                <a:gd name="T2" fmla="*/ 6 w 69"/>
                <a:gd name="T3" fmla="*/ 31 h 71"/>
                <a:gd name="T4" fmla="*/ 17 w 69"/>
                <a:gd name="T5" fmla="*/ 71 h 71"/>
                <a:gd name="T6" fmla="*/ 18 w 69"/>
                <a:gd name="T7" fmla="*/ 59 h 71"/>
                <a:gd name="T8" fmla="*/ 16 w 69"/>
                <a:gd name="T9" fmla="*/ 48 h 71"/>
                <a:gd name="T10" fmla="*/ 22 w 69"/>
                <a:gd name="T11" fmla="*/ 41 h 71"/>
                <a:gd name="T12" fmla="*/ 23 w 69"/>
                <a:gd name="T13" fmla="*/ 43 h 71"/>
                <a:gd name="T14" fmla="*/ 27 w 69"/>
                <a:gd name="T15" fmla="*/ 42 h 71"/>
                <a:gd name="T16" fmla="*/ 28 w 69"/>
                <a:gd name="T17" fmla="*/ 34 h 71"/>
                <a:gd name="T18" fmla="*/ 65 w 69"/>
                <a:gd name="T19" fmla="*/ 42 h 71"/>
                <a:gd name="T20" fmla="*/ 69 w 69"/>
                <a:gd name="T21" fmla="*/ 36 h 71"/>
                <a:gd name="T22" fmla="*/ 35 w 69"/>
                <a:gd name="T23" fmla="*/ 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71">
                  <a:moveTo>
                    <a:pt x="35" y="4"/>
                  </a:moveTo>
                  <a:cubicBezTo>
                    <a:pt x="35" y="4"/>
                    <a:pt x="13" y="3"/>
                    <a:pt x="6" y="31"/>
                  </a:cubicBezTo>
                  <a:cubicBezTo>
                    <a:pt x="6" y="31"/>
                    <a:pt x="0" y="54"/>
                    <a:pt x="17" y="71"/>
                  </a:cubicBezTo>
                  <a:cubicBezTo>
                    <a:pt x="17" y="71"/>
                    <a:pt x="17" y="61"/>
                    <a:pt x="18" y="59"/>
                  </a:cubicBezTo>
                  <a:cubicBezTo>
                    <a:pt x="20" y="58"/>
                    <a:pt x="15" y="52"/>
                    <a:pt x="16" y="48"/>
                  </a:cubicBezTo>
                  <a:cubicBezTo>
                    <a:pt x="17" y="44"/>
                    <a:pt x="18" y="38"/>
                    <a:pt x="22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4" y="44"/>
                    <a:pt x="27" y="44"/>
                    <a:pt x="27" y="42"/>
                  </a:cubicBezTo>
                  <a:cubicBezTo>
                    <a:pt x="27" y="39"/>
                    <a:pt x="27" y="36"/>
                    <a:pt x="28" y="34"/>
                  </a:cubicBezTo>
                  <a:cubicBezTo>
                    <a:pt x="32" y="30"/>
                    <a:pt x="47" y="44"/>
                    <a:pt x="65" y="42"/>
                  </a:cubicBezTo>
                  <a:cubicBezTo>
                    <a:pt x="65" y="42"/>
                    <a:pt x="69" y="42"/>
                    <a:pt x="69" y="36"/>
                  </a:cubicBezTo>
                  <a:cubicBezTo>
                    <a:pt x="69" y="36"/>
                    <a:pt x="66" y="0"/>
                    <a:pt x="35" y="4"/>
                  </a:cubicBez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2" name="iṡľîḑé"/>
            <p:cNvSpPr/>
            <p:nvPr/>
          </p:nvSpPr>
          <p:spPr bwMode="auto">
            <a:xfrm>
              <a:off x="7242175" y="4413251"/>
              <a:ext cx="36513" cy="68263"/>
            </a:xfrm>
            <a:custGeom>
              <a:avLst/>
              <a:gdLst>
                <a:gd name="T0" fmla="*/ 0 w 23"/>
                <a:gd name="T1" fmla="*/ 22 h 43"/>
                <a:gd name="T2" fmla="*/ 23 w 23"/>
                <a:gd name="T3" fmla="*/ 43 h 43"/>
                <a:gd name="T4" fmla="*/ 19 w 23"/>
                <a:gd name="T5" fmla="*/ 0 h 43"/>
                <a:gd name="T6" fmla="*/ 0 w 23"/>
                <a:gd name="T7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43">
                  <a:moveTo>
                    <a:pt x="0" y="22"/>
                  </a:moveTo>
                  <a:lnTo>
                    <a:pt x="23" y="43"/>
                  </a:lnTo>
                  <a:lnTo>
                    <a:pt x="19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6EC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3" name="ïS1ïḍe"/>
            <p:cNvSpPr/>
            <p:nvPr/>
          </p:nvSpPr>
          <p:spPr bwMode="auto">
            <a:xfrm>
              <a:off x="7219950" y="4448176"/>
              <a:ext cx="49213" cy="46038"/>
            </a:xfrm>
            <a:custGeom>
              <a:avLst/>
              <a:gdLst>
                <a:gd name="T0" fmla="*/ 14 w 31"/>
                <a:gd name="T1" fmla="*/ 0 h 29"/>
                <a:gd name="T2" fmla="*/ 31 w 31"/>
                <a:gd name="T3" fmla="*/ 15 h 29"/>
                <a:gd name="T4" fmla="*/ 25 w 31"/>
                <a:gd name="T5" fmla="*/ 27 h 29"/>
                <a:gd name="T6" fmla="*/ 10 w 31"/>
                <a:gd name="T7" fmla="*/ 29 h 29"/>
                <a:gd name="T8" fmla="*/ 0 w 31"/>
                <a:gd name="T9" fmla="*/ 19 h 29"/>
                <a:gd name="T10" fmla="*/ 14 w 31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8">
                  <a:moveTo>
                    <a:pt x="14" y="0"/>
                  </a:moveTo>
                  <a:lnTo>
                    <a:pt x="31" y="15"/>
                  </a:lnTo>
                  <a:lnTo>
                    <a:pt x="25" y="27"/>
                  </a:lnTo>
                  <a:lnTo>
                    <a:pt x="10" y="29"/>
                  </a:lnTo>
                  <a:lnTo>
                    <a:pt x="0" y="1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4" name="îSḻiḓe"/>
            <p:cNvSpPr/>
            <p:nvPr/>
          </p:nvSpPr>
          <p:spPr bwMode="auto">
            <a:xfrm>
              <a:off x="7229475" y="4491038"/>
              <a:ext cx="49213" cy="346075"/>
            </a:xfrm>
            <a:custGeom>
              <a:avLst/>
              <a:gdLst>
                <a:gd name="T0" fmla="*/ 19 w 31"/>
                <a:gd name="T1" fmla="*/ 0 h 218"/>
                <a:gd name="T2" fmla="*/ 31 w 31"/>
                <a:gd name="T3" fmla="*/ 189 h 218"/>
                <a:gd name="T4" fmla="*/ 17 w 31"/>
                <a:gd name="T5" fmla="*/ 218 h 218"/>
                <a:gd name="T6" fmla="*/ 0 w 31"/>
                <a:gd name="T7" fmla="*/ 191 h 218"/>
                <a:gd name="T8" fmla="*/ 4 w 31"/>
                <a:gd name="T9" fmla="*/ 2 h 218"/>
                <a:gd name="T10" fmla="*/ 19 w 31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18">
                  <a:moveTo>
                    <a:pt x="19" y="0"/>
                  </a:moveTo>
                  <a:lnTo>
                    <a:pt x="31" y="189"/>
                  </a:lnTo>
                  <a:lnTo>
                    <a:pt x="17" y="218"/>
                  </a:lnTo>
                  <a:lnTo>
                    <a:pt x="0" y="191"/>
                  </a:lnTo>
                  <a:lnTo>
                    <a:pt x="4" y="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5" name="íṣliḓé"/>
            <p:cNvSpPr/>
            <p:nvPr/>
          </p:nvSpPr>
          <p:spPr bwMode="auto">
            <a:xfrm>
              <a:off x="7199313" y="5321301"/>
              <a:ext cx="23813" cy="231775"/>
            </a:xfrm>
            <a:custGeom>
              <a:avLst/>
              <a:gdLst>
                <a:gd name="T0" fmla="*/ 11 w 15"/>
                <a:gd name="T1" fmla="*/ 5 h 146"/>
                <a:gd name="T2" fmla="*/ 0 w 15"/>
                <a:gd name="T3" fmla="*/ 146 h 146"/>
                <a:gd name="T4" fmla="*/ 15 w 15"/>
                <a:gd name="T5" fmla="*/ 129 h 146"/>
                <a:gd name="T6" fmla="*/ 15 w 15"/>
                <a:gd name="T7" fmla="*/ 0 h 146"/>
                <a:gd name="T8" fmla="*/ 11 w 15"/>
                <a:gd name="T9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6">
                  <a:moveTo>
                    <a:pt x="11" y="5"/>
                  </a:moveTo>
                  <a:lnTo>
                    <a:pt x="0" y="146"/>
                  </a:lnTo>
                  <a:lnTo>
                    <a:pt x="15" y="129"/>
                  </a:lnTo>
                  <a:lnTo>
                    <a:pt x="15" y="0"/>
                  </a:lnTo>
                  <a:lnTo>
                    <a:pt x="11" y="5"/>
                  </a:lnTo>
                  <a:close/>
                </a:path>
              </a:pathLst>
            </a:custGeom>
            <a:solidFill>
              <a:srgbClr val="3B4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6" name="ïṣ1îďé"/>
            <p:cNvSpPr/>
            <p:nvPr/>
          </p:nvSpPr>
          <p:spPr bwMode="auto">
            <a:xfrm>
              <a:off x="7048500" y="4594226"/>
              <a:ext cx="46038" cy="153988"/>
            </a:xfrm>
            <a:custGeom>
              <a:avLst/>
              <a:gdLst>
                <a:gd name="T0" fmla="*/ 29 w 29"/>
                <a:gd name="T1" fmla="*/ 0 h 97"/>
                <a:gd name="T2" fmla="*/ 2 w 29"/>
                <a:gd name="T3" fmla="*/ 97 h 97"/>
                <a:gd name="T4" fmla="*/ 0 w 29"/>
                <a:gd name="T5" fmla="*/ 56 h 97"/>
                <a:gd name="T6" fmla="*/ 29 w 29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97">
                  <a:moveTo>
                    <a:pt x="29" y="0"/>
                  </a:moveTo>
                  <a:lnTo>
                    <a:pt x="2" y="97"/>
                  </a:lnTo>
                  <a:lnTo>
                    <a:pt x="0" y="56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C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7" name="îŝḷïḓé"/>
            <p:cNvSpPr/>
            <p:nvPr/>
          </p:nvSpPr>
          <p:spPr bwMode="auto">
            <a:xfrm>
              <a:off x="6932613" y="4408488"/>
              <a:ext cx="161925" cy="581025"/>
            </a:xfrm>
            <a:custGeom>
              <a:avLst/>
              <a:gdLst>
                <a:gd name="T0" fmla="*/ 22 w 49"/>
                <a:gd name="T1" fmla="*/ 24 h 176"/>
                <a:gd name="T2" fmla="*/ 0 w 49"/>
                <a:gd name="T3" fmla="*/ 107 h 176"/>
                <a:gd name="T4" fmla="*/ 0 w 49"/>
                <a:gd name="T5" fmla="*/ 176 h 176"/>
                <a:gd name="T6" fmla="*/ 26 w 49"/>
                <a:gd name="T7" fmla="*/ 170 h 176"/>
                <a:gd name="T8" fmla="*/ 49 w 49"/>
                <a:gd name="T9" fmla="*/ 56 h 176"/>
                <a:gd name="T10" fmla="*/ 22 w 49"/>
                <a:gd name="T11" fmla="*/ 2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176">
                  <a:moveTo>
                    <a:pt x="22" y="24"/>
                  </a:moveTo>
                  <a:cubicBezTo>
                    <a:pt x="22" y="24"/>
                    <a:pt x="3" y="76"/>
                    <a:pt x="0" y="107"/>
                  </a:cubicBezTo>
                  <a:cubicBezTo>
                    <a:pt x="0" y="107"/>
                    <a:pt x="0" y="154"/>
                    <a:pt x="0" y="176"/>
                  </a:cubicBezTo>
                  <a:cubicBezTo>
                    <a:pt x="0" y="176"/>
                    <a:pt x="15" y="176"/>
                    <a:pt x="26" y="170"/>
                  </a:cubicBezTo>
                  <a:cubicBezTo>
                    <a:pt x="26" y="170"/>
                    <a:pt x="23" y="99"/>
                    <a:pt x="49" y="56"/>
                  </a:cubicBezTo>
                  <a:cubicBezTo>
                    <a:pt x="49" y="56"/>
                    <a:pt x="42" y="0"/>
                    <a:pt x="22" y="24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8" name="ïsḻîḍé"/>
            <p:cNvSpPr/>
            <p:nvPr/>
          </p:nvSpPr>
          <p:spPr bwMode="auto">
            <a:xfrm>
              <a:off x="7204075" y="4279901"/>
              <a:ext cx="163513" cy="96838"/>
            </a:xfrm>
            <a:custGeom>
              <a:avLst/>
              <a:gdLst>
                <a:gd name="T0" fmla="*/ 4 w 50"/>
                <a:gd name="T1" fmla="*/ 3 h 29"/>
                <a:gd name="T2" fmla="*/ 35 w 50"/>
                <a:gd name="T3" fmla="*/ 0 h 29"/>
                <a:gd name="T4" fmla="*/ 37 w 50"/>
                <a:gd name="T5" fmla="*/ 0 h 29"/>
                <a:gd name="T6" fmla="*/ 50 w 50"/>
                <a:gd name="T7" fmla="*/ 7 h 29"/>
                <a:gd name="T8" fmla="*/ 13 w 50"/>
                <a:gd name="T9" fmla="*/ 29 h 29"/>
                <a:gd name="T10" fmla="*/ 0 w 50"/>
                <a:gd name="T11" fmla="*/ 22 h 29"/>
                <a:gd name="T12" fmla="*/ 0 w 50"/>
                <a:gd name="T13" fmla="*/ 19 h 29"/>
                <a:gd name="T14" fmla="*/ 2 w 50"/>
                <a:gd name="T15" fmla="*/ 4 h 29"/>
                <a:gd name="T16" fmla="*/ 4 w 50"/>
                <a:gd name="T17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8">
                  <a:moveTo>
                    <a:pt x="4" y="3"/>
                  </a:moveTo>
                  <a:cubicBezTo>
                    <a:pt x="23" y="6"/>
                    <a:pt x="32" y="3"/>
                    <a:pt x="35" y="0"/>
                  </a:cubicBezTo>
                  <a:cubicBezTo>
                    <a:pt x="36" y="0"/>
                    <a:pt x="37" y="0"/>
                    <a:pt x="37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3" y="3"/>
                    <a:pt x="4" y="3"/>
                  </a:cubicBez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9" name="iṧlíḋe"/>
            <p:cNvSpPr/>
            <p:nvPr/>
          </p:nvSpPr>
          <p:spPr bwMode="auto">
            <a:xfrm>
              <a:off x="7242175" y="4303713"/>
              <a:ext cx="125413" cy="76200"/>
            </a:xfrm>
            <a:custGeom>
              <a:avLst/>
              <a:gdLst>
                <a:gd name="T0" fmla="*/ 4 w 38"/>
                <a:gd name="T1" fmla="*/ 3 h 23"/>
                <a:gd name="T2" fmla="*/ 36 w 38"/>
                <a:gd name="T3" fmla="*/ 0 h 23"/>
                <a:gd name="T4" fmla="*/ 38 w 38"/>
                <a:gd name="T5" fmla="*/ 1 h 23"/>
                <a:gd name="T6" fmla="*/ 36 w 38"/>
                <a:gd name="T7" fmla="*/ 17 h 23"/>
                <a:gd name="T8" fmla="*/ 34 w 38"/>
                <a:gd name="T9" fmla="*/ 19 h 23"/>
                <a:gd name="T10" fmla="*/ 2 w 38"/>
                <a:gd name="T11" fmla="*/ 22 h 23"/>
                <a:gd name="T12" fmla="*/ 0 w 38"/>
                <a:gd name="T13" fmla="*/ 21 h 23"/>
                <a:gd name="T14" fmla="*/ 2 w 38"/>
                <a:gd name="T15" fmla="*/ 5 h 23"/>
                <a:gd name="T16" fmla="*/ 4 w 38"/>
                <a:gd name="T1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3">
                  <a:moveTo>
                    <a:pt x="4" y="3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7" y="0"/>
                    <a:pt x="38" y="1"/>
                    <a:pt x="38" y="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8"/>
                    <a:pt x="35" y="18"/>
                    <a:pt x="34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2"/>
                    <a:pt x="0" y="21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3" y="3"/>
                    <a:pt x="4" y="3"/>
                  </a:cubicBez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0" name="íṩ1iḍe"/>
            <p:cNvSpPr/>
            <p:nvPr/>
          </p:nvSpPr>
          <p:spPr bwMode="auto">
            <a:xfrm>
              <a:off x="7121525" y="4224338"/>
              <a:ext cx="88900" cy="95250"/>
            </a:xfrm>
            <a:custGeom>
              <a:avLst/>
              <a:gdLst>
                <a:gd name="T0" fmla="*/ 27 w 27"/>
                <a:gd name="T1" fmla="*/ 23 h 29"/>
                <a:gd name="T2" fmla="*/ 3 w 27"/>
                <a:gd name="T3" fmla="*/ 0 h 29"/>
                <a:gd name="T4" fmla="*/ 1 w 27"/>
                <a:gd name="T5" fmla="*/ 7 h 29"/>
                <a:gd name="T6" fmla="*/ 26 w 27"/>
                <a:gd name="T7" fmla="*/ 29 h 29"/>
                <a:gd name="T8" fmla="*/ 27 w 27"/>
                <a:gd name="T9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23"/>
                  </a:moveTo>
                  <a:cubicBezTo>
                    <a:pt x="27" y="23"/>
                    <a:pt x="10" y="13"/>
                    <a:pt x="3" y="0"/>
                  </a:cubicBezTo>
                  <a:cubicBezTo>
                    <a:pt x="3" y="0"/>
                    <a:pt x="0" y="2"/>
                    <a:pt x="1" y="7"/>
                  </a:cubicBezTo>
                  <a:cubicBezTo>
                    <a:pt x="1" y="7"/>
                    <a:pt x="11" y="22"/>
                    <a:pt x="26" y="29"/>
                  </a:cubicBezTo>
                  <a:lnTo>
                    <a:pt x="27" y="23"/>
                  </a:lnTo>
                  <a:close/>
                </a:path>
              </a:pathLst>
            </a:custGeom>
            <a:solidFill>
              <a:srgbClr val="734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56" name="îṧļïḓê"/>
            <p:cNvSpPr/>
            <p:nvPr/>
          </p:nvSpPr>
          <p:spPr bwMode="auto">
            <a:xfrm>
              <a:off x="4824413" y="2027238"/>
              <a:ext cx="141288" cy="174625"/>
            </a:xfrm>
            <a:custGeom>
              <a:avLst/>
              <a:gdLst>
                <a:gd name="T0" fmla="*/ 4 w 43"/>
                <a:gd name="T1" fmla="*/ 34 h 53"/>
                <a:gd name="T2" fmla="*/ 28 w 43"/>
                <a:gd name="T3" fmla="*/ 0 h 53"/>
                <a:gd name="T4" fmla="*/ 40 w 43"/>
                <a:gd name="T5" fmla="*/ 13 h 53"/>
                <a:gd name="T6" fmla="*/ 31 w 43"/>
                <a:gd name="T7" fmla="*/ 26 h 53"/>
                <a:gd name="T8" fmla="*/ 35 w 43"/>
                <a:gd name="T9" fmla="*/ 31 h 53"/>
                <a:gd name="T10" fmla="*/ 14 w 43"/>
                <a:gd name="T11" fmla="*/ 48 h 53"/>
                <a:gd name="T12" fmla="*/ 12 w 43"/>
                <a:gd name="T13" fmla="*/ 53 h 53"/>
                <a:gd name="T14" fmla="*/ 0 w 43"/>
                <a:gd name="T15" fmla="*/ 45 h 53"/>
                <a:gd name="T16" fmla="*/ 4 w 43"/>
                <a:gd name="T17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2">
                  <a:moveTo>
                    <a:pt x="4" y="34"/>
                  </a:moveTo>
                  <a:cubicBezTo>
                    <a:pt x="4" y="34"/>
                    <a:pt x="12" y="5"/>
                    <a:pt x="28" y="0"/>
                  </a:cubicBezTo>
                  <a:cubicBezTo>
                    <a:pt x="28" y="0"/>
                    <a:pt x="43" y="0"/>
                    <a:pt x="40" y="13"/>
                  </a:cubicBezTo>
                  <a:cubicBezTo>
                    <a:pt x="40" y="13"/>
                    <a:pt x="28" y="25"/>
                    <a:pt x="31" y="26"/>
                  </a:cubicBezTo>
                  <a:cubicBezTo>
                    <a:pt x="35" y="27"/>
                    <a:pt x="43" y="27"/>
                    <a:pt x="35" y="31"/>
                  </a:cubicBezTo>
                  <a:cubicBezTo>
                    <a:pt x="28" y="36"/>
                    <a:pt x="21" y="38"/>
                    <a:pt x="14" y="48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0" y="45"/>
                    <a:pt x="0" y="45"/>
                    <a:pt x="0" y="45"/>
                  </a:cubicBezTo>
                  <a:lnTo>
                    <a:pt x="4" y="34"/>
                  </a:ln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57" name="íṩ1ídé"/>
            <p:cNvSpPr/>
            <p:nvPr/>
          </p:nvSpPr>
          <p:spPr bwMode="auto">
            <a:xfrm>
              <a:off x="4421188" y="2106613"/>
              <a:ext cx="481013" cy="319088"/>
            </a:xfrm>
            <a:custGeom>
              <a:avLst/>
              <a:gdLst>
                <a:gd name="T0" fmla="*/ 22 w 146"/>
                <a:gd name="T1" fmla="*/ 62 h 97"/>
                <a:gd name="T2" fmla="*/ 126 w 146"/>
                <a:gd name="T3" fmla="*/ 3 h 97"/>
                <a:gd name="T4" fmla="*/ 146 w 146"/>
                <a:gd name="T5" fmla="*/ 16 h 97"/>
                <a:gd name="T6" fmla="*/ 27 w 146"/>
                <a:gd name="T7" fmla="*/ 95 h 97"/>
                <a:gd name="T8" fmla="*/ 22 w 146"/>
                <a:gd name="T9" fmla="*/ 6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97">
                  <a:moveTo>
                    <a:pt x="22" y="62"/>
                  </a:moveTo>
                  <a:cubicBezTo>
                    <a:pt x="22" y="62"/>
                    <a:pt x="89" y="62"/>
                    <a:pt x="126" y="3"/>
                  </a:cubicBezTo>
                  <a:cubicBezTo>
                    <a:pt x="126" y="3"/>
                    <a:pt x="140" y="0"/>
                    <a:pt x="146" y="16"/>
                  </a:cubicBezTo>
                  <a:cubicBezTo>
                    <a:pt x="146" y="16"/>
                    <a:pt x="106" y="97"/>
                    <a:pt x="27" y="95"/>
                  </a:cubicBezTo>
                  <a:cubicBezTo>
                    <a:pt x="27" y="95"/>
                    <a:pt x="0" y="76"/>
                    <a:pt x="22" y="62"/>
                  </a:cubicBezTo>
                  <a:close/>
                </a:path>
              </a:pathLst>
            </a:custGeom>
            <a:solidFill>
              <a:srgbClr val="FFB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58" name="íŝliḍé"/>
            <p:cNvSpPr/>
            <p:nvPr/>
          </p:nvSpPr>
          <p:spPr bwMode="auto">
            <a:xfrm>
              <a:off x="4724400" y="2184401"/>
              <a:ext cx="69850" cy="76200"/>
            </a:xfrm>
            <a:custGeom>
              <a:avLst/>
              <a:gdLst>
                <a:gd name="T0" fmla="*/ 44 w 44"/>
                <a:gd name="T1" fmla="*/ 13 h 48"/>
                <a:gd name="T2" fmla="*/ 2 w 44"/>
                <a:gd name="T3" fmla="*/ 0 h 48"/>
                <a:gd name="T4" fmla="*/ 0 w 44"/>
                <a:gd name="T5" fmla="*/ 25 h 48"/>
                <a:gd name="T6" fmla="*/ 15 w 44"/>
                <a:gd name="T7" fmla="*/ 48 h 48"/>
                <a:gd name="T8" fmla="*/ 44 w 44"/>
                <a:gd name="T9" fmla="*/ 1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8">
                  <a:moveTo>
                    <a:pt x="44" y="13"/>
                  </a:moveTo>
                  <a:lnTo>
                    <a:pt x="2" y="0"/>
                  </a:lnTo>
                  <a:lnTo>
                    <a:pt x="0" y="25"/>
                  </a:lnTo>
                  <a:lnTo>
                    <a:pt x="15" y="48"/>
                  </a:lnTo>
                  <a:lnTo>
                    <a:pt x="44" y="13"/>
                  </a:ln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59" name="išlïďê"/>
            <p:cNvSpPr/>
            <p:nvPr/>
          </p:nvSpPr>
          <p:spPr bwMode="auto">
            <a:xfrm>
              <a:off x="4751388" y="2192338"/>
              <a:ext cx="42863" cy="15875"/>
            </a:xfrm>
            <a:custGeom>
              <a:avLst/>
              <a:gdLst>
                <a:gd name="T0" fmla="*/ 21 w 27"/>
                <a:gd name="T1" fmla="*/ 10 h 10"/>
                <a:gd name="T2" fmla="*/ 0 w 27"/>
                <a:gd name="T3" fmla="*/ 4 h 10"/>
                <a:gd name="T4" fmla="*/ 0 w 27"/>
                <a:gd name="T5" fmla="*/ 0 h 10"/>
                <a:gd name="T6" fmla="*/ 27 w 27"/>
                <a:gd name="T7" fmla="*/ 8 h 10"/>
                <a:gd name="T8" fmla="*/ 21 w 27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">
                  <a:moveTo>
                    <a:pt x="21" y="10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27" y="8"/>
                  </a:lnTo>
                  <a:lnTo>
                    <a:pt x="21" y="1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0" name="iṡľidé"/>
            <p:cNvSpPr/>
            <p:nvPr/>
          </p:nvSpPr>
          <p:spPr bwMode="auto">
            <a:xfrm>
              <a:off x="4905375" y="3078163"/>
              <a:ext cx="195263" cy="111125"/>
            </a:xfrm>
            <a:custGeom>
              <a:avLst/>
              <a:gdLst>
                <a:gd name="T0" fmla="*/ 26 w 59"/>
                <a:gd name="T1" fmla="*/ 4 h 34"/>
                <a:gd name="T2" fmla="*/ 43 w 59"/>
                <a:gd name="T3" fmla="*/ 1 h 34"/>
                <a:gd name="T4" fmla="*/ 47 w 59"/>
                <a:gd name="T5" fmla="*/ 20 h 34"/>
                <a:gd name="T6" fmla="*/ 13 w 59"/>
                <a:gd name="T7" fmla="*/ 33 h 34"/>
                <a:gd name="T8" fmla="*/ 1 w 59"/>
                <a:gd name="T9" fmla="*/ 28 h 34"/>
                <a:gd name="T10" fmla="*/ 2 w 59"/>
                <a:gd name="T11" fmla="*/ 2 h 34"/>
                <a:gd name="T12" fmla="*/ 26 w 59"/>
                <a:gd name="T13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26" y="4"/>
                  </a:moveTo>
                  <a:cubicBezTo>
                    <a:pt x="26" y="4"/>
                    <a:pt x="37" y="1"/>
                    <a:pt x="43" y="1"/>
                  </a:cubicBezTo>
                  <a:cubicBezTo>
                    <a:pt x="50" y="0"/>
                    <a:pt x="59" y="12"/>
                    <a:pt x="47" y="20"/>
                  </a:cubicBezTo>
                  <a:cubicBezTo>
                    <a:pt x="35" y="27"/>
                    <a:pt x="19" y="34"/>
                    <a:pt x="13" y="33"/>
                  </a:cubicBezTo>
                  <a:cubicBezTo>
                    <a:pt x="7" y="31"/>
                    <a:pt x="1" y="29"/>
                    <a:pt x="1" y="28"/>
                  </a:cubicBezTo>
                  <a:cubicBezTo>
                    <a:pt x="0" y="27"/>
                    <a:pt x="2" y="2"/>
                    <a:pt x="2" y="2"/>
                  </a:cubicBezTo>
                  <a:lnTo>
                    <a:pt x="26" y="4"/>
                  </a:lnTo>
                  <a:close/>
                </a:path>
              </a:pathLst>
            </a:custGeom>
            <a:solidFill>
              <a:srgbClr val="C67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1" name="îṣľîḋe"/>
            <p:cNvSpPr/>
            <p:nvPr/>
          </p:nvSpPr>
          <p:spPr bwMode="auto">
            <a:xfrm>
              <a:off x="4486275" y="2682876"/>
              <a:ext cx="531813" cy="438150"/>
            </a:xfrm>
            <a:custGeom>
              <a:avLst/>
              <a:gdLst>
                <a:gd name="T0" fmla="*/ 80 w 161"/>
                <a:gd name="T1" fmla="*/ 11 h 133"/>
                <a:gd name="T2" fmla="*/ 143 w 161"/>
                <a:gd name="T3" fmla="*/ 1 h 133"/>
                <a:gd name="T4" fmla="*/ 158 w 161"/>
                <a:gd name="T5" fmla="*/ 14 h 133"/>
                <a:gd name="T6" fmla="*/ 158 w 161"/>
                <a:gd name="T7" fmla="*/ 124 h 133"/>
                <a:gd name="T8" fmla="*/ 139 w 161"/>
                <a:gd name="T9" fmla="*/ 132 h 133"/>
                <a:gd name="T10" fmla="*/ 125 w 161"/>
                <a:gd name="T11" fmla="*/ 124 h 133"/>
                <a:gd name="T12" fmla="*/ 122 w 161"/>
                <a:gd name="T13" fmla="*/ 55 h 133"/>
                <a:gd name="T14" fmla="*/ 111 w 161"/>
                <a:gd name="T15" fmla="*/ 58 h 133"/>
                <a:gd name="T16" fmla="*/ 44 w 161"/>
                <a:gd name="T17" fmla="*/ 70 h 133"/>
                <a:gd name="T18" fmla="*/ 0 w 161"/>
                <a:gd name="T19" fmla="*/ 25 h 133"/>
                <a:gd name="T20" fmla="*/ 80 w 161"/>
                <a:gd name="T21" fmla="*/ 1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33">
                  <a:moveTo>
                    <a:pt x="80" y="11"/>
                  </a:moveTo>
                  <a:cubicBezTo>
                    <a:pt x="80" y="11"/>
                    <a:pt x="121" y="3"/>
                    <a:pt x="143" y="1"/>
                  </a:cubicBezTo>
                  <a:cubicBezTo>
                    <a:pt x="151" y="0"/>
                    <a:pt x="158" y="6"/>
                    <a:pt x="158" y="14"/>
                  </a:cubicBezTo>
                  <a:cubicBezTo>
                    <a:pt x="159" y="34"/>
                    <a:pt x="161" y="94"/>
                    <a:pt x="158" y="124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2" y="133"/>
                    <a:pt x="125" y="132"/>
                    <a:pt x="125" y="124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0" y="53"/>
                    <a:pt x="115" y="55"/>
                    <a:pt x="111" y="58"/>
                  </a:cubicBezTo>
                  <a:cubicBezTo>
                    <a:pt x="96" y="64"/>
                    <a:pt x="59" y="76"/>
                    <a:pt x="44" y="70"/>
                  </a:cubicBezTo>
                  <a:cubicBezTo>
                    <a:pt x="44" y="70"/>
                    <a:pt x="0" y="55"/>
                    <a:pt x="0" y="25"/>
                  </a:cubicBezTo>
                  <a:lnTo>
                    <a:pt x="80" y="11"/>
                  </a:lnTo>
                  <a:close/>
                </a:path>
              </a:pathLst>
            </a:custGeom>
            <a:solidFill>
              <a:srgbClr val="556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2" name="işliḋê"/>
            <p:cNvSpPr/>
            <p:nvPr/>
          </p:nvSpPr>
          <p:spPr bwMode="auto">
            <a:xfrm>
              <a:off x="4440238" y="2303463"/>
              <a:ext cx="336550" cy="569913"/>
            </a:xfrm>
            <a:custGeom>
              <a:avLst/>
              <a:gdLst>
                <a:gd name="T0" fmla="*/ 10 w 102"/>
                <a:gd name="T1" fmla="*/ 8 h 173"/>
                <a:gd name="T2" fmla="*/ 27 w 102"/>
                <a:gd name="T3" fmla="*/ 2 h 173"/>
                <a:gd name="T4" fmla="*/ 38 w 102"/>
                <a:gd name="T5" fmla="*/ 5 h 173"/>
                <a:gd name="T6" fmla="*/ 72 w 102"/>
                <a:gd name="T7" fmla="*/ 21 h 173"/>
                <a:gd name="T8" fmla="*/ 95 w 102"/>
                <a:gd name="T9" fmla="*/ 33 h 173"/>
                <a:gd name="T10" fmla="*/ 97 w 102"/>
                <a:gd name="T11" fmla="*/ 109 h 173"/>
                <a:gd name="T12" fmla="*/ 102 w 102"/>
                <a:gd name="T13" fmla="*/ 140 h 173"/>
                <a:gd name="T14" fmla="*/ 86 w 102"/>
                <a:gd name="T15" fmla="*/ 158 h 173"/>
                <a:gd name="T16" fmla="*/ 11 w 102"/>
                <a:gd name="T17" fmla="*/ 142 h 173"/>
                <a:gd name="T18" fmla="*/ 0 w 102"/>
                <a:gd name="T19" fmla="*/ 40 h 173"/>
                <a:gd name="T20" fmla="*/ 10 w 102"/>
                <a:gd name="T21" fmla="*/ 8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73">
                  <a:moveTo>
                    <a:pt x="10" y="8"/>
                  </a:moveTo>
                  <a:cubicBezTo>
                    <a:pt x="14" y="3"/>
                    <a:pt x="21" y="0"/>
                    <a:pt x="27" y="2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102" y="140"/>
                    <a:pt x="102" y="140"/>
                    <a:pt x="102" y="140"/>
                  </a:cubicBezTo>
                  <a:cubicBezTo>
                    <a:pt x="86" y="158"/>
                    <a:pt x="86" y="158"/>
                    <a:pt x="86" y="158"/>
                  </a:cubicBezTo>
                  <a:cubicBezTo>
                    <a:pt x="69" y="173"/>
                    <a:pt x="11" y="142"/>
                    <a:pt x="11" y="142"/>
                  </a:cubicBezTo>
                  <a:cubicBezTo>
                    <a:pt x="2" y="114"/>
                    <a:pt x="0" y="40"/>
                    <a:pt x="0" y="40"/>
                  </a:cubicBezTo>
                  <a:cubicBezTo>
                    <a:pt x="0" y="23"/>
                    <a:pt x="5" y="14"/>
                    <a:pt x="10" y="8"/>
                  </a:cubicBezTo>
                  <a:close/>
                </a:path>
              </a:pathLst>
            </a:custGeom>
            <a:solidFill>
              <a:srgbClr val="0087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3" name="îšļîdé"/>
            <p:cNvSpPr/>
            <p:nvPr/>
          </p:nvSpPr>
          <p:spPr bwMode="auto">
            <a:xfrm>
              <a:off x="4522788" y="2095501"/>
              <a:ext cx="238125" cy="271463"/>
            </a:xfrm>
            <a:custGeom>
              <a:avLst/>
              <a:gdLst>
                <a:gd name="T0" fmla="*/ 24 w 72"/>
                <a:gd name="T1" fmla="*/ 3 h 82"/>
                <a:gd name="T2" fmla="*/ 45 w 72"/>
                <a:gd name="T3" fmla="*/ 2 h 82"/>
                <a:gd name="T4" fmla="*/ 68 w 72"/>
                <a:gd name="T5" fmla="*/ 31 h 82"/>
                <a:gd name="T6" fmla="*/ 65 w 72"/>
                <a:gd name="T7" fmla="*/ 74 h 82"/>
                <a:gd name="T8" fmla="*/ 43 w 72"/>
                <a:gd name="T9" fmla="*/ 78 h 82"/>
                <a:gd name="T10" fmla="*/ 16 w 72"/>
                <a:gd name="T11" fmla="*/ 67 h 82"/>
                <a:gd name="T12" fmla="*/ 0 w 72"/>
                <a:gd name="T13" fmla="*/ 31 h 82"/>
                <a:gd name="T14" fmla="*/ 24 w 72"/>
                <a:gd name="T15" fmla="*/ 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82">
                  <a:moveTo>
                    <a:pt x="24" y="3"/>
                  </a:moveTo>
                  <a:cubicBezTo>
                    <a:pt x="32" y="2"/>
                    <a:pt x="37" y="0"/>
                    <a:pt x="45" y="2"/>
                  </a:cubicBezTo>
                  <a:cubicBezTo>
                    <a:pt x="58" y="6"/>
                    <a:pt x="65" y="19"/>
                    <a:pt x="68" y="31"/>
                  </a:cubicBezTo>
                  <a:cubicBezTo>
                    <a:pt x="71" y="44"/>
                    <a:pt x="72" y="63"/>
                    <a:pt x="65" y="74"/>
                  </a:cubicBezTo>
                  <a:cubicBezTo>
                    <a:pt x="61" y="82"/>
                    <a:pt x="50" y="80"/>
                    <a:pt x="43" y="78"/>
                  </a:cubicBezTo>
                  <a:cubicBezTo>
                    <a:pt x="35" y="76"/>
                    <a:pt x="23" y="72"/>
                    <a:pt x="16" y="67"/>
                  </a:cubicBezTo>
                  <a:cubicBezTo>
                    <a:pt x="6" y="59"/>
                    <a:pt x="1" y="43"/>
                    <a:pt x="0" y="31"/>
                  </a:cubicBezTo>
                  <a:cubicBezTo>
                    <a:pt x="0" y="21"/>
                    <a:pt x="12" y="5"/>
                    <a:pt x="24" y="3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4" name="ï$1íďé"/>
            <p:cNvSpPr/>
            <p:nvPr/>
          </p:nvSpPr>
          <p:spPr bwMode="auto">
            <a:xfrm>
              <a:off x="4565650" y="2306638"/>
              <a:ext cx="115888" cy="76200"/>
            </a:xfrm>
            <a:custGeom>
              <a:avLst/>
              <a:gdLst>
                <a:gd name="T0" fmla="*/ 30 w 35"/>
                <a:gd name="T1" fmla="*/ 14 h 23"/>
                <a:gd name="T2" fmla="*/ 3 w 35"/>
                <a:gd name="T3" fmla="*/ 3 h 23"/>
                <a:gd name="T4" fmla="*/ 0 w 35"/>
                <a:gd name="T5" fmla="*/ 0 h 23"/>
                <a:gd name="T6" fmla="*/ 0 w 35"/>
                <a:gd name="T7" fmla="*/ 0 h 23"/>
                <a:gd name="T8" fmla="*/ 0 w 35"/>
                <a:gd name="T9" fmla="*/ 12 h 23"/>
                <a:gd name="T10" fmla="*/ 13 w 35"/>
                <a:gd name="T11" fmla="*/ 19 h 23"/>
                <a:gd name="T12" fmla="*/ 34 w 35"/>
                <a:gd name="T13" fmla="*/ 20 h 23"/>
                <a:gd name="T14" fmla="*/ 35 w 35"/>
                <a:gd name="T15" fmla="*/ 15 h 23"/>
                <a:gd name="T16" fmla="*/ 30 w 35"/>
                <a:gd name="T1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23">
                  <a:moveTo>
                    <a:pt x="30" y="14"/>
                  </a:moveTo>
                  <a:cubicBezTo>
                    <a:pt x="22" y="12"/>
                    <a:pt x="10" y="8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" y="16"/>
                    <a:pt x="8" y="18"/>
                    <a:pt x="13" y="19"/>
                  </a:cubicBezTo>
                  <a:cubicBezTo>
                    <a:pt x="19" y="20"/>
                    <a:pt x="24" y="23"/>
                    <a:pt x="34" y="20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3" y="15"/>
                    <a:pt x="32" y="15"/>
                    <a:pt x="30" y="14"/>
                  </a:cubicBezTo>
                  <a:close/>
                </a:path>
              </a:pathLst>
            </a:custGeom>
            <a:solidFill>
              <a:srgbClr val="F7B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5" name="ïşḷîḑè"/>
            <p:cNvSpPr/>
            <p:nvPr/>
          </p:nvSpPr>
          <p:spPr bwMode="auto">
            <a:xfrm>
              <a:off x="4552950" y="2312988"/>
              <a:ext cx="138113" cy="100013"/>
            </a:xfrm>
            <a:custGeom>
              <a:avLst/>
              <a:gdLst>
                <a:gd name="T0" fmla="*/ 3 w 42"/>
                <a:gd name="T1" fmla="*/ 0 h 30"/>
                <a:gd name="T2" fmla="*/ 0 w 42"/>
                <a:gd name="T3" fmla="*/ 8 h 30"/>
                <a:gd name="T4" fmla="*/ 42 w 42"/>
                <a:gd name="T5" fmla="*/ 20 h 30"/>
                <a:gd name="T6" fmla="*/ 38 w 42"/>
                <a:gd name="T7" fmla="*/ 16 h 30"/>
                <a:gd name="T8" fmla="*/ 3 w 42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0">
                  <a:moveTo>
                    <a:pt x="3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6" y="30"/>
                    <a:pt x="42" y="20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14" y="16"/>
                    <a:pt x="3" y="0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6" name="îṡľíḓè"/>
            <p:cNvSpPr/>
            <p:nvPr/>
          </p:nvSpPr>
          <p:spPr bwMode="auto">
            <a:xfrm>
              <a:off x="4968875" y="2649538"/>
              <a:ext cx="73025" cy="95250"/>
            </a:xfrm>
            <a:custGeom>
              <a:avLst/>
              <a:gdLst>
                <a:gd name="T0" fmla="*/ 0 w 22"/>
                <a:gd name="T1" fmla="*/ 2 h 29"/>
                <a:gd name="T2" fmla="*/ 8 w 22"/>
                <a:gd name="T3" fmla="*/ 1 h 29"/>
                <a:gd name="T4" fmla="*/ 15 w 22"/>
                <a:gd name="T5" fmla="*/ 6 h 29"/>
                <a:gd name="T6" fmla="*/ 22 w 22"/>
                <a:gd name="T7" fmla="*/ 18 h 29"/>
                <a:gd name="T8" fmla="*/ 17 w 22"/>
                <a:gd name="T9" fmla="*/ 29 h 29"/>
                <a:gd name="T10" fmla="*/ 12 w 22"/>
                <a:gd name="T11" fmla="*/ 27 h 29"/>
                <a:gd name="T12" fmla="*/ 6 w 22"/>
                <a:gd name="T13" fmla="*/ 17 h 29"/>
                <a:gd name="T14" fmla="*/ 0 w 22"/>
                <a:gd name="T15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8">
                  <a:moveTo>
                    <a:pt x="0" y="2"/>
                  </a:moveTo>
                  <a:cubicBezTo>
                    <a:pt x="0" y="2"/>
                    <a:pt x="5" y="0"/>
                    <a:pt x="8" y="1"/>
                  </a:cubicBezTo>
                  <a:cubicBezTo>
                    <a:pt x="11" y="1"/>
                    <a:pt x="13" y="5"/>
                    <a:pt x="15" y="6"/>
                  </a:cubicBezTo>
                  <a:cubicBezTo>
                    <a:pt x="18" y="7"/>
                    <a:pt x="22" y="12"/>
                    <a:pt x="22" y="18"/>
                  </a:cubicBezTo>
                  <a:cubicBezTo>
                    <a:pt x="22" y="23"/>
                    <a:pt x="20" y="29"/>
                    <a:pt x="17" y="29"/>
                  </a:cubicBezTo>
                  <a:cubicBezTo>
                    <a:pt x="14" y="29"/>
                    <a:pt x="13" y="29"/>
                    <a:pt x="12" y="27"/>
                  </a:cubicBezTo>
                  <a:cubicBezTo>
                    <a:pt x="11" y="25"/>
                    <a:pt x="6" y="17"/>
                    <a:pt x="6" y="17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7" name="íŝľidè"/>
            <p:cNvSpPr/>
            <p:nvPr/>
          </p:nvSpPr>
          <p:spPr bwMode="auto">
            <a:xfrm>
              <a:off x="4678363" y="2413001"/>
              <a:ext cx="317500" cy="341313"/>
            </a:xfrm>
            <a:custGeom>
              <a:avLst/>
              <a:gdLst>
                <a:gd name="T0" fmla="*/ 90 w 96"/>
                <a:gd name="T1" fmla="*/ 71 h 104"/>
                <a:gd name="T2" fmla="*/ 50 w 96"/>
                <a:gd name="T3" fmla="*/ 75 h 104"/>
                <a:gd name="T4" fmla="*/ 41 w 96"/>
                <a:gd name="T5" fmla="*/ 17 h 104"/>
                <a:gd name="T6" fmla="*/ 23 w 96"/>
                <a:gd name="T7" fmla="*/ 0 h 104"/>
                <a:gd name="T8" fmla="*/ 12 w 96"/>
                <a:gd name="T9" fmla="*/ 40 h 104"/>
                <a:gd name="T10" fmla="*/ 27 w 96"/>
                <a:gd name="T11" fmla="*/ 96 h 104"/>
                <a:gd name="T12" fmla="*/ 37 w 96"/>
                <a:gd name="T13" fmla="*/ 103 h 104"/>
                <a:gd name="T14" fmla="*/ 96 w 96"/>
                <a:gd name="T15" fmla="*/ 91 h 104"/>
                <a:gd name="T16" fmla="*/ 90 w 96"/>
                <a:gd name="T17" fmla="*/ 7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04">
                  <a:moveTo>
                    <a:pt x="90" y="71"/>
                  </a:moveTo>
                  <a:cubicBezTo>
                    <a:pt x="84" y="72"/>
                    <a:pt x="50" y="75"/>
                    <a:pt x="50" y="75"/>
                  </a:cubicBezTo>
                  <a:cubicBezTo>
                    <a:pt x="50" y="75"/>
                    <a:pt x="45" y="31"/>
                    <a:pt x="41" y="17"/>
                  </a:cubicBezTo>
                  <a:cubicBezTo>
                    <a:pt x="36" y="3"/>
                    <a:pt x="23" y="0"/>
                    <a:pt x="23" y="0"/>
                  </a:cubicBezTo>
                  <a:cubicBezTo>
                    <a:pt x="0" y="11"/>
                    <a:pt x="12" y="40"/>
                    <a:pt x="12" y="40"/>
                  </a:cubicBezTo>
                  <a:cubicBezTo>
                    <a:pt x="20" y="64"/>
                    <a:pt x="25" y="85"/>
                    <a:pt x="27" y="96"/>
                  </a:cubicBezTo>
                  <a:cubicBezTo>
                    <a:pt x="27" y="101"/>
                    <a:pt x="32" y="104"/>
                    <a:pt x="37" y="103"/>
                  </a:cubicBezTo>
                  <a:cubicBezTo>
                    <a:pt x="67" y="98"/>
                    <a:pt x="96" y="91"/>
                    <a:pt x="96" y="91"/>
                  </a:cubicBezTo>
                  <a:cubicBezTo>
                    <a:pt x="96" y="79"/>
                    <a:pt x="90" y="71"/>
                    <a:pt x="90" y="71"/>
                  </a:cubicBezTo>
                  <a:close/>
                </a:path>
              </a:pathLst>
            </a:custGeom>
            <a:solidFill>
              <a:srgbClr val="FFB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8" name="íSḷíḋe"/>
            <p:cNvSpPr/>
            <p:nvPr/>
          </p:nvSpPr>
          <p:spPr bwMode="auto">
            <a:xfrm>
              <a:off x="4522788" y="2073276"/>
              <a:ext cx="265113" cy="276225"/>
            </a:xfrm>
            <a:custGeom>
              <a:avLst/>
              <a:gdLst>
                <a:gd name="T0" fmla="*/ 68 w 80"/>
                <a:gd name="T1" fmla="*/ 15 h 84"/>
                <a:gd name="T2" fmla="*/ 23 w 80"/>
                <a:gd name="T3" fmla="*/ 8 h 84"/>
                <a:gd name="T4" fmla="*/ 23 w 80"/>
                <a:gd name="T5" fmla="*/ 8 h 84"/>
                <a:gd name="T6" fmla="*/ 17 w 80"/>
                <a:gd name="T7" fmla="*/ 10 h 84"/>
                <a:gd name="T8" fmla="*/ 0 w 80"/>
                <a:gd name="T9" fmla="*/ 38 h 84"/>
                <a:gd name="T10" fmla="*/ 16 w 80"/>
                <a:gd name="T11" fmla="*/ 74 h 84"/>
                <a:gd name="T12" fmla="*/ 37 w 80"/>
                <a:gd name="T13" fmla="*/ 84 h 84"/>
                <a:gd name="T14" fmla="*/ 42 w 80"/>
                <a:gd name="T15" fmla="*/ 71 h 84"/>
                <a:gd name="T16" fmla="*/ 39 w 80"/>
                <a:gd name="T17" fmla="*/ 53 h 84"/>
                <a:gd name="T18" fmla="*/ 46 w 80"/>
                <a:gd name="T19" fmla="*/ 59 h 84"/>
                <a:gd name="T20" fmla="*/ 51 w 80"/>
                <a:gd name="T21" fmla="*/ 50 h 84"/>
                <a:gd name="T22" fmla="*/ 51 w 80"/>
                <a:gd name="T23" fmla="*/ 39 h 84"/>
                <a:gd name="T24" fmla="*/ 72 w 80"/>
                <a:gd name="T25" fmla="*/ 45 h 84"/>
                <a:gd name="T26" fmla="*/ 68 w 80"/>
                <a:gd name="T27" fmla="*/ 1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84">
                  <a:moveTo>
                    <a:pt x="68" y="15"/>
                  </a:moveTo>
                  <a:cubicBezTo>
                    <a:pt x="49" y="0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9"/>
                    <a:pt x="19" y="9"/>
                    <a:pt x="17" y="10"/>
                  </a:cubicBezTo>
                  <a:cubicBezTo>
                    <a:pt x="9" y="15"/>
                    <a:pt x="0" y="28"/>
                    <a:pt x="0" y="38"/>
                  </a:cubicBezTo>
                  <a:cubicBezTo>
                    <a:pt x="1" y="50"/>
                    <a:pt x="6" y="66"/>
                    <a:pt x="16" y="74"/>
                  </a:cubicBezTo>
                  <a:cubicBezTo>
                    <a:pt x="21" y="78"/>
                    <a:pt x="29" y="81"/>
                    <a:pt x="37" y="84"/>
                  </a:cubicBezTo>
                  <a:cubicBezTo>
                    <a:pt x="39" y="83"/>
                    <a:pt x="42" y="71"/>
                    <a:pt x="42" y="71"/>
                  </a:cubicBezTo>
                  <a:cubicBezTo>
                    <a:pt x="38" y="69"/>
                    <a:pt x="35" y="55"/>
                    <a:pt x="39" y="53"/>
                  </a:cubicBezTo>
                  <a:cubicBezTo>
                    <a:pt x="43" y="50"/>
                    <a:pt x="46" y="59"/>
                    <a:pt x="46" y="59"/>
                  </a:cubicBezTo>
                  <a:cubicBezTo>
                    <a:pt x="49" y="58"/>
                    <a:pt x="53" y="55"/>
                    <a:pt x="51" y="50"/>
                  </a:cubicBezTo>
                  <a:cubicBezTo>
                    <a:pt x="49" y="45"/>
                    <a:pt x="51" y="39"/>
                    <a:pt x="51" y="39"/>
                  </a:cubicBezTo>
                  <a:cubicBezTo>
                    <a:pt x="69" y="39"/>
                    <a:pt x="72" y="45"/>
                    <a:pt x="72" y="45"/>
                  </a:cubicBezTo>
                  <a:cubicBezTo>
                    <a:pt x="80" y="28"/>
                    <a:pt x="68" y="15"/>
                    <a:pt x="68" y="15"/>
                  </a:cubicBez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69" name="íṣľïḋê"/>
            <p:cNvSpPr/>
            <p:nvPr/>
          </p:nvSpPr>
          <p:spPr bwMode="auto">
            <a:xfrm>
              <a:off x="4724400" y="2205038"/>
              <a:ext cx="69850" cy="92075"/>
            </a:xfrm>
            <a:custGeom>
              <a:avLst/>
              <a:gdLst>
                <a:gd name="T0" fmla="*/ 21 w 21"/>
                <a:gd name="T1" fmla="*/ 0 h 28"/>
                <a:gd name="T2" fmla="*/ 2 w 21"/>
                <a:gd name="T3" fmla="*/ 5 h 28"/>
                <a:gd name="T4" fmla="*/ 0 w 21"/>
                <a:gd name="T5" fmla="*/ 8 h 28"/>
                <a:gd name="T6" fmla="*/ 0 w 21"/>
                <a:gd name="T7" fmla="*/ 25 h 28"/>
                <a:gd name="T8" fmla="*/ 3 w 21"/>
                <a:gd name="T9" fmla="*/ 28 h 28"/>
                <a:gd name="T10" fmla="*/ 20 w 21"/>
                <a:gd name="T11" fmla="*/ 23 h 28"/>
                <a:gd name="T12" fmla="*/ 21 w 21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8">
                  <a:moveTo>
                    <a:pt x="21" y="0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7"/>
                    <a:pt x="0" y="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28"/>
                    <a:pt x="3" y="28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70" name="íṡḷïḓè"/>
            <p:cNvSpPr/>
            <p:nvPr/>
          </p:nvSpPr>
          <p:spPr bwMode="auto">
            <a:xfrm>
              <a:off x="4784725" y="2205038"/>
              <a:ext cx="9525" cy="79375"/>
            </a:xfrm>
            <a:custGeom>
              <a:avLst/>
              <a:gdLst>
                <a:gd name="T0" fmla="*/ 6 w 6"/>
                <a:gd name="T1" fmla="*/ 0 h 50"/>
                <a:gd name="T2" fmla="*/ 0 w 6"/>
                <a:gd name="T3" fmla="*/ 2 h 50"/>
                <a:gd name="T4" fmla="*/ 0 w 6"/>
                <a:gd name="T5" fmla="*/ 50 h 50"/>
                <a:gd name="T6" fmla="*/ 4 w 6"/>
                <a:gd name="T7" fmla="*/ 48 h 50"/>
                <a:gd name="T8" fmla="*/ 6 w 6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0">
                  <a:moveTo>
                    <a:pt x="6" y="0"/>
                  </a:moveTo>
                  <a:lnTo>
                    <a:pt x="0" y="2"/>
                  </a:lnTo>
                  <a:lnTo>
                    <a:pt x="0" y="50"/>
                  </a:lnTo>
                  <a:lnTo>
                    <a:pt x="4" y="4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71" name="iṡľïḑê"/>
            <p:cNvSpPr/>
            <p:nvPr/>
          </p:nvSpPr>
          <p:spPr bwMode="auto">
            <a:xfrm>
              <a:off x="4510088" y="2181226"/>
              <a:ext cx="223838" cy="100013"/>
            </a:xfrm>
            <a:custGeom>
              <a:avLst/>
              <a:gdLst>
                <a:gd name="T0" fmla="*/ 68 w 68"/>
                <a:gd name="T1" fmla="*/ 18 h 30"/>
                <a:gd name="T2" fmla="*/ 5 w 68"/>
                <a:gd name="T3" fmla="*/ 0 h 30"/>
                <a:gd name="T4" fmla="*/ 4 w 68"/>
                <a:gd name="T5" fmla="*/ 11 h 30"/>
                <a:gd name="T6" fmla="*/ 68 w 68"/>
                <a:gd name="T7" fmla="*/ 26 h 30"/>
                <a:gd name="T8" fmla="*/ 68 w 68"/>
                <a:gd name="T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30">
                  <a:moveTo>
                    <a:pt x="68" y="18"/>
                  </a:moveTo>
                  <a:cubicBezTo>
                    <a:pt x="68" y="18"/>
                    <a:pt x="24" y="19"/>
                    <a:pt x="5" y="0"/>
                  </a:cubicBezTo>
                  <a:cubicBezTo>
                    <a:pt x="5" y="0"/>
                    <a:pt x="0" y="5"/>
                    <a:pt x="4" y="11"/>
                  </a:cubicBezTo>
                  <a:cubicBezTo>
                    <a:pt x="4" y="11"/>
                    <a:pt x="29" y="30"/>
                    <a:pt x="68" y="26"/>
                  </a:cubicBezTo>
                  <a:lnTo>
                    <a:pt x="68" y="18"/>
                  </a:lnTo>
                  <a:close/>
                </a:path>
              </a:pathLst>
            </a:custGeom>
            <a:solidFill>
              <a:srgbClr val="734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" name="íS1iḋè"/>
            <p:cNvSpPr/>
            <p:nvPr/>
          </p:nvSpPr>
          <p:spPr bwMode="auto">
            <a:xfrm>
              <a:off x="6189663" y="5281613"/>
              <a:ext cx="501650" cy="303213"/>
            </a:xfrm>
            <a:custGeom>
              <a:avLst/>
              <a:gdLst>
                <a:gd name="T0" fmla="*/ 148 w 152"/>
                <a:gd name="T1" fmla="*/ 0 h 92"/>
                <a:gd name="T2" fmla="*/ 137 w 152"/>
                <a:gd name="T3" fmla="*/ 7 h 92"/>
                <a:gd name="T4" fmla="*/ 132 w 152"/>
                <a:gd name="T5" fmla="*/ 12 h 92"/>
                <a:gd name="T6" fmla="*/ 17 w 152"/>
                <a:gd name="T7" fmla="*/ 9 h 92"/>
                <a:gd name="T8" fmla="*/ 14 w 152"/>
                <a:gd name="T9" fmla="*/ 6 h 92"/>
                <a:gd name="T10" fmla="*/ 0 w 152"/>
                <a:gd name="T11" fmla="*/ 3 h 92"/>
                <a:gd name="T12" fmla="*/ 0 w 152"/>
                <a:gd name="T13" fmla="*/ 48 h 92"/>
                <a:gd name="T14" fmla="*/ 1 w 152"/>
                <a:gd name="T15" fmla="*/ 50 h 92"/>
                <a:gd name="T16" fmla="*/ 3 w 152"/>
                <a:gd name="T17" fmla="*/ 51 h 92"/>
                <a:gd name="T18" fmla="*/ 72 w 152"/>
                <a:gd name="T19" fmla="*/ 91 h 92"/>
                <a:gd name="T20" fmla="*/ 75 w 152"/>
                <a:gd name="T21" fmla="*/ 91 h 92"/>
                <a:gd name="T22" fmla="*/ 142 w 152"/>
                <a:gd name="T23" fmla="*/ 53 h 92"/>
                <a:gd name="T24" fmla="*/ 150 w 152"/>
                <a:gd name="T25" fmla="*/ 48 h 92"/>
                <a:gd name="T26" fmla="*/ 152 w 152"/>
                <a:gd name="T27" fmla="*/ 45 h 92"/>
                <a:gd name="T28" fmla="*/ 152 w 152"/>
                <a:gd name="T29" fmla="*/ 45 h 92"/>
                <a:gd name="T30" fmla="*/ 152 w 152"/>
                <a:gd name="T31" fmla="*/ 0 h 92"/>
                <a:gd name="T32" fmla="*/ 148 w 152"/>
                <a:gd name="T3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92">
                  <a:moveTo>
                    <a:pt x="148" y="0"/>
                  </a:moveTo>
                  <a:cubicBezTo>
                    <a:pt x="137" y="7"/>
                    <a:pt x="137" y="7"/>
                    <a:pt x="137" y="7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9"/>
                    <a:pt x="1" y="50"/>
                    <a:pt x="1" y="50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3" y="92"/>
                    <a:pt x="74" y="92"/>
                    <a:pt x="75" y="91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47"/>
                    <a:pt x="152" y="46"/>
                    <a:pt x="152" y="45"/>
                  </a:cubicBezTo>
                  <a:cubicBezTo>
                    <a:pt x="152" y="45"/>
                    <a:pt x="152" y="45"/>
                    <a:pt x="152" y="45"/>
                  </a:cubicBezTo>
                  <a:cubicBezTo>
                    <a:pt x="152" y="0"/>
                    <a:pt x="152" y="0"/>
                    <a:pt x="152" y="0"/>
                  </a:cubicBezTo>
                  <a:lnTo>
                    <a:pt x="148" y="0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" name="iṣ1îďê"/>
            <p:cNvSpPr/>
            <p:nvPr/>
          </p:nvSpPr>
          <p:spPr bwMode="auto">
            <a:xfrm>
              <a:off x="6189663" y="5140326"/>
              <a:ext cx="501650" cy="293688"/>
            </a:xfrm>
            <a:custGeom>
              <a:avLst/>
              <a:gdLst>
                <a:gd name="T0" fmla="*/ 150 w 152"/>
                <a:gd name="T1" fmla="*/ 40 h 89"/>
                <a:gd name="T2" fmla="*/ 150 w 152"/>
                <a:gd name="T3" fmla="*/ 40 h 89"/>
                <a:gd name="T4" fmla="*/ 82 w 152"/>
                <a:gd name="T5" fmla="*/ 0 h 89"/>
                <a:gd name="T6" fmla="*/ 78 w 152"/>
                <a:gd name="T7" fmla="*/ 0 h 89"/>
                <a:gd name="T8" fmla="*/ 15 w 152"/>
                <a:gd name="T9" fmla="*/ 37 h 89"/>
                <a:gd name="T10" fmla="*/ 1 w 152"/>
                <a:gd name="T11" fmla="*/ 45 h 89"/>
                <a:gd name="T12" fmla="*/ 1 w 152"/>
                <a:gd name="T13" fmla="*/ 48 h 89"/>
                <a:gd name="T14" fmla="*/ 3 w 152"/>
                <a:gd name="T15" fmla="*/ 49 h 89"/>
                <a:gd name="T16" fmla="*/ 72 w 152"/>
                <a:gd name="T17" fmla="*/ 89 h 89"/>
                <a:gd name="T18" fmla="*/ 75 w 152"/>
                <a:gd name="T19" fmla="*/ 89 h 89"/>
                <a:gd name="T20" fmla="*/ 142 w 152"/>
                <a:gd name="T21" fmla="*/ 50 h 89"/>
                <a:gd name="T22" fmla="*/ 150 w 152"/>
                <a:gd name="T23" fmla="*/ 45 h 89"/>
                <a:gd name="T24" fmla="*/ 150 w 152"/>
                <a:gd name="T25" fmla="*/ 4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2" h="89">
                  <a:moveTo>
                    <a:pt x="150" y="40"/>
                  </a:moveTo>
                  <a:cubicBezTo>
                    <a:pt x="150" y="40"/>
                    <a:pt x="150" y="40"/>
                    <a:pt x="150" y="4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1" y="0"/>
                    <a:pt x="79" y="0"/>
                    <a:pt x="78" y="0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5"/>
                    <a:pt x="0" y="47"/>
                    <a:pt x="1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3" y="89"/>
                    <a:pt x="74" y="89"/>
                    <a:pt x="75" y="89"/>
                  </a:cubicBezTo>
                  <a:cubicBezTo>
                    <a:pt x="142" y="50"/>
                    <a:pt x="142" y="50"/>
                    <a:pt x="142" y="50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2" y="44"/>
                    <a:pt x="152" y="41"/>
                    <a:pt x="150" y="40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ïṩḷîḍê"/>
            <p:cNvSpPr/>
            <p:nvPr/>
          </p:nvSpPr>
          <p:spPr bwMode="auto">
            <a:xfrm>
              <a:off x="6503988" y="1901826"/>
              <a:ext cx="104775" cy="111125"/>
            </a:xfrm>
            <a:custGeom>
              <a:avLst/>
              <a:gdLst>
                <a:gd name="T0" fmla="*/ 13 w 32"/>
                <a:gd name="T1" fmla="*/ 34 h 34"/>
                <a:gd name="T2" fmla="*/ 23 w 32"/>
                <a:gd name="T3" fmla="*/ 26 h 34"/>
                <a:gd name="T4" fmla="*/ 32 w 32"/>
                <a:gd name="T5" fmla="*/ 11 h 34"/>
                <a:gd name="T6" fmla="*/ 26 w 32"/>
                <a:gd name="T7" fmla="*/ 1 h 34"/>
                <a:gd name="T8" fmla="*/ 20 w 32"/>
                <a:gd name="T9" fmla="*/ 11 h 34"/>
                <a:gd name="T10" fmla="*/ 13 w 32"/>
                <a:gd name="T11" fmla="*/ 17 h 34"/>
                <a:gd name="T12" fmla="*/ 14 w 32"/>
                <a:gd name="T13" fmla="*/ 14 h 34"/>
                <a:gd name="T14" fmla="*/ 16 w 32"/>
                <a:gd name="T15" fmla="*/ 8 h 34"/>
                <a:gd name="T16" fmla="*/ 16 w 32"/>
                <a:gd name="T17" fmla="*/ 7 h 34"/>
                <a:gd name="T18" fmla="*/ 16 w 32"/>
                <a:gd name="T19" fmla="*/ 7 h 34"/>
                <a:gd name="T20" fmla="*/ 9 w 32"/>
                <a:gd name="T21" fmla="*/ 12 h 34"/>
                <a:gd name="T22" fmla="*/ 0 w 32"/>
                <a:gd name="T23" fmla="*/ 26 h 34"/>
                <a:gd name="T24" fmla="*/ 13 w 32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34">
                  <a:moveTo>
                    <a:pt x="13" y="34"/>
                  </a:moveTo>
                  <a:cubicBezTo>
                    <a:pt x="13" y="34"/>
                    <a:pt x="20" y="28"/>
                    <a:pt x="23" y="26"/>
                  </a:cubicBezTo>
                  <a:cubicBezTo>
                    <a:pt x="29" y="22"/>
                    <a:pt x="32" y="15"/>
                    <a:pt x="32" y="11"/>
                  </a:cubicBezTo>
                  <a:cubicBezTo>
                    <a:pt x="31" y="8"/>
                    <a:pt x="28" y="2"/>
                    <a:pt x="26" y="1"/>
                  </a:cubicBezTo>
                  <a:cubicBezTo>
                    <a:pt x="23" y="0"/>
                    <a:pt x="21" y="8"/>
                    <a:pt x="20" y="11"/>
                  </a:cubicBezTo>
                  <a:cubicBezTo>
                    <a:pt x="16" y="17"/>
                    <a:pt x="13" y="17"/>
                    <a:pt x="13" y="17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2"/>
                    <a:pt x="15" y="10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3" y="6"/>
                    <a:pt x="10" y="9"/>
                    <a:pt x="9" y="12"/>
                  </a:cubicBezTo>
                  <a:cubicBezTo>
                    <a:pt x="8" y="14"/>
                    <a:pt x="0" y="26"/>
                    <a:pt x="0" y="26"/>
                  </a:cubicBezTo>
                  <a:lnTo>
                    <a:pt x="13" y="34"/>
                  </a:ln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iṣ1îdè"/>
            <p:cNvSpPr/>
            <p:nvPr/>
          </p:nvSpPr>
          <p:spPr bwMode="auto">
            <a:xfrm>
              <a:off x="6140450" y="1970088"/>
              <a:ext cx="415925" cy="238125"/>
            </a:xfrm>
            <a:custGeom>
              <a:avLst/>
              <a:gdLst>
                <a:gd name="T0" fmla="*/ 20 w 126"/>
                <a:gd name="T1" fmla="*/ 32 h 72"/>
                <a:gd name="T2" fmla="*/ 111 w 126"/>
                <a:gd name="T3" fmla="*/ 0 h 72"/>
                <a:gd name="T4" fmla="*/ 126 w 126"/>
                <a:gd name="T5" fmla="*/ 13 h 72"/>
                <a:gd name="T6" fmla="*/ 19 w 126"/>
                <a:gd name="T7" fmla="*/ 60 h 72"/>
                <a:gd name="T8" fmla="*/ 20 w 126"/>
                <a:gd name="T9" fmla="*/ 3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72">
                  <a:moveTo>
                    <a:pt x="20" y="32"/>
                  </a:moveTo>
                  <a:cubicBezTo>
                    <a:pt x="20" y="32"/>
                    <a:pt x="73" y="42"/>
                    <a:pt x="111" y="0"/>
                  </a:cubicBezTo>
                  <a:cubicBezTo>
                    <a:pt x="111" y="0"/>
                    <a:pt x="123" y="0"/>
                    <a:pt x="126" y="13"/>
                  </a:cubicBezTo>
                  <a:cubicBezTo>
                    <a:pt x="126" y="13"/>
                    <a:pt x="82" y="72"/>
                    <a:pt x="19" y="60"/>
                  </a:cubicBezTo>
                  <a:cubicBezTo>
                    <a:pt x="19" y="60"/>
                    <a:pt x="0" y="40"/>
                    <a:pt x="20" y="32"/>
                  </a:cubicBezTo>
                  <a:close/>
                </a:path>
              </a:pathLst>
            </a:custGeom>
            <a:solidFill>
              <a:srgbClr val="E593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1" name="ïṩḻidê"/>
            <p:cNvSpPr/>
            <p:nvPr/>
          </p:nvSpPr>
          <p:spPr bwMode="auto">
            <a:xfrm>
              <a:off x="6748463" y="1941513"/>
              <a:ext cx="117475" cy="122238"/>
            </a:xfrm>
            <a:custGeom>
              <a:avLst/>
              <a:gdLst>
                <a:gd name="T0" fmla="*/ 15 w 36"/>
                <a:gd name="T1" fmla="*/ 37 h 37"/>
                <a:gd name="T2" fmla="*/ 26 w 36"/>
                <a:gd name="T3" fmla="*/ 28 h 37"/>
                <a:gd name="T4" fmla="*/ 35 w 36"/>
                <a:gd name="T5" fmla="*/ 12 h 37"/>
                <a:gd name="T6" fmla="*/ 29 w 36"/>
                <a:gd name="T7" fmla="*/ 1 h 37"/>
                <a:gd name="T8" fmla="*/ 22 w 36"/>
                <a:gd name="T9" fmla="*/ 11 h 37"/>
                <a:gd name="T10" fmla="*/ 14 w 36"/>
                <a:gd name="T11" fmla="*/ 18 h 37"/>
                <a:gd name="T12" fmla="*/ 15 w 36"/>
                <a:gd name="T13" fmla="*/ 15 h 37"/>
                <a:gd name="T14" fmla="*/ 18 w 36"/>
                <a:gd name="T15" fmla="*/ 8 h 37"/>
                <a:gd name="T16" fmla="*/ 18 w 36"/>
                <a:gd name="T17" fmla="*/ 8 h 37"/>
                <a:gd name="T18" fmla="*/ 18 w 36"/>
                <a:gd name="T19" fmla="*/ 7 h 37"/>
                <a:gd name="T20" fmla="*/ 11 w 36"/>
                <a:gd name="T21" fmla="*/ 13 h 37"/>
                <a:gd name="T22" fmla="*/ 0 w 36"/>
                <a:gd name="T23" fmla="*/ 28 h 37"/>
                <a:gd name="T24" fmla="*/ 15 w 36"/>
                <a:gd name="T2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37">
                  <a:moveTo>
                    <a:pt x="15" y="37"/>
                  </a:moveTo>
                  <a:cubicBezTo>
                    <a:pt x="15" y="37"/>
                    <a:pt x="23" y="30"/>
                    <a:pt x="26" y="28"/>
                  </a:cubicBezTo>
                  <a:cubicBezTo>
                    <a:pt x="32" y="24"/>
                    <a:pt x="36" y="16"/>
                    <a:pt x="35" y="12"/>
                  </a:cubicBezTo>
                  <a:cubicBezTo>
                    <a:pt x="35" y="9"/>
                    <a:pt x="32" y="2"/>
                    <a:pt x="29" y="1"/>
                  </a:cubicBezTo>
                  <a:cubicBezTo>
                    <a:pt x="26" y="0"/>
                    <a:pt x="24" y="8"/>
                    <a:pt x="22" y="11"/>
                  </a:cubicBezTo>
                  <a:cubicBezTo>
                    <a:pt x="18" y="18"/>
                    <a:pt x="14" y="18"/>
                    <a:pt x="14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6" y="13"/>
                    <a:pt x="17" y="11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5" y="7"/>
                    <a:pt x="11" y="10"/>
                    <a:pt x="11" y="13"/>
                  </a:cubicBezTo>
                  <a:cubicBezTo>
                    <a:pt x="10" y="15"/>
                    <a:pt x="0" y="28"/>
                    <a:pt x="0" y="28"/>
                  </a:cubicBezTo>
                  <a:lnTo>
                    <a:pt x="15" y="37"/>
                  </a:ln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2" name="iṥľïďe"/>
            <p:cNvSpPr/>
            <p:nvPr/>
          </p:nvSpPr>
          <p:spPr bwMode="auto">
            <a:xfrm>
              <a:off x="6394450" y="1892301"/>
              <a:ext cx="63500" cy="68263"/>
            </a:xfrm>
            <a:custGeom>
              <a:avLst/>
              <a:gdLst>
                <a:gd name="T0" fmla="*/ 40 w 40"/>
                <a:gd name="T1" fmla="*/ 12 h 43"/>
                <a:gd name="T2" fmla="*/ 2 w 40"/>
                <a:gd name="T3" fmla="*/ 0 h 43"/>
                <a:gd name="T4" fmla="*/ 0 w 40"/>
                <a:gd name="T5" fmla="*/ 20 h 43"/>
                <a:gd name="T6" fmla="*/ 15 w 40"/>
                <a:gd name="T7" fmla="*/ 43 h 43"/>
                <a:gd name="T8" fmla="*/ 40 w 40"/>
                <a:gd name="T9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3">
                  <a:moveTo>
                    <a:pt x="40" y="12"/>
                  </a:moveTo>
                  <a:lnTo>
                    <a:pt x="2" y="0"/>
                  </a:lnTo>
                  <a:lnTo>
                    <a:pt x="0" y="20"/>
                  </a:lnTo>
                  <a:lnTo>
                    <a:pt x="15" y="43"/>
                  </a:lnTo>
                  <a:lnTo>
                    <a:pt x="40" y="12"/>
                  </a:ln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3" name="isľiḓé"/>
            <p:cNvSpPr/>
            <p:nvPr/>
          </p:nvSpPr>
          <p:spPr bwMode="auto">
            <a:xfrm>
              <a:off x="6418263" y="1898651"/>
              <a:ext cx="39688" cy="12700"/>
            </a:xfrm>
            <a:custGeom>
              <a:avLst/>
              <a:gdLst>
                <a:gd name="T0" fmla="*/ 20 w 25"/>
                <a:gd name="T1" fmla="*/ 8 h 8"/>
                <a:gd name="T2" fmla="*/ 0 w 25"/>
                <a:gd name="T3" fmla="*/ 2 h 8"/>
                <a:gd name="T4" fmla="*/ 0 w 25"/>
                <a:gd name="T5" fmla="*/ 0 h 8"/>
                <a:gd name="T6" fmla="*/ 25 w 25"/>
                <a:gd name="T7" fmla="*/ 8 h 8"/>
                <a:gd name="T8" fmla="*/ 20 w 2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8">
                  <a:moveTo>
                    <a:pt x="20" y="8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25" y="8"/>
                  </a:lnTo>
                  <a:lnTo>
                    <a:pt x="20" y="8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4" name="îšľïdè"/>
            <p:cNvSpPr/>
            <p:nvPr/>
          </p:nvSpPr>
          <p:spPr bwMode="auto">
            <a:xfrm>
              <a:off x="6164263" y="3157538"/>
              <a:ext cx="204788" cy="114300"/>
            </a:xfrm>
            <a:custGeom>
              <a:avLst/>
              <a:gdLst>
                <a:gd name="T0" fmla="*/ 24 w 62"/>
                <a:gd name="T1" fmla="*/ 5 h 35"/>
                <a:gd name="T2" fmla="*/ 33 w 62"/>
                <a:gd name="T3" fmla="*/ 5 h 35"/>
                <a:gd name="T4" fmla="*/ 46 w 62"/>
                <a:gd name="T5" fmla="*/ 1 h 35"/>
                <a:gd name="T6" fmla="*/ 54 w 62"/>
                <a:gd name="T7" fmla="*/ 1 h 35"/>
                <a:gd name="T8" fmla="*/ 60 w 62"/>
                <a:gd name="T9" fmla="*/ 4 h 35"/>
                <a:gd name="T10" fmla="*/ 56 w 62"/>
                <a:gd name="T11" fmla="*/ 17 h 35"/>
                <a:gd name="T12" fmla="*/ 19 w 62"/>
                <a:gd name="T13" fmla="*/ 34 h 35"/>
                <a:gd name="T14" fmla="*/ 1 w 62"/>
                <a:gd name="T15" fmla="*/ 32 h 35"/>
                <a:gd name="T16" fmla="*/ 2 w 62"/>
                <a:gd name="T17" fmla="*/ 7 h 35"/>
                <a:gd name="T18" fmla="*/ 24 w 62"/>
                <a:gd name="T19" fmla="*/ 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35">
                  <a:moveTo>
                    <a:pt x="24" y="5"/>
                  </a:moveTo>
                  <a:cubicBezTo>
                    <a:pt x="24" y="5"/>
                    <a:pt x="27" y="9"/>
                    <a:pt x="33" y="5"/>
                  </a:cubicBezTo>
                  <a:cubicBezTo>
                    <a:pt x="37" y="3"/>
                    <a:pt x="42" y="1"/>
                    <a:pt x="46" y="1"/>
                  </a:cubicBezTo>
                  <a:cubicBezTo>
                    <a:pt x="49" y="0"/>
                    <a:pt x="51" y="0"/>
                    <a:pt x="54" y="1"/>
                  </a:cubicBezTo>
                  <a:cubicBezTo>
                    <a:pt x="55" y="1"/>
                    <a:pt x="59" y="2"/>
                    <a:pt x="60" y="4"/>
                  </a:cubicBezTo>
                  <a:cubicBezTo>
                    <a:pt x="62" y="9"/>
                    <a:pt x="59" y="14"/>
                    <a:pt x="56" y="17"/>
                  </a:cubicBezTo>
                  <a:cubicBezTo>
                    <a:pt x="45" y="26"/>
                    <a:pt x="33" y="33"/>
                    <a:pt x="19" y="34"/>
                  </a:cubicBezTo>
                  <a:cubicBezTo>
                    <a:pt x="13" y="34"/>
                    <a:pt x="6" y="35"/>
                    <a:pt x="1" y="32"/>
                  </a:cubicBezTo>
                  <a:cubicBezTo>
                    <a:pt x="1" y="32"/>
                    <a:pt x="0" y="9"/>
                    <a:pt x="2" y="7"/>
                  </a:cubicBezTo>
                  <a:lnTo>
                    <a:pt x="24" y="5"/>
                  </a:ln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5" name="îṥ1îḓê"/>
            <p:cNvSpPr/>
            <p:nvPr/>
          </p:nvSpPr>
          <p:spPr bwMode="auto">
            <a:xfrm>
              <a:off x="6156325" y="2484438"/>
              <a:ext cx="146050" cy="725488"/>
            </a:xfrm>
            <a:custGeom>
              <a:avLst/>
              <a:gdLst>
                <a:gd name="T0" fmla="*/ 13 w 44"/>
                <a:gd name="T1" fmla="*/ 0 h 220"/>
                <a:gd name="T2" fmla="*/ 7 w 44"/>
                <a:gd name="T3" fmla="*/ 50 h 220"/>
                <a:gd name="T4" fmla="*/ 0 w 44"/>
                <a:gd name="T5" fmla="*/ 208 h 220"/>
                <a:gd name="T6" fmla="*/ 37 w 44"/>
                <a:gd name="T7" fmla="*/ 215 h 220"/>
                <a:gd name="T8" fmla="*/ 44 w 44"/>
                <a:gd name="T9" fmla="*/ 1 h 220"/>
                <a:gd name="T10" fmla="*/ 13 w 44"/>
                <a:gd name="T1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220">
                  <a:moveTo>
                    <a:pt x="13" y="0"/>
                  </a:moveTo>
                  <a:cubicBezTo>
                    <a:pt x="13" y="0"/>
                    <a:pt x="6" y="28"/>
                    <a:pt x="7" y="50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13" y="220"/>
                    <a:pt x="37" y="215"/>
                  </a:cubicBezTo>
                  <a:cubicBezTo>
                    <a:pt x="44" y="1"/>
                    <a:pt x="44" y="1"/>
                    <a:pt x="44" y="1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6" name="îš1îḍê"/>
            <p:cNvSpPr/>
            <p:nvPr/>
          </p:nvSpPr>
          <p:spPr bwMode="auto">
            <a:xfrm>
              <a:off x="6329363" y="3203576"/>
              <a:ext cx="203200" cy="111125"/>
            </a:xfrm>
            <a:custGeom>
              <a:avLst/>
              <a:gdLst>
                <a:gd name="T0" fmla="*/ 24 w 62"/>
                <a:gd name="T1" fmla="*/ 5 h 34"/>
                <a:gd name="T2" fmla="*/ 34 w 62"/>
                <a:gd name="T3" fmla="*/ 5 h 34"/>
                <a:gd name="T4" fmla="*/ 46 w 62"/>
                <a:gd name="T5" fmla="*/ 0 h 34"/>
                <a:gd name="T6" fmla="*/ 54 w 62"/>
                <a:gd name="T7" fmla="*/ 1 h 34"/>
                <a:gd name="T8" fmla="*/ 60 w 62"/>
                <a:gd name="T9" fmla="*/ 4 h 34"/>
                <a:gd name="T10" fmla="*/ 56 w 62"/>
                <a:gd name="T11" fmla="*/ 17 h 34"/>
                <a:gd name="T12" fmla="*/ 19 w 62"/>
                <a:gd name="T13" fmla="*/ 34 h 34"/>
                <a:gd name="T14" fmla="*/ 1 w 62"/>
                <a:gd name="T15" fmla="*/ 32 h 34"/>
                <a:gd name="T16" fmla="*/ 2 w 62"/>
                <a:gd name="T17" fmla="*/ 6 h 34"/>
                <a:gd name="T18" fmla="*/ 24 w 62"/>
                <a:gd name="T19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34">
                  <a:moveTo>
                    <a:pt x="24" y="5"/>
                  </a:moveTo>
                  <a:cubicBezTo>
                    <a:pt x="24" y="5"/>
                    <a:pt x="28" y="9"/>
                    <a:pt x="34" y="5"/>
                  </a:cubicBezTo>
                  <a:cubicBezTo>
                    <a:pt x="37" y="3"/>
                    <a:pt x="42" y="1"/>
                    <a:pt x="46" y="0"/>
                  </a:cubicBezTo>
                  <a:cubicBezTo>
                    <a:pt x="49" y="0"/>
                    <a:pt x="51" y="0"/>
                    <a:pt x="54" y="1"/>
                  </a:cubicBezTo>
                  <a:cubicBezTo>
                    <a:pt x="56" y="1"/>
                    <a:pt x="59" y="2"/>
                    <a:pt x="60" y="4"/>
                  </a:cubicBezTo>
                  <a:cubicBezTo>
                    <a:pt x="62" y="9"/>
                    <a:pt x="60" y="14"/>
                    <a:pt x="56" y="17"/>
                  </a:cubicBezTo>
                  <a:cubicBezTo>
                    <a:pt x="45" y="26"/>
                    <a:pt x="33" y="32"/>
                    <a:pt x="19" y="34"/>
                  </a:cubicBezTo>
                  <a:cubicBezTo>
                    <a:pt x="13" y="34"/>
                    <a:pt x="6" y="34"/>
                    <a:pt x="1" y="32"/>
                  </a:cubicBezTo>
                  <a:cubicBezTo>
                    <a:pt x="1" y="32"/>
                    <a:pt x="0" y="9"/>
                    <a:pt x="2" y="6"/>
                  </a:cubicBezTo>
                  <a:lnTo>
                    <a:pt x="24" y="5"/>
                  </a:ln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7" name="íSļíḑè"/>
            <p:cNvSpPr/>
            <p:nvPr/>
          </p:nvSpPr>
          <p:spPr bwMode="auto">
            <a:xfrm>
              <a:off x="6269038" y="2474913"/>
              <a:ext cx="177800" cy="781050"/>
            </a:xfrm>
            <a:custGeom>
              <a:avLst/>
              <a:gdLst>
                <a:gd name="T0" fmla="*/ 5 w 54"/>
                <a:gd name="T1" fmla="*/ 0 h 237"/>
                <a:gd name="T2" fmla="*/ 6 w 54"/>
                <a:gd name="T3" fmla="*/ 48 h 237"/>
                <a:gd name="T4" fmla="*/ 17 w 54"/>
                <a:gd name="T5" fmla="*/ 229 h 237"/>
                <a:gd name="T6" fmla="*/ 54 w 54"/>
                <a:gd name="T7" fmla="*/ 229 h 237"/>
                <a:gd name="T8" fmla="*/ 45 w 54"/>
                <a:gd name="T9" fmla="*/ 16 h 237"/>
                <a:gd name="T10" fmla="*/ 5 w 54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236">
                  <a:moveTo>
                    <a:pt x="5" y="0"/>
                  </a:moveTo>
                  <a:cubicBezTo>
                    <a:pt x="5" y="0"/>
                    <a:pt x="0" y="22"/>
                    <a:pt x="6" y="48"/>
                  </a:cubicBezTo>
                  <a:cubicBezTo>
                    <a:pt x="17" y="229"/>
                    <a:pt x="17" y="229"/>
                    <a:pt x="17" y="229"/>
                  </a:cubicBezTo>
                  <a:cubicBezTo>
                    <a:pt x="17" y="229"/>
                    <a:pt x="34" y="237"/>
                    <a:pt x="54" y="229"/>
                  </a:cubicBezTo>
                  <a:cubicBezTo>
                    <a:pt x="45" y="16"/>
                    <a:pt x="45" y="16"/>
                    <a:pt x="45" y="16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8" name="íşļîḓè"/>
            <p:cNvSpPr/>
            <p:nvPr/>
          </p:nvSpPr>
          <p:spPr bwMode="auto">
            <a:xfrm>
              <a:off x="6167438" y="2063751"/>
              <a:ext cx="273050" cy="484188"/>
            </a:xfrm>
            <a:custGeom>
              <a:avLst/>
              <a:gdLst>
                <a:gd name="T0" fmla="*/ 80 w 83"/>
                <a:gd name="T1" fmla="*/ 131 h 147"/>
                <a:gd name="T2" fmla="*/ 81 w 83"/>
                <a:gd name="T3" fmla="*/ 77 h 147"/>
                <a:gd name="T4" fmla="*/ 83 w 83"/>
                <a:gd name="T5" fmla="*/ 32 h 147"/>
                <a:gd name="T6" fmla="*/ 83 w 83"/>
                <a:gd name="T7" fmla="*/ 23 h 147"/>
                <a:gd name="T8" fmla="*/ 56 w 83"/>
                <a:gd name="T9" fmla="*/ 8 h 147"/>
                <a:gd name="T10" fmla="*/ 25 w 83"/>
                <a:gd name="T11" fmla="*/ 0 h 147"/>
                <a:gd name="T12" fmla="*/ 13 w 83"/>
                <a:gd name="T13" fmla="*/ 3 h 147"/>
                <a:gd name="T14" fmla="*/ 3 w 83"/>
                <a:gd name="T15" fmla="*/ 12 h 147"/>
                <a:gd name="T16" fmla="*/ 2 w 83"/>
                <a:gd name="T17" fmla="*/ 47 h 147"/>
                <a:gd name="T18" fmla="*/ 7 w 83"/>
                <a:gd name="T19" fmla="*/ 83 h 147"/>
                <a:gd name="T20" fmla="*/ 8 w 83"/>
                <a:gd name="T21" fmla="*/ 123 h 147"/>
                <a:gd name="T22" fmla="*/ 10 w 83"/>
                <a:gd name="T23" fmla="*/ 128 h 147"/>
                <a:gd name="T24" fmla="*/ 76 w 83"/>
                <a:gd name="T25" fmla="*/ 141 h 147"/>
                <a:gd name="T26" fmla="*/ 80 w 83"/>
                <a:gd name="T27" fmla="*/ 13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47">
                  <a:moveTo>
                    <a:pt x="80" y="131"/>
                  </a:moveTo>
                  <a:cubicBezTo>
                    <a:pt x="80" y="113"/>
                    <a:pt x="81" y="95"/>
                    <a:pt x="81" y="77"/>
                  </a:cubicBezTo>
                  <a:cubicBezTo>
                    <a:pt x="81" y="62"/>
                    <a:pt x="83" y="47"/>
                    <a:pt x="83" y="32"/>
                  </a:cubicBezTo>
                  <a:cubicBezTo>
                    <a:pt x="83" y="29"/>
                    <a:pt x="83" y="26"/>
                    <a:pt x="83" y="23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8" y="3"/>
                    <a:pt x="4" y="7"/>
                    <a:pt x="3" y="12"/>
                  </a:cubicBezTo>
                  <a:cubicBezTo>
                    <a:pt x="1" y="21"/>
                    <a:pt x="0" y="35"/>
                    <a:pt x="2" y="47"/>
                  </a:cubicBezTo>
                  <a:cubicBezTo>
                    <a:pt x="4" y="55"/>
                    <a:pt x="5" y="69"/>
                    <a:pt x="7" y="83"/>
                  </a:cubicBezTo>
                  <a:cubicBezTo>
                    <a:pt x="7" y="84"/>
                    <a:pt x="9" y="112"/>
                    <a:pt x="8" y="123"/>
                  </a:cubicBezTo>
                  <a:cubicBezTo>
                    <a:pt x="8" y="123"/>
                    <a:pt x="8" y="125"/>
                    <a:pt x="10" y="128"/>
                  </a:cubicBezTo>
                  <a:cubicBezTo>
                    <a:pt x="31" y="147"/>
                    <a:pt x="76" y="141"/>
                    <a:pt x="76" y="141"/>
                  </a:cubicBezTo>
                  <a:cubicBezTo>
                    <a:pt x="81" y="140"/>
                    <a:pt x="80" y="135"/>
                    <a:pt x="80" y="131"/>
                  </a:cubicBezTo>
                  <a:close/>
                </a:path>
              </a:pathLst>
            </a:custGeom>
            <a:solidFill>
              <a:srgbClr val="FFB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9" name="îSḻíďe"/>
            <p:cNvSpPr/>
            <p:nvPr/>
          </p:nvSpPr>
          <p:spPr bwMode="auto">
            <a:xfrm>
              <a:off x="6210300" y="1835151"/>
              <a:ext cx="220663" cy="244475"/>
            </a:xfrm>
            <a:custGeom>
              <a:avLst/>
              <a:gdLst>
                <a:gd name="T0" fmla="*/ 16 w 67"/>
                <a:gd name="T1" fmla="*/ 1 h 74"/>
                <a:gd name="T2" fmla="*/ 41 w 67"/>
                <a:gd name="T3" fmla="*/ 2 h 74"/>
                <a:gd name="T4" fmla="*/ 63 w 67"/>
                <a:gd name="T5" fmla="*/ 25 h 74"/>
                <a:gd name="T6" fmla="*/ 61 w 67"/>
                <a:gd name="T7" fmla="*/ 67 h 74"/>
                <a:gd name="T8" fmla="*/ 40 w 67"/>
                <a:gd name="T9" fmla="*/ 71 h 74"/>
                <a:gd name="T10" fmla="*/ 15 w 67"/>
                <a:gd name="T11" fmla="*/ 61 h 74"/>
                <a:gd name="T12" fmla="*/ 0 w 67"/>
                <a:gd name="T13" fmla="*/ 27 h 74"/>
                <a:gd name="T14" fmla="*/ 16 w 67"/>
                <a:gd name="T15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74">
                  <a:moveTo>
                    <a:pt x="16" y="1"/>
                  </a:moveTo>
                  <a:cubicBezTo>
                    <a:pt x="24" y="0"/>
                    <a:pt x="34" y="0"/>
                    <a:pt x="41" y="2"/>
                  </a:cubicBezTo>
                  <a:cubicBezTo>
                    <a:pt x="54" y="6"/>
                    <a:pt x="60" y="14"/>
                    <a:pt x="63" y="25"/>
                  </a:cubicBezTo>
                  <a:cubicBezTo>
                    <a:pt x="66" y="37"/>
                    <a:pt x="67" y="57"/>
                    <a:pt x="61" y="67"/>
                  </a:cubicBezTo>
                  <a:cubicBezTo>
                    <a:pt x="56" y="74"/>
                    <a:pt x="47" y="73"/>
                    <a:pt x="40" y="71"/>
                  </a:cubicBezTo>
                  <a:cubicBezTo>
                    <a:pt x="32" y="69"/>
                    <a:pt x="22" y="66"/>
                    <a:pt x="15" y="61"/>
                  </a:cubicBezTo>
                  <a:cubicBezTo>
                    <a:pt x="6" y="54"/>
                    <a:pt x="1" y="38"/>
                    <a:pt x="0" y="27"/>
                  </a:cubicBezTo>
                  <a:cubicBezTo>
                    <a:pt x="0" y="18"/>
                    <a:pt x="5" y="3"/>
                    <a:pt x="16" y="1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0" name="ïšľîḍé"/>
            <p:cNvSpPr/>
            <p:nvPr/>
          </p:nvSpPr>
          <p:spPr bwMode="auto">
            <a:xfrm>
              <a:off x="6249988" y="2027238"/>
              <a:ext cx="104775" cy="68263"/>
            </a:xfrm>
            <a:custGeom>
              <a:avLst/>
              <a:gdLst>
                <a:gd name="T0" fmla="*/ 0 w 32"/>
                <a:gd name="T1" fmla="*/ 0 h 21"/>
                <a:gd name="T2" fmla="*/ 3 w 32"/>
                <a:gd name="T3" fmla="*/ 3 h 21"/>
                <a:gd name="T4" fmla="*/ 28 w 32"/>
                <a:gd name="T5" fmla="*/ 13 h 21"/>
                <a:gd name="T6" fmla="*/ 32 w 32"/>
                <a:gd name="T7" fmla="*/ 14 h 21"/>
                <a:gd name="T8" fmla="*/ 31 w 32"/>
                <a:gd name="T9" fmla="*/ 19 h 21"/>
                <a:gd name="T10" fmla="*/ 9 w 32"/>
                <a:gd name="T11" fmla="*/ 19 h 21"/>
                <a:gd name="T12" fmla="*/ 0 w 32"/>
                <a:gd name="T13" fmla="*/ 11 h 21"/>
                <a:gd name="T14" fmla="*/ 0 w 32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1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0" y="8"/>
                    <a:pt x="20" y="11"/>
                    <a:pt x="28" y="13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3" y="21"/>
                    <a:pt x="15" y="20"/>
                    <a:pt x="9" y="19"/>
                  </a:cubicBezTo>
                  <a:cubicBezTo>
                    <a:pt x="4" y="17"/>
                    <a:pt x="0" y="15"/>
                    <a:pt x="0" y="1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B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1" name="ïṩḷîḋe"/>
            <p:cNvSpPr/>
            <p:nvPr/>
          </p:nvSpPr>
          <p:spPr bwMode="auto">
            <a:xfrm>
              <a:off x="6351588" y="1981201"/>
              <a:ext cx="69850" cy="111125"/>
            </a:xfrm>
            <a:custGeom>
              <a:avLst/>
              <a:gdLst>
                <a:gd name="T0" fmla="*/ 4 w 21"/>
                <a:gd name="T1" fmla="*/ 0 h 34"/>
                <a:gd name="T2" fmla="*/ 12 w 21"/>
                <a:gd name="T3" fmla="*/ 17 h 34"/>
                <a:gd name="T4" fmla="*/ 20 w 21"/>
                <a:gd name="T5" fmla="*/ 18 h 34"/>
                <a:gd name="T6" fmla="*/ 20 w 21"/>
                <a:gd name="T7" fmla="*/ 25 h 34"/>
                <a:gd name="T8" fmla="*/ 13 w 21"/>
                <a:gd name="T9" fmla="*/ 34 h 34"/>
                <a:gd name="T10" fmla="*/ 1 w 21"/>
                <a:gd name="T11" fmla="*/ 26 h 34"/>
                <a:gd name="T12" fmla="*/ 0 w 21"/>
                <a:gd name="T13" fmla="*/ 3 h 34"/>
                <a:gd name="T14" fmla="*/ 1 w 21"/>
                <a:gd name="T15" fmla="*/ 1 h 34"/>
                <a:gd name="T16" fmla="*/ 4 w 21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4">
                  <a:moveTo>
                    <a:pt x="4" y="0"/>
                  </a:moveTo>
                  <a:cubicBezTo>
                    <a:pt x="4" y="0"/>
                    <a:pt x="7" y="15"/>
                    <a:pt x="12" y="17"/>
                  </a:cubicBezTo>
                  <a:cubicBezTo>
                    <a:pt x="17" y="20"/>
                    <a:pt x="20" y="18"/>
                    <a:pt x="20" y="18"/>
                  </a:cubicBezTo>
                  <a:cubicBezTo>
                    <a:pt x="20" y="18"/>
                    <a:pt x="21" y="22"/>
                    <a:pt x="20" y="25"/>
                  </a:cubicBezTo>
                  <a:cubicBezTo>
                    <a:pt x="19" y="28"/>
                    <a:pt x="15" y="34"/>
                    <a:pt x="13" y="34"/>
                  </a:cubicBezTo>
                  <a:cubicBezTo>
                    <a:pt x="10" y="34"/>
                    <a:pt x="1" y="31"/>
                    <a:pt x="1" y="26"/>
                  </a:cubicBezTo>
                  <a:cubicBezTo>
                    <a:pt x="2" y="21"/>
                    <a:pt x="0" y="3"/>
                    <a:pt x="0" y="3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2" name="iśḷîḑé"/>
            <p:cNvSpPr/>
            <p:nvPr/>
          </p:nvSpPr>
          <p:spPr bwMode="auto">
            <a:xfrm>
              <a:off x="6210300" y="1822451"/>
              <a:ext cx="239713" cy="238125"/>
            </a:xfrm>
            <a:custGeom>
              <a:avLst/>
              <a:gdLst>
                <a:gd name="T0" fmla="*/ 69 w 73"/>
                <a:gd name="T1" fmla="*/ 5 h 72"/>
                <a:gd name="T2" fmla="*/ 45 w 73"/>
                <a:gd name="T3" fmla="*/ 4 h 72"/>
                <a:gd name="T4" fmla="*/ 10 w 73"/>
                <a:gd name="T5" fmla="*/ 8 h 72"/>
                <a:gd name="T6" fmla="*/ 10 w 73"/>
                <a:gd name="T7" fmla="*/ 8 h 72"/>
                <a:gd name="T8" fmla="*/ 0 w 73"/>
                <a:gd name="T9" fmla="*/ 31 h 72"/>
                <a:gd name="T10" fmla="*/ 6 w 73"/>
                <a:gd name="T11" fmla="*/ 53 h 72"/>
                <a:gd name="T12" fmla="*/ 27 w 73"/>
                <a:gd name="T13" fmla="*/ 71 h 72"/>
                <a:gd name="T14" fmla="*/ 39 w 73"/>
                <a:gd name="T15" fmla="*/ 62 h 72"/>
                <a:gd name="T16" fmla="*/ 36 w 73"/>
                <a:gd name="T17" fmla="*/ 45 h 72"/>
                <a:gd name="T18" fmla="*/ 43 w 73"/>
                <a:gd name="T19" fmla="*/ 51 h 72"/>
                <a:gd name="T20" fmla="*/ 47 w 73"/>
                <a:gd name="T21" fmla="*/ 42 h 72"/>
                <a:gd name="T22" fmla="*/ 47 w 73"/>
                <a:gd name="T23" fmla="*/ 33 h 72"/>
                <a:gd name="T24" fmla="*/ 63 w 73"/>
                <a:gd name="T25" fmla="*/ 27 h 72"/>
                <a:gd name="T26" fmla="*/ 69 w 73"/>
                <a:gd name="T27" fmla="*/ 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72">
                  <a:moveTo>
                    <a:pt x="69" y="5"/>
                  </a:moveTo>
                  <a:cubicBezTo>
                    <a:pt x="69" y="5"/>
                    <a:pt x="59" y="10"/>
                    <a:pt x="45" y="4"/>
                  </a:cubicBezTo>
                  <a:cubicBezTo>
                    <a:pt x="37" y="0"/>
                    <a:pt x="16" y="1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3" y="13"/>
                    <a:pt x="0" y="24"/>
                    <a:pt x="0" y="31"/>
                  </a:cubicBezTo>
                  <a:cubicBezTo>
                    <a:pt x="1" y="38"/>
                    <a:pt x="3" y="46"/>
                    <a:pt x="6" y="53"/>
                  </a:cubicBezTo>
                  <a:cubicBezTo>
                    <a:pt x="14" y="72"/>
                    <a:pt x="27" y="71"/>
                    <a:pt x="27" y="71"/>
                  </a:cubicBezTo>
                  <a:cubicBezTo>
                    <a:pt x="29" y="70"/>
                    <a:pt x="39" y="62"/>
                    <a:pt x="39" y="62"/>
                  </a:cubicBezTo>
                  <a:cubicBezTo>
                    <a:pt x="35" y="60"/>
                    <a:pt x="32" y="47"/>
                    <a:pt x="36" y="45"/>
                  </a:cubicBezTo>
                  <a:cubicBezTo>
                    <a:pt x="40" y="43"/>
                    <a:pt x="43" y="51"/>
                    <a:pt x="43" y="51"/>
                  </a:cubicBezTo>
                  <a:cubicBezTo>
                    <a:pt x="46" y="50"/>
                    <a:pt x="49" y="47"/>
                    <a:pt x="47" y="42"/>
                  </a:cubicBezTo>
                  <a:cubicBezTo>
                    <a:pt x="45" y="38"/>
                    <a:pt x="47" y="33"/>
                    <a:pt x="47" y="33"/>
                  </a:cubicBezTo>
                  <a:cubicBezTo>
                    <a:pt x="54" y="33"/>
                    <a:pt x="61" y="29"/>
                    <a:pt x="63" y="27"/>
                  </a:cubicBezTo>
                  <a:cubicBezTo>
                    <a:pt x="63" y="27"/>
                    <a:pt x="73" y="21"/>
                    <a:pt x="69" y="5"/>
                  </a:cubicBezTo>
                  <a:close/>
                </a:path>
              </a:pathLst>
            </a:custGeom>
            <a:solidFill>
              <a:srgbClr val="B6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3" name="iṩliḑe"/>
            <p:cNvSpPr/>
            <p:nvPr/>
          </p:nvSpPr>
          <p:spPr bwMode="auto">
            <a:xfrm>
              <a:off x="6238875" y="2043113"/>
              <a:ext cx="125413" cy="82550"/>
            </a:xfrm>
            <a:custGeom>
              <a:avLst/>
              <a:gdLst>
                <a:gd name="T0" fmla="*/ 3 w 38"/>
                <a:gd name="T1" fmla="*/ 0 h 25"/>
                <a:gd name="T2" fmla="*/ 0 w 38"/>
                <a:gd name="T3" fmla="*/ 7 h 25"/>
                <a:gd name="T4" fmla="*/ 38 w 38"/>
                <a:gd name="T5" fmla="*/ 16 h 25"/>
                <a:gd name="T6" fmla="*/ 35 w 38"/>
                <a:gd name="T7" fmla="*/ 11 h 25"/>
                <a:gd name="T8" fmla="*/ 3 w 38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5">
                  <a:moveTo>
                    <a:pt x="3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4" y="25"/>
                    <a:pt x="38" y="16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13" y="15"/>
                    <a:pt x="3" y="0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ïSḷîdé"/>
            <p:cNvSpPr/>
            <p:nvPr/>
          </p:nvSpPr>
          <p:spPr bwMode="auto">
            <a:xfrm>
              <a:off x="6394450" y="1911351"/>
              <a:ext cx="63500" cy="82550"/>
            </a:xfrm>
            <a:custGeom>
              <a:avLst/>
              <a:gdLst>
                <a:gd name="T0" fmla="*/ 19 w 19"/>
                <a:gd name="T1" fmla="*/ 0 h 25"/>
                <a:gd name="T2" fmla="*/ 2 w 19"/>
                <a:gd name="T3" fmla="*/ 4 h 25"/>
                <a:gd name="T4" fmla="*/ 0 w 19"/>
                <a:gd name="T5" fmla="*/ 7 h 25"/>
                <a:gd name="T6" fmla="*/ 1 w 19"/>
                <a:gd name="T7" fmla="*/ 23 h 25"/>
                <a:gd name="T8" fmla="*/ 3 w 19"/>
                <a:gd name="T9" fmla="*/ 25 h 25"/>
                <a:gd name="T10" fmla="*/ 19 w 19"/>
                <a:gd name="T11" fmla="*/ 21 h 25"/>
                <a:gd name="T12" fmla="*/ 19 w 1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5">
                  <a:moveTo>
                    <a:pt x="19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5"/>
                    <a:pt x="0" y="7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4"/>
                    <a:pt x="2" y="25"/>
                    <a:pt x="3" y="25"/>
                  </a:cubicBezTo>
                  <a:cubicBezTo>
                    <a:pt x="19" y="21"/>
                    <a:pt x="19" y="21"/>
                    <a:pt x="19" y="21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ïś1ïḓé"/>
            <p:cNvSpPr/>
            <p:nvPr/>
          </p:nvSpPr>
          <p:spPr bwMode="auto">
            <a:xfrm>
              <a:off x="6450013" y="1911351"/>
              <a:ext cx="7938" cy="69850"/>
            </a:xfrm>
            <a:prstGeom prst="rect">
              <a:avLst/>
            </a:pr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íṧļiḑe"/>
            <p:cNvSpPr/>
            <p:nvPr/>
          </p:nvSpPr>
          <p:spPr bwMode="auto">
            <a:xfrm>
              <a:off x="6351588" y="2012951"/>
              <a:ext cx="455613" cy="263525"/>
            </a:xfrm>
            <a:custGeom>
              <a:avLst/>
              <a:gdLst>
                <a:gd name="T0" fmla="*/ 22 w 138"/>
                <a:gd name="T1" fmla="*/ 36 h 80"/>
                <a:gd name="T2" fmla="*/ 122 w 138"/>
                <a:gd name="T3" fmla="*/ 1 h 80"/>
                <a:gd name="T4" fmla="*/ 138 w 138"/>
                <a:gd name="T5" fmla="*/ 15 h 80"/>
                <a:gd name="T6" fmla="*/ 20 w 138"/>
                <a:gd name="T7" fmla="*/ 67 h 80"/>
                <a:gd name="T8" fmla="*/ 22 w 138"/>
                <a:gd name="T9" fmla="*/ 3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80">
                  <a:moveTo>
                    <a:pt x="22" y="36"/>
                  </a:moveTo>
                  <a:cubicBezTo>
                    <a:pt x="22" y="36"/>
                    <a:pt x="80" y="47"/>
                    <a:pt x="122" y="1"/>
                  </a:cubicBezTo>
                  <a:cubicBezTo>
                    <a:pt x="122" y="1"/>
                    <a:pt x="135" y="0"/>
                    <a:pt x="138" y="15"/>
                  </a:cubicBezTo>
                  <a:cubicBezTo>
                    <a:pt x="138" y="15"/>
                    <a:pt x="90" y="80"/>
                    <a:pt x="20" y="67"/>
                  </a:cubicBezTo>
                  <a:cubicBezTo>
                    <a:pt x="20" y="67"/>
                    <a:pt x="0" y="45"/>
                    <a:pt x="22" y="36"/>
                  </a:cubicBezTo>
                  <a:close/>
                </a:path>
              </a:pathLst>
            </a:custGeom>
            <a:solidFill>
              <a:srgbClr val="FFB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îŝḷíḍè"/>
            <p:cNvSpPr/>
            <p:nvPr/>
          </p:nvSpPr>
          <p:spPr bwMode="auto">
            <a:xfrm>
              <a:off x="6196013" y="1901826"/>
              <a:ext cx="198438" cy="82550"/>
            </a:xfrm>
            <a:custGeom>
              <a:avLst/>
              <a:gdLst>
                <a:gd name="T0" fmla="*/ 60 w 60"/>
                <a:gd name="T1" fmla="*/ 14 h 25"/>
                <a:gd name="T2" fmla="*/ 5 w 60"/>
                <a:gd name="T3" fmla="*/ 0 h 25"/>
                <a:gd name="T4" fmla="*/ 5 w 60"/>
                <a:gd name="T5" fmla="*/ 10 h 25"/>
                <a:gd name="T6" fmla="*/ 60 w 60"/>
                <a:gd name="T7" fmla="*/ 21 h 25"/>
                <a:gd name="T8" fmla="*/ 60 w 60"/>
                <a:gd name="T9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5">
                  <a:moveTo>
                    <a:pt x="60" y="14"/>
                  </a:moveTo>
                  <a:cubicBezTo>
                    <a:pt x="60" y="14"/>
                    <a:pt x="23" y="18"/>
                    <a:pt x="5" y="0"/>
                  </a:cubicBezTo>
                  <a:cubicBezTo>
                    <a:pt x="5" y="0"/>
                    <a:pt x="0" y="5"/>
                    <a:pt x="5" y="10"/>
                  </a:cubicBezTo>
                  <a:cubicBezTo>
                    <a:pt x="5" y="10"/>
                    <a:pt x="25" y="25"/>
                    <a:pt x="60" y="21"/>
                  </a:cubicBezTo>
                  <a:lnTo>
                    <a:pt x="60" y="14"/>
                  </a:lnTo>
                  <a:close/>
                </a:path>
              </a:pathLst>
            </a:custGeom>
            <a:solidFill>
              <a:srgbClr val="734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77" name="îšľiḋè"/>
            <p:cNvSpPr/>
            <p:nvPr/>
          </p:nvSpPr>
          <p:spPr bwMode="auto">
            <a:xfrm>
              <a:off x="3467100" y="3328988"/>
              <a:ext cx="1412875" cy="503237"/>
            </a:xfrm>
            <a:custGeom>
              <a:avLst/>
              <a:gdLst>
                <a:gd name="T0" fmla="*/ 422 w 426"/>
                <a:gd name="T1" fmla="*/ 8 h 152"/>
                <a:gd name="T2" fmla="*/ 397 w 426"/>
                <a:gd name="T3" fmla="*/ 22 h 152"/>
                <a:gd name="T4" fmla="*/ 211 w 426"/>
                <a:gd name="T5" fmla="*/ 130 h 152"/>
                <a:gd name="T6" fmla="*/ 202 w 426"/>
                <a:gd name="T7" fmla="*/ 130 h 152"/>
                <a:gd name="T8" fmla="*/ 9 w 426"/>
                <a:gd name="T9" fmla="*/ 19 h 152"/>
                <a:gd name="T10" fmla="*/ 3 w 426"/>
                <a:gd name="T11" fmla="*/ 15 h 152"/>
                <a:gd name="T12" fmla="*/ 0 w 426"/>
                <a:gd name="T13" fmla="*/ 10 h 152"/>
                <a:gd name="T14" fmla="*/ 0 w 426"/>
                <a:gd name="T15" fmla="*/ 31 h 152"/>
                <a:gd name="T16" fmla="*/ 3 w 426"/>
                <a:gd name="T17" fmla="*/ 36 h 152"/>
                <a:gd name="T18" fmla="*/ 9 w 426"/>
                <a:gd name="T19" fmla="*/ 39 h 152"/>
                <a:gd name="T20" fmla="*/ 202 w 426"/>
                <a:gd name="T21" fmla="*/ 151 h 152"/>
                <a:gd name="T22" fmla="*/ 211 w 426"/>
                <a:gd name="T23" fmla="*/ 151 h 152"/>
                <a:gd name="T24" fmla="*/ 397 w 426"/>
                <a:gd name="T25" fmla="*/ 43 h 152"/>
                <a:gd name="T26" fmla="*/ 422 w 426"/>
                <a:gd name="T27" fmla="*/ 29 h 152"/>
                <a:gd name="T28" fmla="*/ 426 w 426"/>
                <a:gd name="T29" fmla="*/ 21 h 152"/>
                <a:gd name="T30" fmla="*/ 426 w 426"/>
                <a:gd name="T31" fmla="*/ 21 h 152"/>
                <a:gd name="T32" fmla="*/ 426 w 426"/>
                <a:gd name="T33" fmla="*/ 0 h 152"/>
                <a:gd name="T34" fmla="*/ 426 w 426"/>
                <a:gd name="T35" fmla="*/ 0 h 152"/>
                <a:gd name="T36" fmla="*/ 422 w 426"/>
                <a:gd name="T37" fmla="*/ 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6" h="152">
                  <a:moveTo>
                    <a:pt x="422" y="8"/>
                  </a:moveTo>
                  <a:cubicBezTo>
                    <a:pt x="397" y="22"/>
                    <a:pt x="397" y="22"/>
                    <a:pt x="397" y="22"/>
                  </a:cubicBezTo>
                  <a:cubicBezTo>
                    <a:pt x="211" y="130"/>
                    <a:pt x="211" y="130"/>
                    <a:pt x="211" y="130"/>
                  </a:cubicBezTo>
                  <a:cubicBezTo>
                    <a:pt x="208" y="132"/>
                    <a:pt x="204" y="132"/>
                    <a:pt x="202" y="13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" y="14"/>
                    <a:pt x="0" y="12"/>
                    <a:pt x="0" y="1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1" y="35"/>
                    <a:pt x="3" y="36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4" y="152"/>
                    <a:pt x="208" y="152"/>
                    <a:pt x="211" y="151"/>
                  </a:cubicBezTo>
                  <a:cubicBezTo>
                    <a:pt x="397" y="43"/>
                    <a:pt x="397" y="43"/>
                    <a:pt x="397" y="43"/>
                  </a:cubicBezTo>
                  <a:cubicBezTo>
                    <a:pt x="422" y="29"/>
                    <a:pt x="422" y="29"/>
                    <a:pt x="422" y="29"/>
                  </a:cubicBezTo>
                  <a:cubicBezTo>
                    <a:pt x="425" y="27"/>
                    <a:pt x="426" y="24"/>
                    <a:pt x="426" y="21"/>
                  </a:cubicBezTo>
                  <a:cubicBezTo>
                    <a:pt x="426" y="21"/>
                    <a:pt x="426" y="21"/>
                    <a:pt x="426" y="21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426" y="3"/>
                    <a:pt x="425" y="7"/>
                    <a:pt x="422" y="8"/>
                  </a:cubicBez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80" name="ïşlíḓè"/>
            <p:cNvSpPr/>
            <p:nvPr/>
          </p:nvSpPr>
          <p:spPr bwMode="auto">
            <a:xfrm>
              <a:off x="3467100" y="4154488"/>
              <a:ext cx="1412875" cy="503237"/>
            </a:xfrm>
            <a:custGeom>
              <a:avLst/>
              <a:gdLst>
                <a:gd name="T0" fmla="*/ 422 w 426"/>
                <a:gd name="T1" fmla="*/ 8 h 152"/>
                <a:gd name="T2" fmla="*/ 397 w 426"/>
                <a:gd name="T3" fmla="*/ 22 h 152"/>
                <a:gd name="T4" fmla="*/ 211 w 426"/>
                <a:gd name="T5" fmla="*/ 130 h 152"/>
                <a:gd name="T6" fmla="*/ 202 w 426"/>
                <a:gd name="T7" fmla="*/ 130 h 152"/>
                <a:gd name="T8" fmla="*/ 9 w 426"/>
                <a:gd name="T9" fmla="*/ 18 h 152"/>
                <a:gd name="T10" fmla="*/ 3 w 426"/>
                <a:gd name="T11" fmla="*/ 15 h 152"/>
                <a:gd name="T12" fmla="*/ 0 w 426"/>
                <a:gd name="T13" fmla="*/ 10 h 152"/>
                <a:gd name="T14" fmla="*/ 0 w 426"/>
                <a:gd name="T15" fmla="*/ 31 h 152"/>
                <a:gd name="T16" fmla="*/ 3 w 426"/>
                <a:gd name="T17" fmla="*/ 35 h 152"/>
                <a:gd name="T18" fmla="*/ 9 w 426"/>
                <a:gd name="T19" fmla="*/ 39 h 152"/>
                <a:gd name="T20" fmla="*/ 202 w 426"/>
                <a:gd name="T21" fmla="*/ 151 h 152"/>
                <a:gd name="T22" fmla="*/ 211 w 426"/>
                <a:gd name="T23" fmla="*/ 151 h 152"/>
                <a:gd name="T24" fmla="*/ 397 w 426"/>
                <a:gd name="T25" fmla="*/ 43 h 152"/>
                <a:gd name="T26" fmla="*/ 422 w 426"/>
                <a:gd name="T27" fmla="*/ 29 h 152"/>
                <a:gd name="T28" fmla="*/ 426 w 426"/>
                <a:gd name="T29" fmla="*/ 21 h 152"/>
                <a:gd name="T30" fmla="*/ 426 w 426"/>
                <a:gd name="T31" fmla="*/ 21 h 152"/>
                <a:gd name="T32" fmla="*/ 426 w 426"/>
                <a:gd name="T33" fmla="*/ 0 h 152"/>
                <a:gd name="T34" fmla="*/ 426 w 426"/>
                <a:gd name="T35" fmla="*/ 0 h 152"/>
                <a:gd name="T36" fmla="*/ 422 w 426"/>
                <a:gd name="T37" fmla="*/ 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6" h="152">
                  <a:moveTo>
                    <a:pt x="422" y="8"/>
                  </a:moveTo>
                  <a:cubicBezTo>
                    <a:pt x="397" y="22"/>
                    <a:pt x="397" y="22"/>
                    <a:pt x="397" y="22"/>
                  </a:cubicBezTo>
                  <a:cubicBezTo>
                    <a:pt x="211" y="130"/>
                    <a:pt x="211" y="130"/>
                    <a:pt x="211" y="130"/>
                  </a:cubicBezTo>
                  <a:cubicBezTo>
                    <a:pt x="208" y="132"/>
                    <a:pt x="204" y="132"/>
                    <a:pt x="202" y="130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" y="14"/>
                    <a:pt x="0" y="12"/>
                    <a:pt x="0" y="1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1" y="34"/>
                    <a:pt x="3" y="35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4" y="152"/>
                    <a:pt x="208" y="152"/>
                    <a:pt x="211" y="151"/>
                  </a:cubicBezTo>
                  <a:cubicBezTo>
                    <a:pt x="397" y="43"/>
                    <a:pt x="397" y="43"/>
                    <a:pt x="397" y="43"/>
                  </a:cubicBezTo>
                  <a:cubicBezTo>
                    <a:pt x="422" y="29"/>
                    <a:pt x="422" y="29"/>
                    <a:pt x="422" y="29"/>
                  </a:cubicBezTo>
                  <a:cubicBezTo>
                    <a:pt x="425" y="27"/>
                    <a:pt x="426" y="24"/>
                    <a:pt x="426" y="21"/>
                  </a:cubicBezTo>
                  <a:cubicBezTo>
                    <a:pt x="426" y="21"/>
                    <a:pt x="426" y="21"/>
                    <a:pt x="426" y="21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426" y="3"/>
                    <a:pt x="425" y="6"/>
                    <a:pt x="422" y="8"/>
                  </a:cubicBezTo>
                  <a:close/>
                </a:path>
              </a:pathLst>
            </a:custGeom>
            <a:solidFill>
              <a:srgbClr val="FF7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îSľiḑê"/>
            <p:cNvSpPr/>
            <p:nvPr/>
          </p:nvSpPr>
          <p:spPr bwMode="auto">
            <a:xfrm>
              <a:off x="4408488" y="4238626"/>
              <a:ext cx="2132013" cy="1541463"/>
            </a:xfrm>
            <a:custGeom>
              <a:avLst/>
              <a:gdLst>
                <a:gd name="T0" fmla="*/ 628 w 646"/>
                <a:gd name="T1" fmla="*/ 2 h 468"/>
                <a:gd name="T2" fmla="*/ 581 w 646"/>
                <a:gd name="T3" fmla="*/ 32 h 468"/>
                <a:gd name="T4" fmla="*/ 560 w 646"/>
                <a:gd name="T5" fmla="*/ 52 h 468"/>
                <a:gd name="T6" fmla="*/ 73 w 646"/>
                <a:gd name="T7" fmla="*/ 41 h 468"/>
                <a:gd name="T8" fmla="*/ 59 w 646"/>
                <a:gd name="T9" fmla="*/ 28 h 468"/>
                <a:gd name="T10" fmla="*/ 0 w 646"/>
                <a:gd name="T11" fmla="*/ 16 h 468"/>
                <a:gd name="T12" fmla="*/ 0 w 646"/>
                <a:gd name="T13" fmla="*/ 284 h 468"/>
                <a:gd name="T14" fmla="*/ 3 w 646"/>
                <a:gd name="T15" fmla="*/ 291 h 468"/>
                <a:gd name="T16" fmla="*/ 13 w 646"/>
                <a:gd name="T17" fmla="*/ 297 h 468"/>
                <a:gd name="T18" fmla="*/ 305 w 646"/>
                <a:gd name="T19" fmla="*/ 466 h 468"/>
                <a:gd name="T20" fmla="*/ 319 w 646"/>
                <a:gd name="T21" fmla="*/ 466 h 468"/>
                <a:gd name="T22" fmla="*/ 602 w 646"/>
                <a:gd name="T23" fmla="*/ 303 h 468"/>
                <a:gd name="T24" fmla="*/ 639 w 646"/>
                <a:gd name="T25" fmla="*/ 281 h 468"/>
                <a:gd name="T26" fmla="*/ 646 w 646"/>
                <a:gd name="T27" fmla="*/ 269 h 468"/>
                <a:gd name="T28" fmla="*/ 646 w 646"/>
                <a:gd name="T29" fmla="*/ 269 h 468"/>
                <a:gd name="T30" fmla="*/ 646 w 646"/>
                <a:gd name="T31" fmla="*/ 0 h 468"/>
                <a:gd name="T32" fmla="*/ 628 w 646"/>
                <a:gd name="T33" fmla="*/ 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468">
                  <a:moveTo>
                    <a:pt x="628" y="2"/>
                  </a:moveTo>
                  <a:cubicBezTo>
                    <a:pt x="581" y="32"/>
                    <a:pt x="581" y="32"/>
                    <a:pt x="581" y="32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7"/>
                    <a:pt x="1" y="290"/>
                    <a:pt x="3" y="291"/>
                  </a:cubicBezTo>
                  <a:cubicBezTo>
                    <a:pt x="13" y="297"/>
                    <a:pt x="13" y="297"/>
                    <a:pt x="13" y="297"/>
                  </a:cubicBezTo>
                  <a:cubicBezTo>
                    <a:pt x="305" y="466"/>
                    <a:pt x="305" y="466"/>
                    <a:pt x="305" y="466"/>
                  </a:cubicBezTo>
                  <a:cubicBezTo>
                    <a:pt x="310" y="468"/>
                    <a:pt x="315" y="468"/>
                    <a:pt x="319" y="466"/>
                  </a:cubicBezTo>
                  <a:cubicBezTo>
                    <a:pt x="602" y="303"/>
                    <a:pt x="602" y="303"/>
                    <a:pt x="602" y="303"/>
                  </a:cubicBezTo>
                  <a:cubicBezTo>
                    <a:pt x="639" y="281"/>
                    <a:pt x="639" y="281"/>
                    <a:pt x="639" y="281"/>
                  </a:cubicBezTo>
                  <a:cubicBezTo>
                    <a:pt x="644" y="279"/>
                    <a:pt x="646" y="274"/>
                    <a:pt x="646" y="269"/>
                  </a:cubicBezTo>
                  <a:cubicBezTo>
                    <a:pt x="646" y="269"/>
                    <a:pt x="646" y="269"/>
                    <a:pt x="646" y="269"/>
                  </a:cubicBezTo>
                  <a:cubicBezTo>
                    <a:pt x="646" y="0"/>
                    <a:pt x="646" y="0"/>
                    <a:pt x="646" y="0"/>
                  </a:cubicBezTo>
                  <a:lnTo>
                    <a:pt x="628" y="2"/>
                  </a:lnTo>
                  <a:close/>
                </a:path>
              </a:pathLst>
            </a:custGeom>
            <a:gradFill>
              <a:gsLst>
                <a:gs pos="0">
                  <a:srgbClr val="76BEF5"/>
                </a:gs>
                <a:gs pos="100000">
                  <a:srgbClr val="89DCFD"/>
                </a:gs>
                <a:gs pos="44000">
                  <a:srgbClr val="81CFFA"/>
                </a:gs>
              </a:gsLst>
              <a:lin ang="0" scaled="1"/>
            </a:gra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i$ļiḍê"/>
            <p:cNvSpPr/>
            <p:nvPr/>
          </p:nvSpPr>
          <p:spPr bwMode="auto">
            <a:xfrm>
              <a:off x="4400550" y="3635376"/>
              <a:ext cx="2146300" cy="1262063"/>
            </a:xfrm>
            <a:custGeom>
              <a:avLst/>
              <a:gdLst>
                <a:gd name="T0" fmla="*/ 641 w 650"/>
                <a:gd name="T1" fmla="*/ 172 h 383"/>
                <a:gd name="T2" fmla="*/ 641 w 650"/>
                <a:gd name="T3" fmla="*/ 171 h 383"/>
                <a:gd name="T4" fmla="*/ 348 w 650"/>
                <a:gd name="T5" fmla="*/ 2 h 383"/>
                <a:gd name="T6" fmla="*/ 334 w 650"/>
                <a:gd name="T7" fmla="*/ 2 h 383"/>
                <a:gd name="T8" fmla="*/ 66 w 650"/>
                <a:gd name="T9" fmla="*/ 158 h 383"/>
                <a:gd name="T10" fmla="*/ 5 w 650"/>
                <a:gd name="T11" fmla="*/ 192 h 383"/>
                <a:gd name="T12" fmla="*/ 5 w 650"/>
                <a:gd name="T13" fmla="*/ 206 h 383"/>
                <a:gd name="T14" fmla="*/ 15 w 650"/>
                <a:gd name="T15" fmla="*/ 211 h 383"/>
                <a:gd name="T16" fmla="*/ 307 w 650"/>
                <a:gd name="T17" fmla="*/ 380 h 383"/>
                <a:gd name="T18" fmla="*/ 321 w 650"/>
                <a:gd name="T19" fmla="*/ 380 h 383"/>
                <a:gd name="T20" fmla="*/ 604 w 650"/>
                <a:gd name="T21" fmla="*/ 217 h 383"/>
                <a:gd name="T22" fmla="*/ 641 w 650"/>
                <a:gd name="T23" fmla="*/ 196 h 383"/>
                <a:gd name="T24" fmla="*/ 641 w 650"/>
                <a:gd name="T25" fmla="*/ 172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0" h="383">
                  <a:moveTo>
                    <a:pt x="641" y="172"/>
                  </a:moveTo>
                  <a:cubicBezTo>
                    <a:pt x="641" y="171"/>
                    <a:pt x="641" y="171"/>
                    <a:pt x="641" y="171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4" y="0"/>
                    <a:pt x="339" y="0"/>
                    <a:pt x="334" y="2"/>
                  </a:cubicBezTo>
                  <a:cubicBezTo>
                    <a:pt x="66" y="158"/>
                    <a:pt x="66" y="158"/>
                    <a:pt x="66" y="158"/>
                  </a:cubicBezTo>
                  <a:cubicBezTo>
                    <a:pt x="5" y="192"/>
                    <a:pt x="5" y="192"/>
                    <a:pt x="5" y="192"/>
                  </a:cubicBezTo>
                  <a:cubicBezTo>
                    <a:pt x="0" y="195"/>
                    <a:pt x="0" y="203"/>
                    <a:pt x="5" y="206"/>
                  </a:cubicBezTo>
                  <a:cubicBezTo>
                    <a:pt x="15" y="211"/>
                    <a:pt x="15" y="211"/>
                    <a:pt x="15" y="211"/>
                  </a:cubicBezTo>
                  <a:cubicBezTo>
                    <a:pt x="307" y="380"/>
                    <a:pt x="307" y="380"/>
                    <a:pt x="307" y="380"/>
                  </a:cubicBezTo>
                  <a:cubicBezTo>
                    <a:pt x="312" y="383"/>
                    <a:pt x="317" y="383"/>
                    <a:pt x="321" y="380"/>
                  </a:cubicBezTo>
                  <a:cubicBezTo>
                    <a:pt x="604" y="217"/>
                    <a:pt x="604" y="217"/>
                    <a:pt x="604" y="217"/>
                  </a:cubicBezTo>
                  <a:cubicBezTo>
                    <a:pt x="641" y="196"/>
                    <a:pt x="641" y="196"/>
                    <a:pt x="641" y="196"/>
                  </a:cubicBezTo>
                  <a:cubicBezTo>
                    <a:pt x="650" y="190"/>
                    <a:pt x="650" y="177"/>
                    <a:pt x="641" y="172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iSḻiḍê"/>
            <p:cNvSpPr/>
            <p:nvPr/>
          </p:nvSpPr>
          <p:spPr bwMode="auto">
            <a:xfrm>
              <a:off x="4408488" y="4637088"/>
              <a:ext cx="2132013" cy="727075"/>
            </a:xfrm>
            <a:custGeom>
              <a:avLst/>
              <a:gdLst>
                <a:gd name="T0" fmla="*/ 639 w 646"/>
                <a:gd name="T1" fmla="*/ 12 h 221"/>
                <a:gd name="T2" fmla="*/ 602 w 646"/>
                <a:gd name="T3" fmla="*/ 33 h 221"/>
                <a:gd name="T4" fmla="*/ 319 w 646"/>
                <a:gd name="T5" fmla="*/ 197 h 221"/>
                <a:gd name="T6" fmla="*/ 305 w 646"/>
                <a:gd name="T7" fmla="*/ 197 h 221"/>
                <a:gd name="T8" fmla="*/ 13 w 646"/>
                <a:gd name="T9" fmla="*/ 28 h 221"/>
                <a:gd name="T10" fmla="*/ 3 w 646"/>
                <a:gd name="T11" fmla="*/ 22 h 221"/>
                <a:gd name="T12" fmla="*/ 0 w 646"/>
                <a:gd name="T13" fmla="*/ 15 h 221"/>
                <a:gd name="T14" fmla="*/ 0 w 646"/>
                <a:gd name="T15" fmla="*/ 37 h 221"/>
                <a:gd name="T16" fmla="*/ 3 w 646"/>
                <a:gd name="T17" fmla="*/ 44 h 221"/>
                <a:gd name="T18" fmla="*/ 13 w 646"/>
                <a:gd name="T19" fmla="*/ 49 h 221"/>
                <a:gd name="T20" fmla="*/ 305 w 646"/>
                <a:gd name="T21" fmla="*/ 218 h 221"/>
                <a:gd name="T22" fmla="*/ 319 w 646"/>
                <a:gd name="T23" fmla="*/ 218 h 221"/>
                <a:gd name="T24" fmla="*/ 602 w 646"/>
                <a:gd name="T25" fmla="*/ 55 h 221"/>
                <a:gd name="T26" fmla="*/ 639 w 646"/>
                <a:gd name="T27" fmla="*/ 34 h 221"/>
                <a:gd name="T28" fmla="*/ 646 w 646"/>
                <a:gd name="T29" fmla="*/ 21 h 221"/>
                <a:gd name="T30" fmla="*/ 646 w 646"/>
                <a:gd name="T31" fmla="*/ 21 h 221"/>
                <a:gd name="T32" fmla="*/ 646 w 646"/>
                <a:gd name="T33" fmla="*/ 0 h 221"/>
                <a:gd name="T34" fmla="*/ 646 w 646"/>
                <a:gd name="T35" fmla="*/ 0 h 221"/>
                <a:gd name="T36" fmla="*/ 639 w 646"/>
                <a:gd name="T37" fmla="*/ 12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6" h="221">
                  <a:moveTo>
                    <a:pt x="639" y="12"/>
                  </a:moveTo>
                  <a:cubicBezTo>
                    <a:pt x="602" y="33"/>
                    <a:pt x="602" y="33"/>
                    <a:pt x="602" y="33"/>
                  </a:cubicBezTo>
                  <a:cubicBezTo>
                    <a:pt x="319" y="197"/>
                    <a:pt x="319" y="197"/>
                    <a:pt x="319" y="197"/>
                  </a:cubicBezTo>
                  <a:cubicBezTo>
                    <a:pt x="315" y="199"/>
                    <a:pt x="310" y="199"/>
                    <a:pt x="305" y="19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1" y="21"/>
                    <a:pt x="0" y="18"/>
                    <a:pt x="0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0"/>
                    <a:pt x="1" y="42"/>
                    <a:pt x="3" y="44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305" y="218"/>
                    <a:pt x="305" y="218"/>
                    <a:pt x="305" y="218"/>
                  </a:cubicBezTo>
                  <a:cubicBezTo>
                    <a:pt x="310" y="221"/>
                    <a:pt x="315" y="221"/>
                    <a:pt x="319" y="218"/>
                  </a:cubicBezTo>
                  <a:cubicBezTo>
                    <a:pt x="602" y="55"/>
                    <a:pt x="602" y="55"/>
                    <a:pt x="602" y="55"/>
                  </a:cubicBezTo>
                  <a:cubicBezTo>
                    <a:pt x="639" y="34"/>
                    <a:pt x="639" y="34"/>
                    <a:pt x="639" y="34"/>
                  </a:cubicBezTo>
                  <a:cubicBezTo>
                    <a:pt x="644" y="31"/>
                    <a:pt x="646" y="26"/>
                    <a:pt x="646" y="21"/>
                  </a:cubicBezTo>
                  <a:cubicBezTo>
                    <a:pt x="646" y="21"/>
                    <a:pt x="646" y="21"/>
                    <a:pt x="646" y="21"/>
                  </a:cubicBezTo>
                  <a:cubicBezTo>
                    <a:pt x="646" y="0"/>
                    <a:pt x="646" y="0"/>
                    <a:pt x="646" y="0"/>
                  </a:cubicBezTo>
                  <a:cubicBezTo>
                    <a:pt x="646" y="0"/>
                    <a:pt x="646" y="0"/>
                    <a:pt x="646" y="0"/>
                  </a:cubicBezTo>
                  <a:cubicBezTo>
                    <a:pt x="646" y="5"/>
                    <a:pt x="644" y="9"/>
                    <a:pt x="639" y="12"/>
                  </a:cubicBezTo>
                  <a:close/>
                </a:path>
              </a:pathLst>
            </a:custGeom>
            <a:solidFill>
              <a:srgbClr val="EC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72" name="íṩļíḋe"/>
            <p:cNvSpPr/>
            <p:nvPr/>
          </p:nvSpPr>
          <p:spPr bwMode="auto">
            <a:xfrm>
              <a:off x="6021388" y="3902076"/>
              <a:ext cx="115888" cy="134938"/>
            </a:xfrm>
            <a:custGeom>
              <a:avLst/>
              <a:gdLst>
                <a:gd name="T0" fmla="*/ 27 w 35"/>
                <a:gd name="T1" fmla="*/ 10 h 41"/>
                <a:gd name="T2" fmla="*/ 14 w 35"/>
                <a:gd name="T3" fmla="*/ 8 h 41"/>
                <a:gd name="T4" fmla="*/ 0 w 35"/>
                <a:gd name="T5" fmla="*/ 25 h 41"/>
                <a:gd name="T6" fmla="*/ 13 w 35"/>
                <a:gd name="T7" fmla="*/ 41 h 41"/>
                <a:gd name="T8" fmla="*/ 27 w 35"/>
                <a:gd name="T9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1">
                  <a:moveTo>
                    <a:pt x="27" y="10"/>
                  </a:moveTo>
                  <a:cubicBezTo>
                    <a:pt x="21" y="0"/>
                    <a:pt x="14" y="8"/>
                    <a:pt x="14" y="8"/>
                  </a:cubicBezTo>
                  <a:cubicBezTo>
                    <a:pt x="5" y="5"/>
                    <a:pt x="0" y="25"/>
                    <a:pt x="0" y="25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35" y="35"/>
                    <a:pt x="33" y="19"/>
                    <a:pt x="27" y="10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273" name="íṧḻîdê"/>
            <p:cNvSpPr/>
            <p:nvPr/>
          </p:nvSpPr>
          <p:spPr bwMode="auto">
            <a:xfrm>
              <a:off x="5745163" y="4340226"/>
              <a:ext cx="92075" cy="125413"/>
            </a:xfrm>
            <a:custGeom>
              <a:avLst/>
              <a:gdLst>
                <a:gd name="T0" fmla="*/ 27 w 28"/>
                <a:gd name="T1" fmla="*/ 16 h 38"/>
                <a:gd name="T2" fmla="*/ 19 w 28"/>
                <a:gd name="T3" fmla="*/ 7 h 38"/>
                <a:gd name="T4" fmla="*/ 0 w 28"/>
                <a:gd name="T5" fmla="*/ 11 h 38"/>
                <a:gd name="T6" fmla="*/ 0 w 28"/>
                <a:gd name="T7" fmla="*/ 29 h 38"/>
                <a:gd name="T8" fmla="*/ 27 w 28"/>
                <a:gd name="T9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8">
                  <a:moveTo>
                    <a:pt x="27" y="16"/>
                  </a:moveTo>
                  <a:cubicBezTo>
                    <a:pt x="28" y="6"/>
                    <a:pt x="19" y="7"/>
                    <a:pt x="19" y="7"/>
                  </a:cubicBezTo>
                  <a:cubicBezTo>
                    <a:pt x="15" y="0"/>
                    <a:pt x="0" y="11"/>
                    <a:pt x="0" y="1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8" y="38"/>
                    <a:pt x="26" y="26"/>
                    <a:pt x="27" y="16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íšḻíḍé"/>
            <p:cNvSpPr/>
            <p:nvPr/>
          </p:nvSpPr>
          <p:spPr bwMode="auto">
            <a:xfrm>
              <a:off x="5654675" y="3967163"/>
              <a:ext cx="412750" cy="260350"/>
            </a:xfrm>
            <a:custGeom>
              <a:avLst/>
              <a:gdLst>
                <a:gd name="T0" fmla="*/ 1 w 125"/>
                <a:gd name="T1" fmla="*/ 37 h 79"/>
                <a:gd name="T2" fmla="*/ 111 w 125"/>
                <a:gd name="T3" fmla="*/ 0 h 79"/>
                <a:gd name="T4" fmla="*/ 125 w 125"/>
                <a:gd name="T5" fmla="*/ 21 h 79"/>
                <a:gd name="T6" fmla="*/ 0 w 125"/>
                <a:gd name="T7" fmla="*/ 72 h 79"/>
                <a:gd name="T8" fmla="*/ 1 w 125"/>
                <a:gd name="T9" fmla="*/ 3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79">
                  <a:moveTo>
                    <a:pt x="1" y="37"/>
                  </a:moveTo>
                  <a:cubicBezTo>
                    <a:pt x="1" y="37"/>
                    <a:pt x="65" y="48"/>
                    <a:pt x="111" y="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5" y="21"/>
                    <a:pt x="84" y="79"/>
                    <a:pt x="0" y="72"/>
                  </a:cubicBezTo>
                  <a:lnTo>
                    <a:pt x="1" y="37"/>
                  </a:ln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2" name="îṥ1ïḋè"/>
            <p:cNvSpPr/>
            <p:nvPr/>
          </p:nvSpPr>
          <p:spPr bwMode="auto">
            <a:xfrm>
              <a:off x="5849938" y="5035551"/>
              <a:ext cx="195263" cy="177800"/>
            </a:xfrm>
            <a:custGeom>
              <a:avLst/>
              <a:gdLst>
                <a:gd name="T0" fmla="*/ 30 w 59"/>
                <a:gd name="T1" fmla="*/ 4 h 54"/>
                <a:gd name="T2" fmla="*/ 39 w 59"/>
                <a:gd name="T3" fmla="*/ 21 h 54"/>
                <a:gd name="T4" fmla="*/ 56 w 59"/>
                <a:gd name="T5" fmla="*/ 41 h 54"/>
                <a:gd name="T6" fmla="*/ 33 w 59"/>
                <a:gd name="T7" fmla="*/ 46 h 54"/>
                <a:gd name="T8" fmla="*/ 6 w 59"/>
                <a:gd name="T9" fmla="*/ 36 h 54"/>
                <a:gd name="T10" fmla="*/ 3 w 59"/>
                <a:gd name="T11" fmla="*/ 11 h 54"/>
                <a:gd name="T12" fmla="*/ 30 w 59"/>
                <a:gd name="T13" fmla="*/ 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54">
                  <a:moveTo>
                    <a:pt x="30" y="4"/>
                  </a:moveTo>
                  <a:cubicBezTo>
                    <a:pt x="30" y="4"/>
                    <a:pt x="31" y="19"/>
                    <a:pt x="39" y="21"/>
                  </a:cubicBezTo>
                  <a:cubicBezTo>
                    <a:pt x="46" y="24"/>
                    <a:pt x="59" y="28"/>
                    <a:pt x="56" y="41"/>
                  </a:cubicBezTo>
                  <a:cubicBezTo>
                    <a:pt x="52" y="54"/>
                    <a:pt x="36" y="48"/>
                    <a:pt x="33" y="46"/>
                  </a:cubicBezTo>
                  <a:cubicBezTo>
                    <a:pt x="30" y="45"/>
                    <a:pt x="13" y="38"/>
                    <a:pt x="6" y="36"/>
                  </a:cubicBezTo>
                  <a:cubicBezTo>
                    <a:pt x="0" y="34"/>
                    <a:pt x="1" y="21"/>
                    <a:pt x="3" y="11"/>
                  </a:cubicBezTo>
                  <a:cubicBezTo>
                    <a:pt x="5" y="0"/>
                    <a:pt x="30" y="4"/>
                    <a:pt x="30" y="4"/>
                  </a:cubicBezTo>
                  <a:close/>
                </a:path>
              </a:pathLst>
            </a:custGeom>
            <a:solidFill>
              <a:srgbClr val="C67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3" name="ïṡļîḋè"/>
            <p:cNvSpPr/>
            <p:nvPr/>
          </p:nvSpPr>
          <p:spPr bwMode="auto">
            <a:xfrm>
              <a:off x="5688013" y="5103813"/>
              <a:ext cx="211138" cy="168275"/>
            </a:xfrm>
            <a:custGeom>
              <a:avLst/>
              <a:gdLst>
                <a:gd name="T0" fmla="*/ 32 w 64"/>
                <a:gd name="T1" fmla="*/ 3 h 51"/>
                <a:gd name="T2" fmla="*/ 40 w 64"/>
                <a:gd name="T3" fmla="*/ 20 h 51"/>
                <a:gd name="T4" fmla="*/ 57 w 64"/>
                <a:gd name="T5" fmla="*/ 40 h 51"/>
                <a:gd name="T6" fmla="*/ 35 w 64"/>
                <a:gd name="T7" fmla="*/ 46 h 51"/>
                <a:gd name="T8" fmla="*/ 6 w 64"/>
                <a:gd name="T9" fmla="*/ 35 h 51"/>
                <a:gd name="T10" fmla="*/ 3 w 64"/>
                <a:gd name="T11" fmla="*/ 11 h 51"/>
                <a:gd name="T12" fmla="*/ 32 w 64"/>
                <a:gd name="T13" fmla="*/ 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51">
                  <a:moveTo>
                    <a:pt x="32" y="3"/>
                  </a:moveTo>
                  <a:cubicBezTo>
                    <a:pt x="32" y="3"/>
                    <a:pt x="32" y="18"/>
                    <a:pt x="40" y="20"/>
                  </a:cubicBezTo>
                  <a:cubicBezTo>
                    <a:pt x="47" y="22"/>
                    <a:pt x="64" y="29"/>
                    <a:pt x="57" y="40"/>
                  </a:cubicBezTo>
                  <a:cubicBezTo>
                    <a:pt x="50" y="51"/>
                    <a:pt x="38" y="47"/>
                    <a:pt x="35" y="46"/>
                  </a:cubicBezTo>
                  <a:cubicBezTo>
                    <a:pt x="32" y="44"/>
                    <a:pt x="12" y="37"/>
                    <a:pt x="6" y="35"/>
                  </a:cubicBezTo>
                  <a:cubicBezTo>
                    <a:pt x="0" y="32"/>
                    <a:pt x="0" y="21"/>
                    <a:pt x="3" y="11"/>
                  </a:cubicBezTo>
                  <a:cubicBezTo>
                    <a:pt x="5" y="0"/>
                    <a:pt x="32" y="3"/>
                    <a:pt x="32" y="3"/>
                  </a:cubicBezTo>
                  <a:close/>
                </a:path>
              </a:pathLst>
            </a:custGeom>
            <a:solidFill>
              <a:srgbClr val="C67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4" name="íṣļídè"/>
            <p:cNvSpPr/>
            <p:nvPr/>
          </p:nvSpPr>
          <p:spPr bwMode="auto">
            <a:xfrm>
              <a:off x="5510213" y="4518026"/>
              <a:ext cx="465138" cy="588963"/>
            </a:xfrm>
            <a:custGeom>
              <a:avLst/>
              <a:gdLst>
                <a:gd name="T0" fmla="*/ 46 w 141"/>
                <a:gd name="T1" fmla="*/ 0 h 179"/>
                <a:gd name="T2" fmla="*/ 128 w 141"/>
                <a:gd name="T3" fmla="*/ 60 h 179"/>
                <a:gd name="T4" fmla="*/ 139 w 141"/>
                <a:gd name="T5" fmla="*/ 163 h 179"/>
                <a:gd name="T6" fmla="*/ 100 w 141"/>
                <a:gd name="T7" fmla="*/ 173 h 179"/>
                <a:gd name="T8" fmla="*/ 90 w 141"/>
                <a:gd name="T9" fmla="*/ 75 h 179"/>
                <a:gd name="T10" fmla="*/ 8 w 141"/>
                <a:gd name="T11" fmla="*/ 31 h 179"/>
                <a:gd name="T12" fmla="*/ 0 w 141"/>
                <a:gd name="T13" fmla="*/ 3 h 179"/>
                <a:gd name="T14" fmla="*/ 46 w 141"/>
                <a:gd name="T15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1" h="179">
                  <a:moveTo>
                    <a:pt x="46" y="0"/>
                  </a:moveTo>
                  <a:cubicBezTo>
                    <a:pt x="46" y="0"/>
                    <a:pt x="97" y="29"/>
                    <a:pt x="128" y="60"/>
                  </a:cubicBezTo>
                  <a:cubicBezTo>
                    <a:pt x="128" y="60"/>
                    <a:pt x="141" y="119"/>
                    <a:pt x="139" y="163"/>
                  </a:cubicBezTo>
                  <a:cubicBezTo>
                    <a:pt x="139" y="163"/>
                    <a:pt x="128" y="179"/>
                    <a:pt x="100" y="173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5" name="ïśḷíḓê"/>
            <p:cNvSpPr/>
            <p:nvPr/>
          </p:nvSpPr>
          <p:spPr bwMode="auto">
            <a:xfrm>
              <a:off x="5391150" y="4560888"/>
              <a:ext cx="428625" cy="622300"/>
            </a:xfrm>
            <a:custGeom>
              <a:avLst/>
              <a:gdLst>
                <a:gd name="T0" fmla="*/ 36 w 130"/>
                <a:gd name="T1" fmla="*/ 0 h 189"/>
                <a:gd name="T2" fmla="*/ 119 w 130"/>
                <a:gd name="T3" fmla="*/ 65 h 189"/>
                <a:gd name="T4" fmla="*/ 128 w 130"/>
                <a:gd name="T5" fmla="*/ 173 h 189"/>
                <a:gd name="T6" fmla="*/ 87 w 130"/>
                <a:gd name="T7" fmla="*/ 179 h 189"/>
                <a:gd name="T8" fmla="*/ 75 w 130"/>
                <a:gd name="T9" fmla="*/ 83 h 189"/>
                <a:gd name="T10" fmla="*/ 9 w 130"/>
                <a:gd name="T11" fmla="*/ 49 h 189"/>
                <a:gd name="T12" fmla="*/ 6 w 130"/>
                <a:gd name="T13" fmla="*/ 5 h 189"/>
                <a:gd name="T14" fmla="*/ 36 w 130"/>
                <a:gd name="T1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89">
                  <a:moveTo>
                    <a:pt x="36" y="0"/>
                  </a:moveTo>
                  <a:cubicBezTo>
                    <a:pt x="36" y="0"/>
                    <a:pt x="111" y="53"/>
                    <a:pt x="119" y="65"/>
                  </a:cubicBezTo>
                  <a:cubicBezTo>
                    <a:pt x="119" y="65"/>
                    <a:pt x="130" y="140"/>
                    <a:pt x="128" y="173"/>
                  </a:cubicBezTo>
                  <a:cubicBezTo>
                    <a:pt x="128" y="173"/>
                    <a:pt x="106" y="189"/>
                    <a:pt x="87" y="179"/>
                  </a:cubicBezTo>
                  <a:cubicBezTo>
                    <a:pt x="87" y="179"/>
                    <a:pt x="76" y="92"/>
                    <a:pt x="75" y="83"/>
                  </a:cubicBezTo>
                  <a:cubicBezTo>
                    <a:pt x="75" y="83"/>
                    <a:pt x="18" y="59"/>
                    <a:pt x="9" y="49"/>
                  </a:cubicBezTo>
                  <a:cubicBezTo>
                    <a:pt x="0" y="39"/>
                    <a:pt x="1" y="13"/>
                    <a:pt x="6" y="5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6" name="ïṩ1îďè"/>
            <p:cNvSpPr/>
            <p:nvPr/>
          </p:nvSpPr>
          <p:spPr bwMode="auto">
            <a:xfrm>
              <a:off x="5451475" y="4059238"/>
              <a:ext cx="131763" cy="109538"/>
            </a:xfrm>
            <a:custGeom>
              <a:avLst/>
              <a:gdLst>
                <a:gd name="T0" fmla="*/ 2 w 40"/>
                <a:gd name="T1" fmla="*/ 0 h 33"/>
                <a:gd name="T2" fmla="*/ 0 w 40"/>
                <a:gd name="T3" fmla="*/ 18 h 33"/>
                <a:gd name="T4" fmla="*/ 19 w 40"/>
                <a:gd name="T5" fmla="*/ 31 h 33"/>
                <a:gd name="T6" fmla="*/ 40 w 40"/>
                <a:gd name="T7" fmla="*/ 21 h 33"/>
                <a:gd name="T8" fmla="*/ 40 w 40"/>
                <a:gd name="T9" fmla="*/ 7 h 33"/>
                <a:gd name="T10" fmla="*/ 2 w 40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3">
                  <a:moveTo>
                    <a:pt x="2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3" y="30"/>
                    <a:pt x="19" y="31"/>
                  </a:cubicBezTo>
                  <a:cubicBezTo>
                    <a:pt x="34" y="33"/>
                    <a:pt x="40" y="21"/>
                    <a:pt x="40" y="21"/>
                  </a:cubicBezTo>
                  <a:cubicBezTo>
                    <a:pt x="40" y="7"/>
                    <a:pt x="40" y="7"/>
                    <a:pt x="40" y="7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7B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7" name="ïŝļíḑê"/>
            <p:cNvSpPr/>
            <p:nvPr/>
          </p:nvSpPr>
          <p:spPr bwMode="auto">
            <a:xfrm>
              <a:off x="5345113" y="4089401"/>
              <a:ext cx="333375" cy="517525"/>
            </a:xfrm>
            <a:custGeom>
              <a:avLst/>
              <a:gdLst>
                <a:gd name="T0" fmla="*/ 32 w 101"/>
                <a:gd name="T1" fmla="*/ 9 h 157"/>
                <a:gd name="T2" fmla="*/ 0 w 101"/>
                <a:gd name="T3" fmla="*/ 33 h 157"/>
                <a:gd name="T4" fmla="*/ 20 w 101"/>
                <a:gd name="T5" fmla="*/ 148 h 157"/>
                <a:gd name="T6" fmla="*/ 98 w 101"/>
                <a:gd name="T7" fmla="*/ 130 h 157"/>
                <a:gd name="T8" fmla="*/ 95 w 101"/>
                <a:gd name="T9" fmla="*/ 0 h 157"/>
                <a:gd name="T10" fmla="*/ 72 w 101"/>
                <a:gd name="T11" fmla="*/ 4 h 157"/>
                <a:gd name="T12" fmla="*/ 32 w 101"/>
                <a:gd name="T13" fmla="*/ 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157">
                  <a:moveTo>
                    <a:pt x="32" y="9"/>
                  </a:moveTo>
                  <a:cubicBezTo>
                    <a:pt x="32" y="9"/>
                    <a:pt x="12" y="20"/>
                    <a:pt x="0" y="33"/>
                  </a:cubicBezTo>
                  <a:cubicBezTo>
                    <a:pt x="0" y="33"/>
                    <a:pt x="16" y="71"/>
                    <a:pt x="20" y="148"/>
                  </a:cubicBezTo>
                  <a:cubicBezTo>
                    <a:pt x="20" y="148"/>
                    <a:pt x="61" y="157"/>
                    <a:pt x="98" y="130"/>
                  </a:cubicBezTo>
                  <a:cubicBezTo>
                    <a:pt x="98" y="130"/>
                    <a:pt x="101" y="43"/>
                    <a:pt x="95" y="0"/>
                  </a:cubicBezTo>
                  <a:cubicBezTo>
                    <a:pt x="95" y="0"/>
                    <a:pt x="81" y="3"/>
                    <a:pt x="72" y="4"/>
                  </a:cubicBezTo>
                  <a:lnTo>
                    <a:pt x="32" y="9"/>
                  </a:lnTo>
                  <a:close/>
                </a:path>
              </a:pathLst>
            </a:custGeom>
            <a:solidFill>
              <a:srgbClr val="506B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8" name="îṥ1íḑê"/>
            <p:cNvSpPr/>
            <p:nvPr/>
          </p:nvSpPr>
          <p:spPr bwMode="auto">
            <a:xfrm>
              <a:off x="5424488" y="3829051"/>
              <a:ext cx="217488" cy="296863"/>
            </a:xfrm>
            <a:custGeom>
              <a:avLst/>
              <a:gdLst>
                <a:gd name="T0" fmla="*/ 6 w 66"/>
                <a:gd name="T1" fmla="*/ 64 h 90"/>
                <a:gd name="T2" fmla="*/ 36 w 66"/>
                <a:gd name="T3" fmla="*/ 90 h 90"/>
                <a:gd name="T4" fmla="*/ 62 w 66"/>
                <a:gd name="T5" fmla="*/ 35 h 90"/>
                <a:gd name="T6" fmla="*/ 19 w 66"/>
                <a:gd name="T7" fmla="*/ 13 h 90"/>
                <a:gd name="T8" fmla="*/ 6 w 66"/>
                <a:gd name="T9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0">
                  <a:moveTo>
                    <a:pt x="6" y="64"/>
                  </a:moveTo>
                  <a:cubicBezTo>
                    <a:pt x="6" y="64"/>
                    <a:pt x="12" y="90"/>
                    <a:pt x="36" y="90"/>
                  </a:cubicBezTo>
                  <a:cubicBezTo>
                    <a:pt x="64" y="90"/>
                    <a:pt x="66" y="53"/>
                    <a:pt x="62" y="35"/>
                  </a:cubicBezTo>
                  <a:cubicBezTo>
                    <a:pt x="58" y="19"/>
                    <a:pt x="38" y="0"/>
                    <a:pt x="19" y="13"/>
                  </a:cubicBezTo>
                  <a:cubicBezTo>
                    <a:pt x="4" y="22"/>
                    <a:pt x="0" y="40"/>
                    <a:pt x="6" y="64"/>
                  </a:cubicBezTo>
                  <a:close/>
                </a:path>
              </a:pathLst>
            </a:custGeom>
            <a:solidFill>
              <a:srgbClr val="F7C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9" name="îŝļîdè"/>
            <p:cNvSpPr/>
            <p:nvPr/>
          </p:nvSpPr>
          <p:spPr bwMode="auto">
            <a:xfrm>
              <a:off x="5403850" y="3822701"/>
              <a:ext cx="238125" cy="266700"/>
            </a:xfrm>
            <a:custGeom>
              <a:avLst/>
              <a:gdLst>
                <a:gd name="T0" fmla="*/ 34 w 72"/>
                <a:gd name="T1" fmla="*/ 7 h 81"/>
                <a:gd name="T2" fmla="*/ 4 w 72"/>
                <a:gd name="T3" fmla="*/ 39 h 81"/>
                <a:gd name="T4" fmla="*/ 19 w 72"/>
                <a:gd name="T5" fmla="*/ 81 h 81"/>
                <a:gd name="T6" fmla="*/ 20 w 72"/>
                <a:gd name="T7" fmla="*/ 69 h 81"/>
                <a:gd name="T8" fmla="*/ 16 w 72"/>
                <a:gd name="T9" fmla="*/ 57 h 81"/>
                <a:gd name="T10" fmla="*/ 22 w 72"/>
                <a:gd name="T11" fmla="*/ 49 h 81"/>
                <a:gd name="T12" fmla="*/ 24 w 72"/>
                <a:gd name="T13" fmla="*/ 50 h 81"/>
                <a:gd name="T14" fmla="*/ 28 w 72"/>
                <a:gd name="T15" fmla="*/ 49 h 81"/>
                <a:gd name="T16" fmla="*/ 29 w 72"/>
                <a:gd name="T17" fmla="*/ 40 h 81"/>
                <a:gd name="T18" fmla="*/ 69 w 72"/>
                <a:gd name="T19" fmla="*/ 40 h 81"/>
                <a:gd name="T20" fmla="*/ 72 w 72"/>
                <a:gd name="T21" fmla="*/ 29 h 81"/>
                <a:gd name="T22" fmla="*/ 34 w 72"/>
                <a:gd name="T23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81">
                  <a:moveTo>
                    <a:pt x="34" y="7"/>
                  </a:moveTo>
                  <a:cubicBezTo>
                    <a:pt x="34" y="7"/>
                    <a:pt x="9" y="8"/>
                    <a:pt x="4" y="39"/>
                  </a:cubicBezTo>
                  <a:cubicBezTo>
                    <a:pt x="4" y="39"/>
                    <a:pt x="0" y="65"/>
                    <a:pt x="19" y="81"/>
                  </a:cubicBezTo>
                  <a:cubicBezTo>
                    <a:pt x="19" y="81"/>
                    <a:pt x="19" y="71"/>
                    <a:pt x="20" y="69"/>
                  </a:cubicBezTo>
                  <a:cubicBezTo>
                    <a:pt x="21" y="67"/>
                    <a:pt x="16" y="61"/>
                    <a:pt x="16" y="57"/>
                  </a:cubicBezTo>
                  <a:cubicBezTo>
                    <a:pt x="17" y="53"/>
                    <a:pt x="17" y="45"/>
                    <a:pt x="22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5" y="52"/>
                    <a:pt x="28" y="51"/>
                    <a:pt x="28" y="49"/>
                  </a:cubicBezTo>
                  <a:cubicBezTo>
                    <a:pt x="27" y="45"/>
                    <a:pt x="27" y="42"/>
                    <a:pt x="29" y="40"/>
                  </a:cubicBezTo>
                  <a:cubicBezTo>
                    <a:pt x="32" y="35"/>
                    <a:pt x="50" y="44"/>
                    <a:pt x="69" y="40"/>
                  </a:cubicBezTo>
                  <a:cubicBezTo>
                    <a:pt x="69" y="40"/>
                    <a:pt x="72" y="36"/>
                    <a:pt x="72" y="29"/>
                  </a:cubicBezTo>
                  <a:cubicBezTo>
                    <a:pt x="72" y="29"/>
                    <a:pt x="66" y="0"/>
                    <a:pt x="34" y="7"/>
                  </a:cubicBezTo>
                  <a:close/>
                </a:path>
              </a:pathLst>
            </a:custGeom>
            <a:solidFill>
              <a:srgbClr val="C67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0" name="íṧḷîḑe"/>
            <p:cNvSpPr/>
            <p:nvPr/>
          </p:nvSpPr>
          <p:spPr bwMode="auto">
            <a:xfrm>
              <a:off x="5467350" y="4105276"/>
              <a:ext cx="115888" cy="66675"/>
            </a:xfrm>
            <a:custGeom>
              <a:avLst/>
              <a:gdLst>
                <a:gd name="T0" fmla="*/ 4 w 73"/>
                <a:gd name="T1" fmla="*/ 0 h 42"/>
                <a:gd name="T2" fmla="*/ 37 w 73"/>
                <a:gd name="T3" fmla="*/ 7 h 42"/>
                <a:gd name="T4" fmla="*/ 73 w 73"/>
                <a:gd name="T5" fmla="*/ 19 h 42"/>
                <a:gd name="T6" fmla="*/ 71 w 73"/>
                <a:gd name="T7" fmla="*/ 34 h 42"/>
                <a:gd name="T8" fmla="*/ 54 w 73"/>
                <a:gd name="T9" fmla="*/ 42 h 42"/>
                <a:gd name="T10" fmla="*/ 21 w 73"/>
                <a:gd name="T11" fmla="*/ 25 h 42"/>
                <a:gd name="T12" fmla="*/ 0 w 73"/>
                <a:gd name="T13" fmla="*/ 7 h 42"/>
                <a:gd name="T14" fmla="*/ 4 w 73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42">
                  <a:moveTo>
                    <a:pt x="4" y="0"/>
                  </a:moveTo>
                  <a:lnTo>
                    <a:pt x="37" y="7"/>
                  </a:lnTo>
                  <a:lnTo>
                    <a:pt x="73" y="19"/>
                  </a:lnTo>
                  <a:lnTo>
                    <a:pt x="71" y="34"/>
                  </a:lnTo>
                  <a:lnTo>
                    <a:pt x="54" y="42"/>
                  </a:lnTo>
                  <a:lnTo>
                    <a:pt x="21" y="25"/>
                  </a:lnTo>
                  <a:lnTo>
                    <a:pt x="0" y="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7B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1" name="îśḻíḓê"/>
            <p:cNvSpPr/>
            <p:nvPr/>
          </p:nvSpPr>
          <p:spPr bwMode="auto">
            <a:xfrm>
              <a:off x="5440363" y="4098926"/>
              <a:ext cx="112713" cy="106363"/>
            </a:xfrm>
            <a:custGeom>
              <a:avLst/>
              <a:gdLst>
                <a:gd name="T0" fmla="*/ 9 w 71"/>
                <a:gd name="T1" fmla="*/ 0 h 67"/>
                <a:gd name="T2" fmla="*/ 0 w 71"/>
                <a:gd name="T3" fmla="*/ 15 h 67"/>
                <a:gd name="T4" fmla="*/ 54 w 71"/>
                <a:gd name="T5" fmla="*/ 67 h 67"/>
                <a:gd name="T6" fmla="*/ 71 w 71"/>
                <a:gd name="T7" fmla="*/ 46 h 67"/>
                <a:gd name="T8" fmla="*/ 9 w 71"/>
                <a:gd name="T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7">
                  <a:moveTo>
                    <a:pt x="9" y="0"/>
                  </a:moveTo>
                  <a:lnTo>
                    <a:pt x="0" y="15"/>
                  </a:lnTo>
                  <a:lnTo>
                    <a:pt x="54" y="67"/>
                  </a:lnTo>
                  <a:lnTo>
                    <a:pt x="71" y="46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2" name="i$ļiḓè"/>
            <p:cNvSpPr/>
            <p:nvPr/>
          </p:nvSpPr>
          <p:spPr bwMode="auto">
            <a:xfrm>
              <a:off x="5553075" y="4105276"/>
              <a:ext cx="46038" cy="93663"/>
            </a:xfrm>
            <a:custGeom>
              <a:avLst/>
              <a:gdLst>
                <a:gd name="T0" fmla="*/ 0 w 29"/>
                <a:gd name="T1" fmla="*/ 42 h 59"/>
                <a:gd name="T2" fmla="*/ 19 w 29"/>
                <a:gd name="T3" fmla="*/ 59 h 59"/>
                <a:gd name="T4" fmla="*/ 29 w 29"/>
                <a:gd name="T5" fmla="*/ 0 h 59"/>
                <a:gd name="T6" fmla="*/ 0 w 29"/>
                <a:gd name="T7" fmla="*/ 4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59">
                  <a:moveTo>
                    <a:pt x="0" y="42"/>
                  </a:moveTo>
                  <a:lnTo>
                    <a:pt x="19" y="59"/>
                  </a:lnTo>
                  <a:lnTo>
                    <a:pt x="29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3" name="îs1îḓé"/>
            <p:cNvSpPr/>
            <p:nvPr/>
          </p:nvSpPr>
          <p:spPr bwMode="auto">
            <a:xfrm>
              <a:off x="5473700" y="3981451"/>
              <a:ext cx="155575" cy="171450"/>
            </a:xfrm>
            <a:custGeom>
              <a:avLst/>
              <a:gdLst>
                <a:gd name="T0" fmla="*/ 7 w 47"/>
                <a:gd name="T1" fmla="*/ 1 h 52"/>
                <a:gd name="T2" fmla="*/ 11 w 47"/>
                <a:gd name="T3" fmla="*/ 33 h 52"/>
                <a:gd name="T4" fmla="*/ 41 w 47"/>
                <a:gd name="T5" fmla="*/ 34 h 52"/>
                <a:gd name="T6" fmla="*/ 42 w 47"/>
                <a:gd name="T7" fmla="*/ 47 h 52"/>
                <a:gd name="T8" fmla="*/ 7 w 47"/>
                <a:gd name="T9" fmla="*/ 45 h 52"/>
                <a:gd name="T10" fmla="*/ 3 w 47"/>
                <a:gd name="T11" fmla="*/ 2 h 52"/>
                <a:gd name="T12" fmla="*/ 5 w 47"/>
                <a:gd name="T13" fmla="*/ 0 h 52"/>
                <a:gd name="T14" fmla="*/ 7 w 47"/>
                <a:gd name="T15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52">
                  <a:moveTo>
                    <a:pt x="7" y="1"/>
                  </a:moveTo>
                  <a:cubicBezTo>
                    <a:pt x="7" y="1"/>
                    <a:pt x="3" y="27"/>
                    <a:pt x="11" y="33"/>
                  </a:cubicBezTo>
                  <a:cubicBezTo>
                    <a:pt x="11" y="33"/>
                    <a:pt x="25" y="41"/>
                    <a:pt x="41" y="34"/>
                  </a:cubicBezTo>
                  <a:cubicBezTo>
                    <a:pt x="41" y="34"/>
                    <a:pt x="47" y="42"/>
                    <a:pt x="42" y="47"/>
                  </a:cubicBezTo>
                  <a:cubicBezTo>
                    <a:pt x="36" y="52"/>
                    <a:pt x="12" y="51"/>
                    <a:pt x="7" y="45"/>
                  </a:cubicBezTo>
                  <a:cubicBezTo>
                    <a:pt x="1" y="39"/>
                    <a:pt x="0" y="13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C67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4" name="iṥḷiḓê"/>
            <p:cNvSpPr/>
            <p:nvPr/>
          </p:nvSpPr>
          <p:spPr bwMode="auto">
            <a:xfrm>
              <a:off x="5500688" y="3960813"/>
              <a:ext cx="187325" cy="112713"/>
            </a:xfrm>
            <a:custGeom>
              <a:avLst/>
              <a:gdLst>
                <a:gd name="T0" fmla="*/ 4 w 57"/>
                <a:gd name="T1" fmla="*/ 4 h 34"/>
                <a:gd name="T2" fmla="*/ 40 w 57"/>
                <a:gd name="T3" fmla="*/ 1 h 34"/>
                <a:gd name="T4" fmla="*/ 42 w 57"/>
                <a:gd name="T5" fmla="*/ 1 h 34"/>
                <a:gd name="T6" fmla="*/ 57 w 57"/>
                <a:gd name="T7" fmla="*/ 9 h 34"/>
                <a:gd name="T8" fmla="*/ 14 w 57"/>
                <a:gd name="T9" fmla="*/ 34 h 34"/>
                <a:gd name="T10" fmla="*/ 0 w 57"/>
                <a:gd name="T11" fmla="*/ 25 h 34"/>
                <a:gd name="T12" fmla="*/ 0 w 57"/>
                <a:gd name="T13" fmla="*/ 23 h 34"/>
                <a:gd name="T14" fmla="*/ 2 w 57"/>
                <a:gd name="T15" fmla="*/ 5 h 34"/>
                <a:gd name="T16" fmla="*/ 4 w 57"/>
                <a:gd name="T17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34">
                  <a:moveTo>
                    <a:pt x="4" y="4"/>
                  </a:moveTo>
                  <a:cubicBezTo>
                    <a:pt x="26" y="7"/>
                    <a:pt x="36" y="4"/>
                    <a:pt x="40" y="1"/>
                  </a:cubicBezTo>
                  <a:cubicBezTo>
                    <a:pt x="40" y="0"/>
                    <a:pt x="42" y="0"/>
                    <a:pt x="42" y="1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4"/>
                    <a:pt x="3" y="4"/>
                    <a:pt x="4" y="4"/>
                  </a:cubicBez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5" name="iṡľîḍe"/>
            <p:cNvSpPr/>
            <p:nvPr/>
          </p:nvSpPr>
          <p:spPr bwMode="auto">
            <a:xfrm>
              <a:off x="5546725" y="3987801"/>
              <a:ext cx="141288" cy="85725"/>
            </a:xfrm>
            <a:custGeom>
              <a:avLst/>
              <a:gdLst>
                <a:gd name="T0" fmla="*/ 4 w 43"/>
                <a:gd name="T1" fmla="*/ 4 h 26"/>
                <a:gd name="T2" fmla="*/ 41 w 43"/>
                <a:gd name="T3" fmla="*/ 1 h 26"/>
                <a:gd name="T4" fmla="*/ 43 w 43"/>
                <a:gd name="T5" fmla="*/ 2 h 26"/>
                <a:gd name="T6" fmla="*/ 41 w 43"/>
                <a:gd name="T7" fmla="*/ 20 h 26"/>
                <a:gd name="T8" fmla="*/ 38 w 43"/>
                <a:gd name="T9" fmla="*/ 22 h 26"/>
                <a:gd name="T10" fmla="*/ 1 w 43"/>
                <a:gd name="T11" fmla="*/ 26 h 26"/>
                <a:gd name="T12" fmla="*/ 0 w 43"/>
                <a:gd name="T13" fmla="*/ 25 h 26"/>
                <a:gd name="T14" fmla="*/ 2 w 43"/>
                <a:gd name="T15" fmla="*/ 6 h 26"/>
                <a:gd name="T16" fmla="*/ 4 w 43"/>
                <a:gd name="T1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6">
                  <a:moveTo>
                    <a:pt x="4" y="4"/>
                  </a:moveTo>
                  <a:cubicBezTo>
                    <a:pt x="41" y="1"/>
                    <a:pt x="41" y="1"/>
                    <a:pt x="41" y="1"/>
                  </a:cubicBezTo>
                  <a:cubicBezTo>
                    <a:pt x="42" y="0"/>
                    <a:pt x="43" y="1"/>
                    <a:pt x="43" y="2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0" y="21"/>
                    <a:pt x="39" y="22"/>
                    <a:pt x="38" y="2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6"/>
                    <a:pt x="0" y="25"/>
                    <a:pt x="0" y="2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4" y="4"/>
                  </a:cubicBezTo>
                  <a:close/>
                </a:path>
              </a:pathLst>
            </a:custGeom>
            <a:solidFill>
              <a:srgbClr val="494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6" name="îślíḓè"/>
            <p:cNvSpPr/>
            <p:nvPr/>
          </p:nvSpPr>
          <p:spPr bwMode="auto">
            <a:xfrm>
              <a:off x="5243513" y="4198938"/>
              <a:ext cx="517525" cy="282575"/>
            </a:xfrm>
            <a:custGeom>
              <a:avLst/>
              <a:gdLst>
                <a:gd name="T0" fmla="*/ 31 w 157"/>
                <a:gd name="T1" fmla="*/ 0 h 86"/>
                <a:gd name="T2" fmla="*/ 55 w 157"/>
                <a:gd name="T3" fmla="*/ 21 h 86"/>
                <a:gd name="T4" fmla="*/ 155 w 157"/>
                <a:gd name="T5" fmla="*/ 50 h 86"/>
                <a:gd name="T6" fmla="*/ 154 w 157"/>
                <a:gd name="T7" fmla="*/ 74 h 86"/>
                <a:gd name="T8" fmla="*/ 50 w 157"/>
                <a:gd name="T9" fmla="*/ 60 h 86"/>
                <a:gd name="T10" fmla="*/ 31 w 157"/>
                <a:gd name="T1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86">
                  <a:moveTo>
                    <a:pt x="31" y="0"/>
                  </a:moveTo>
                  <a:cubicBezTo>
                    <a:pt x="31" y="0"/>
                    <a:pt x="46" y="1"/>
                    <a:pt x="55" y="21"/>
                  </a:cubicBezTo>
                  <a:cubicBezTo>
                    <a:pt x="64" y="41"/>
                    <a:pt x="112" y="58"/>
                    <a:pt x="155" y="50"/>
                  </a:cubicBezTo>
                  <a:cubicBezTo>
                    <a:pt x="155" y="50"/>
                    <a:pt x="157" y="63"/>
                    <a:pt x="154" y="74"/>
                  </a:cubicBezTo>
                  <a:cubicBezTo>
                    <a:pt x="154" y="74"/>
                    <a:pt x="84" y="86"/>
                    <a:pt x="50" y="60"/>
                  </a:cubicBezTo>
                  <a:cubicBezTo>
                    <a:pt x="50" y="60"/>
                    <a:pt x="0" y="24"/>
                    <a:pt x="31" y="0"/>
                  </a:cubicBezTo>
                  <a:close/>
                </a:path>
              </a:pathLst>
            </a:custGeom>
            <a:solidFill>
              <a:srgbClr val="EC6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7" name="iśḷídè"/>
            <p:cNvSpPr/>
            <p:nvPr/>
          </p:nvSpPr>
          <p:spPr bwMode="auto">
            <a:xfrm>
              <a:off x="5418138" y="3914776"/>
              <a:ext cx="88900" cy="95250"/>
            </a:xfrm>
            <a:custGeom>
              <a:avLst/>
              <a:gdLst>
                <a:gd name="T0" fmla="*/ 27 w 27"/>
                <a:gd name="T1" fmla="*/ 21 h 29"/>
                <a:gd name="T2" fmla="*/ 3 w 27"/>
                <a:gd name="T3" fmla="*/ 0 h 29"/>
                <a:gd name="T4" fmla="*/ 1 w 27"/>
                <a:gd name="T5" fmla="*/ 7 h 29"/>
                <a:gd name="T6" fmla="*/ 26 w 27"/>
                <a:gd name="T7" fmla="*/ 29 h 29"/>
                <a:gd name="T8" fmla="*/ 27 w 27"/>
                <a:gd name="T9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21"/>
                  </a:moveTo>
                  <a:cubicBezTo>
                    <a:pt x="27" y="21"/>
                    <a:pt x="11" y="14"/>
                    <a:pt x="3" y="0"/>
                  </a:cubicBezTo>
                  <a:cubicBezTo>
                    <a:pt x="3" y="0"/>
                    <a:pt x="0" y="2"/>
                    <a:pt x="1" y="7"/>
                  </a:cubicBezTo>
                  <a:cubicBezTo>
                    <a:pt x="1" y="7"/>
                    <a:pt x="9" y="21"/>
                    <a:pt x="26" y="29"/>
                  </a:cubicBezTo>
                  <a:lnTo>
                    <a:pt x="27" y="21"/>
                  </a:lnTo>
                  <a:close/>
                </a:path>
              </a:pathLst>
            </a:custGeom>
            <a:solidFill>
              <a:srgbClr val="734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文本框 3080"/>
          <p:cNvSpPr txBox="1">
            <a:spLocks noChangeArrowheads="1"/>
          </p:cNvSpPr>
          <p:nvPr/>
        </p:nvSpPr>
        <p:spPr bwMode="auto">
          <a:xfrm>
            <a:off x="3544441" y="262731"/>
            <a:ext cx="1252230" cy="98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23" tIns="32511" rIns="65023" bIns="32511">
            <a:spAutoFit/>
          </a:bodyPr>
          <a:lstStyle/>
          <a:p>
            <a:pPr algn="ctr"/>
            <a:r>
              <a:rPr lang="en-US" altLang="zh-CN" sz="60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6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945380" y="603250"/>
            <a:ext cx="294767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Simulation Result</a:t>
            </a:r>
            <a:endParaRPr lang="en-US" altLang="zh-CN" sz="20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46bbc164-71de-48b2-9085-7092f65ffe3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20767" y="1008459"/>
            <a:ext cx="3465909" cy="3265885"/>
            <a:chOff x="3484563" y="1344612"/>
            <a:chExt cx="4621212" cy="4354513"/>
          </a:xfrm>
        </p:grpSpPr>
        <p:sp>
          <p:nvSpPr>
            <p:cNvPr id="4" name="íṣ1iďe"/>
            <p:cNvSpPr/>
            <p:nvPr/>
          </p:nvSpPr>
          <p:spPr bwMode="auto">
            <a:xfrm>
              <a:off x="3487738" y="1403350"/>
              <a:ext cx="4614862" cy="4284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íṣḻiḍe"/>
            <p:cNvSpPr/>
            <p:nvPr/>
          </p:nvSpPr>
          <p:spPr bwMode="auto">
            <a:xfrm>
              <a:off x="3648075" y="4157662"/>
              <a:ext cx="169862" cy="115888"/>
            </a:xfrm>
            <a:custGeom>
              <a:avLst/>
              <a:gdLst>
                <a:gd name="T0" fmla="*/ 32 w 58"/>
                <a:gd name="T1" fmla="*/ 8 h 40"/>
                <a:gd name="T2" fmla="*/ 25 w 58"/>
                <a:gd name="T3" fmla="*/ 8 h 40"/>
                <a:gd name="T4" fmla="*/ 18 w 58"/>
                <a:gd name="T5" fmla="*/ 12 h 40"/>
                <a:gd name="T6" fmla="*/ 0 w 58"/>
                <a:gd name="T7" fmla="*/ 0 h 40"/>
                <a:gd name="T8" fmla="*/ 0 w 58"/>
                <a:gd name="T9" fmla="*/ 23 h 40"/>
                <a:gd name="T10" fmla="*/ 2 w 58"/>
                <a:gd name="T11" fmla="*/ 25 h 40"/>
                <a:gd name="T12" fmla="*/ 27 w 58"/>
                <a:gd name="T13" fmla="*/ 40 h 40"/>
                <a:gd name="T14" fmla="*/ 58 w 58"/>
                <a:gd name="T15" fmla="*/ 23 h 40"/>
                <a:gd name="T16" fmla="*/ 32 w 58"/>
                <a:gd name="T17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0">
                  <a:moveTo>
                    <a:pt x="32" y="8"/>
                  </a:moveTo>
                  <a:cubicBezTo>
                    <a:pt x="30" y="7"/>
                    <a:pt x="27" y="7"/>
                    <a:pt x="25" y="8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4"/>
                    <a:pt x="0" y="25"/>
                    <a:pt x="2" y="25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58" y="23"/>
                    <a:pt x="58" y="23"/>
                    <a:pt x="58" y="23"/>
                  </a:cubicBezTo>
                  <a:lnTo>
                    <a:pt x="32" y="8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íŝļïdè"/>
            <p:cNvSpPr/>
            <p:nvPr/>
          </p:nvSpPr>
          <p:spPr bwMode="auto">
            <a:xfrm>
              <a:off x="3644900" y="4111625"/>
              <a:ext cx="173037" cy="98425"/>
            </a:xfrm>
            <a:custGeom>
              <a:avLst/>
              <a:gdLst>
                <a:gd name="T0" fmla="*/ 26 w 59"/>
                <a:gd name="T1" fmla="*/ 1 h 34"/>
                <a:gd name="T2" fmla="*/ 2 w 59"/>
                <a:gd name="T3" fmla="*/ 15 h 34"/>
                <a:gd name="T4" fmla="*/ 3 w 59"/>
                <a:gd name="T5" fmla="*/ 19 h 34"/>
                <a:gd name="T6" fmla="*/ 28 w 59"/>
                <a:gd name="T7" fmla="*/ 34 h 34"/>
                <a:gd name="T8" fmla="*/ 59 w 59"/>
                <a:gd name="T9" fmla="*/ 16 h 34"/>
                <a:gd name="T10" fmla="*/ 33 w 59"/>
                <a:gd name="T11" fmla="*/ 1 h 34"/>
                <a:gd name="T12" fmla="*/ 26 w 59"/>
                <a:gd name="T13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26" y="1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0" y="16"/>
                    <a:pt x="1" y="18"/>
                    <a:pt x="3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1" y="0"/>
                    <a:pt x="28" y="0"/>
                    <a:pt x="26" y="1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íṩḻíḋè"/>
            <p:cNvSpPr/>
            <p:nvPr/>
          </p:nvSpPr>
          <p:spPr bwMode="auto">
            <a:xfrm>
              <a:off x="3727450" y="4157662"/>
              <a:ext cx="90487" cy="115888"/>
            </a:xfrm>
            <a:custGeom>
              <a:avLst/>
              <a:gdLst>
                <a:gd name="T0" fmla="*/ 57 w 57"/>
                <a:gd name="T1" fmla="*/ 42 h 73"/>
                <a:gd name="T2" fmla="*/ 57 w 57"/>
                <a:gd name="T3" fmla="*/ 0 h 73"/>
                <a:gd name="T4" fmla="*/ 0 w 57"/>
                <a:gd name="T5" fmla="*/ 33 h 73"/>
                <a:gd name="T6" fmla="*/ 0 w 57"/>
                <a:gd name="T7" fmla="*/ 73 h 73"/>
                <a:gd name="T8" fmla="*/ 57 w 57"/>
                <a:gd name="T9" fmla="*/ 4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73">
                  <a:moveTo>
                    <a:pt x="57" y="42"/>
                  </a:moveTo>
                  <a:lnTo>
                    <a:pt x="57" y="0"/>
                  </a:lnTo>
                  <a:lnTo>
                    <a:pt x="0" y="33"/>
                  </a:lnTo>
                  <a:lnTo>
                    <a:pt x="0" y="73"/>
                  </a:lnTo>
                  <a:lnTo>
                    <a:pt x="57" y="42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iśľïḑè"/>
            <p:cNvSpPr/>
            <p:nvPr/>
          </p:nvSpPr>
          <p:spPr bwMode="auto">
            <a:xfrm>
              <a:off x="3759200" y="4224337"/>
              <a:ext cx="73025" cy="76200"/>
            </a:xfrm>
            <a:custGeom>
              <a:avLst/>
              <a:gdLst>
                <a:gd name="T0" fmla="*/ 46 w 46"/>
                <a:gd name="T1" fmla="*/ 48 h 48"/>
                <a:gd name="T2" fmla="*/ 46 w 46"/>
                <a:gd name="T3" fmla="*/ 28 h 48"/>
                <a:gd name="T4" fmla="*/ 0 w 46"/>
                <a:gd name="T5" fmla="*/ 0 h 48"/>
                <a:gd name="T6" fmla="*/ 0 w 46"/>
                <a:gd name="T7" fmla="*/ 20 h 48"/>
                <a:gd name="T8" fmla="*/ 46 w 46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8">
                  <a:moveTo>
                    <a:pt x="46" y="48"/>
                  </a:moveTo>
                  <a:lnTo>
                    <a:pt x="46" y="28"/>
                  </a:lnTo>
                  <a:lnTo>
                    <a:pt x="0" y="0"/>
                  </a:lnTo>
                  <a:lnTo>
                    <a:pt x="0" y="20"/>
                  </a:lnTo>
                  <a:lnTo>
                    <a:pt x="46" y="48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ïšľíḓe"/>
            <p:cNvSpPr/>
            <p:nvPr/>
          </p:nvSpPr>
          <p:spPr bwMode="auto">
            <a:xfrm>
              <a:off x="3759200" y="4192587"/>
              <a:ext cx="128587" cy="76200"/>
            </a:xfrm>
            <a:custGeom>
              <a:avLst/>
              <a:gdLst>
                <a:gd name="T0" fmla="*/ 46 w 81"/>
                <a:gd name="T1" fmla="*/ 48 h 48"/>
                <a:gd name="T2" fmla="*/ 81 w 81"/>
                <a:gd name="T3" fmla="*/ 26 h 48"/>
                <a:gd name="T4" fmla="*/ 35 w 81"/>
                <a:gd name="T5" fmla="*/ 0 h 48"/>
                <a:gd name="T6" fmla="*/ 0 w 81"/>
                <a:gd name="T7" fmla="*/ 20 h 48"/>
                <a:gd name="T8" fmla="*/ 46 w 81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48">
                  <a:moveTo>
                    <a:pt x="46" y="48"/>
                  </a:moveTo>
                  <a:lnTo>
                    <a:pt x="81" y="26"/>
                  </a:lnTo>
                  <a:lnTo>
                    <a:pt x="35" y="0"/>
                  </a:lnTo>
                  <a:lnTo>
                    <a:pt x="0" y="20"/>
                  </a:lnTo>
                  <a:lnTo>
                    <a:pt x="46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ïSľíḍé"/>
            <p:cNvSpPr/>
            <p:nvPr/>
          </p:nvSpPr>
          <p:spPr bwMode="auto">
            <a:xfrm>
              <a:off x="3794125" y="4233862"/>
              <a:ext cx="23812" cy="11113"/>
            </a:xfrm>
            <a:custGeom>
              <a:avLst/>
              <a:gdLst>
                <a:gd name="T0" fmla="*/ 8 w 8"/>
                <a:gd name="T1" fmla="*/ 2 h 4"/>
                <a:gd name="T2" fmla="*/ 8 w 8"/>
                <a:gd name="T3" fmla="*/ 2 h 4"/>
                <a:gd name="T4" fmla="*/ 4 w 8"/>
                <a:gd name="T5" fmla="*/ 4 h 4"/>
                <a:gd name="T6" fmla="*/ 4 w 8"/>
                <a:gd name="T7" fmla="*/ 4 h 4"/>
                <a:gd name="T8" fmla="*/ 1 w 8"/>
                <a:gd name="T9" fmla="*/ 2 h 4"/>
                <a:gd name="T10" fmla="*/ 1 w 8"/>
                <a:gd name="T11" fmla="*/ 2 h 4"/>
                <a:gd name="T12" fmla="*/ 4 w 8"/>
                <a:gd name="T13" fmla="*/ 0 h 4"/>
                <a:gd name="T14" fmla="*/ 5 w 8"/>
                <a:gd name="T15" fmla="*/ 0 h 4"/>
                <a:gd name="T16" fmla="*/ 8 w 8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8" y="2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lnTo>
                    <a:pt x="8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iṩḻide"/>
            <p:cNvSpPr/>
            <p:nvPr/>
          </p:nvSpPr>
          <p:spPr bwMode="auto">
            <a:xfrm>
              <a:off x="3825875" y="4216400"/>
              <a:ext cx="20637" cy="11113"/>
            </a:xfrm>
            <a:custGeom>
              <a:avLst/>
              <a:gdLst>
                <a:gd name="T0" fmla="*/ 7 w 7"/>
                <a:gd name="T1" fmla="*/ 2 h 4"/>
                <a:gd name="T2" fmla="*/ 7 w 7"/>
                <a:gd name="T3" fmla="*/ 2 h 4"/>
                <a:gd name="T4" fmla="*/ 4 w 7"/>
                <a:gd name="T5" fmla="*/ 4 h 4"/>
                <a:gd name="T6" fmla="*/ 3 w 7"/>
                <a:gd name="T7" fmla="*/ 4 h 4"/>
                <a:gd name="T8" fmla="*/ 0 w 7"/>
                <a:gd name="T9" fmla="*/ 2 h 4"/>
                <a:gd name="T10" fmla="*/ 0 w 7"/>
                <a:gd name="T11" fmla="*/ 2 h 4"/>
                <a:gd name="T12" fmla="*/ 3 w 7"/>
                <a:gd name="T13" fmla="*/ 0 h 4"/>
                <a:gd name="T14" fmla="*/ 4 w 7"/>
                <a:gd name="T15" fmla="*/ 0 h 4"/>
                <a:gd name="T16" fmla="*/ 7 w 7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7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îslíďé"/>
            <p:cNvSpPr/>
            <p:nvPr/>
          </p:nvSpPr>
          <p:spPr bwMode="auto">
            <a:xfrm>
              <a:off x="3814763" y="4259262"/>
              <a:ext cx="274637" cy="173038"/>
            </a:xfrm>
            <a:custGeom>
              <a:avLst/>
              <a:gdLst>
                <a:gd name="T0" fmla="*/ 94 w 94"/>
                <a:gd name="T1" fmla="*/ 20 h 59"/>
                <a:gd name="T2" fmla="*/ 35 w 94"/>
                <a:gd name="T3" fmla="*/ 8 h 59"/>
                <a:gd name="T4" fmla="*/ 31 w 94"/>
                <a:gd name="T5" fmla="*/ 5 h 59"/>
                <a:gd name="T6" fmla="*/ 29 w 94"/>
                <a:gd name="T7" fmla="*/ 6 h 59"/>
                <a:gd name="T8" fmla="*/ 0 w 94"/>
                <a:gd name="T9" fmla="*/ 0 h 59"/>
                <a:gd name="T10" fmla="*/ 0 w 94"/>
                <a:gd name="T11" fmla="*/ 23 h 59"/>
                <a:gd name="T12" fmla="*/ 61 w 94"/>
                <a:gd name="T13" fmla="*/ 58 h 59"/>
                <a:gd name="T14" fmla="*/ 68 w 94"/>
                <a:gd name="T15" fmla="*/ 58 h 59"/>
                <a:gd name="T16" fmla="*/ 92 w 94"/>
                <a:gd name="T17" fmla="*/ 44 h 59"/>
                <a:gd name="T18" fmla="*/ 94 w 94"/>
                <a:gd name="T19" fmla="*/ 42 h 59"/>
                <a:gd name="T20" fmla="*/ 94 w 94"/>
                <a:gd name="T21" fmla="*/ 42 h 59"/>
                <a:gd name="T22" fmla="*/ 94 w 94"/>
                <a:gd name="T23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59">
                  <a:moveTo>
                    <a:pt x="94" y="20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1" y="58"/>
                    <a:pt x="61" y="58"/>
                    <a:pt x="61" y="58"/>
                  </a:cubicBezTo>
                  <a:cubicBezTo>
                    <a:pt x="63" y="59"/>
                    <a:pt x="67" y="59"/>
                    <a:pt x="68" y="58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3" y="44"/>
                    <a:pt x="94" y="43"/>
                    <a:pt x="94" y="42"/>
                  </a:cubicBezTo>
                  <a:cubicBezTo>
                    <a:pt x="94" y="42"/>
                    <a:pt x="94" y="42"/>
                    <a:pt x="94" y="42"/>
                  </a:cubicBezTo>
                  <a:lnTo>
                    <a:pt x="94" y="2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íṧlîďé"/>
            <p:cNvSpPr/>
            <p:nvPr/>
          </p:nvSpPr>
          <p:spPr bwMode="auto">
            <a:xfrm>
              <a:off x="3814763" y="4210050"/>
              <a:ext cx="274637" cy="157163"/>
            </a:xfrm>
            <a:custGeom>
              <a:avLst/>
              <a:gdLst>
                <a:gd name="T0" fmla="*/ 0 w 94"/>
                <a:gd name="T1" fmla="*/ 17 h 54"/>
                <a:gd name="T2" fmla="*/ 61 w 94"/>
                <a:gd name="T3" fmla="*/ 52 h 54"/>
                <a:gd name="T4" fmla="*/ 68 w 94"/>
                <a:gd name="T5" fmla="*/ 53 h 54"/>
                <a:gd name="T6" fmla="*/ 92 w 94"/>
                <a:gd name="T7" fmla="*/ 39 h 54"/>
                <a:gd name="T8" fmla="*/ 92 w 94"/>
                <a:gd name="T9" fmla="*/ 35 h 54"/>
                <a:gd name="T10" fmla="*/ 31 w 94"/>
                <a:gd name="T11" fmla="*/ 0 h 54"/>
                <a:gd name="T12" fmla="*/ 0 w 94"/>
                <a:gd name="T13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54">
                  <a:moveTo>
                    <a:pt x="0" y="17"/>
                  </a:moveTo>
                  <a:cubicBezTo>
                    <a:pt x="61" y="52"/>
                    <a:pt x="61" y="52"/>
                    <a:pt x="61" y="52"/>
                  </a:cubicBezTo>
                  <a:cubicBezTo>
                    <a:pt x="63" y="54"/>
                    <a:pt x="67" y="54"/>
                    <a:pt x="68" y="53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4" y="38"/>
                    <a:pt x="94" y="36"/>
                    <a:pt x="92" y="35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0" y="17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îṥ1îḍè"/>
            <p:cNvSpPr/>
            <p:nvPr/>
          </p:nvSpPr>
          <p:spPr bwMode="auto">
            <a:xfrm>
              <a:off x="7807325" y="3954462"/>
              <a:ext cx="73025" cy="74613"/>
            </a:xfrm>
            <a:custGeom>
              <a:avLst/>
              <a:gdLst>
                <a:gd name="T0" fmla="*/ 0 w 46"/>
                <a:gd name="T1" fmla="*/ 47 h 47"/>
                <a:gd name="T2" fmla="*/ 0 w 46"/>
                <a:gd name="T3" fmla="*/ 27 h 47"/>
                <a:gd name="T4" fmla="*/ 46 w 46"/>
                <a:gd name="T5" fmla="*/ 0 h 47"/>
                <a:gd name="T6" fmla="*/ 46 w 46"/>
                <a:gd name="T7" fmla="*/ 20 h 47"/>
                <a:gd name="T8" fmla="*/ 0 w 46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7">
                  <a:moveTo>
                    <a:pt x="0" y="47"/>
                  </a:moveTo>
                  <a:lnTo>
                    <a:pt x="0" y="27"/>
                  </a:lnTo>
                  <a:lnTo>
                    <a:pt x="46" y="0"/>
                  </a:lnTo>
                  <a:lnTo>
                    <a:pt x="46" y="20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îşḻíďe"/>
            <p:cNvSpPr/>
            <p:nvPr/>
          </p:nvSpPr>
          <p:spPr bwMode="auto">
            <a:xfrm>
              <a:off x="7748588" y="3921125"/>
              <a:ext cx="131762" cy="76200"/>
            </a:xfrm>
            <a:custGeom>
              <a:avLst/>
              <a:gdLst>
                <a:gd name="T0" fmla="*/ 37 w 83"/>
                <a:gd name="T1" fmla="*/ 48 h 48"/>
                <a:gd name="T2" fmla="*/ 0 w 83"/>
                <a:gd name="T3" fmla="*/ 26 h 48"/>
                <a:gd name="T4" fmla="*/ 46 w 83"/>
                <a:gd name="T5" fmla="*/ 0 h 48"/>
                <a:gd name="T6" fmla="*/ 83 w 83"/>
                <a:gd name="T7" fmla="*/ 21 h 48"/>
                <a:gd name="T8" fmla="*/ 37 w 83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48">
                  <a:moveTo>
                    <a:pt x="37" y="48"/>
                  </a:moveTo>
                  <a:lnTo>
                    <a:pt x="0" y="26"/>
                  </a:lnTo>
                  <a:lnTo>
                    <a:pt x="46" y="0"/>
                  </a:lnTo>
                  <a:lnTo>
                    <a:pt x="83" y="21"/>
                  </a:lnTo>
                  <a:lnTo>
                    <a:pt x="37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6" name="ïS1iḍê"/>
            <p:cNvSpPr/>
            <p:nvPr/>
          </p:nvSpPr>
          <p:spPr bwMode="auto">
            <a:xfrm>
              <a:off x="7820025" y="3959225"/>
              <a:ext cx="22225" cy="14288"/>
            </a:xfrm>
            <a:custGeom>
              <a:avLst/>
              <a:gdLst>
                <a:gd name="T0" fmla="*/ 1 w 8"/>
                <a:gd name="T1" fmla="*/ 2 h 5"/>
                <a:gd name="T2" fmla="*/ 1 w 8"/>
                <a:gd name="T3" fmla="*/ 3 h 5"/>
                <a:gd name="T4" fmla="*/ 4 w 8"/>
                <a:gd name="T5" fmla="*/ 5 h 5"/>
                <a:gd name="T6" fmla="*/ 5 w 8"/>
                <a:gd name="T7" fmla="*/ 5 h 5"/>
                <a:gd name="T8" fmla="*/ 8 w 8"/>
                <a:gd name="T9" fmla="*/ 3 h 5"/>
                <a:gd name="T10" fmla="*/ 8 w 8"/>
                <a:gd name="T11" fmla="*/ 3 h 5"/>
                <a:gd name="T12" fmla="*/ 4 w 8"/>
                <a:gd name="T13" fmla="*/ 0 h 5"/>
                <a:gd name="T14" fmla="*/ 4 w 8"/>
                <a:gd name="T15" fmla="*/ 1 h 5"/>
                <a:gd name="T16" fmla="*/ 1 w 8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1" y="2"/>
                  </a:moveTo>
                  <a:cubicBezTo>
                    <a:pt x="0" y="3"/>
                    <a:pt x="0" y="3"/>
                    <a:pt x="1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1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7" name="îşlídé"/>
            <p:cNvSpPr/>
            <p:nvPr/>
          </p:nvSpPr>
          <p:spPr bwMode="auto">
            <a:xfrm>
              <a:off x="7789863" y="3941762"/>
              <a:ext cx="23812" cy="14288"/>
            </a:xfrm>
            <a:custGeom>
              <a:avLst/>
              <a:gdLst>
                <a:gd name="T0" fmla="*/ 0 w 8"/>
                <a:gd name="T1" fmla="*/ 2 h 5"/>
                <a:gd name="T2" fmla="*/ 0 w 8"/>
                <a:gd name="T3" fmla="*/ 3 h 5"/>
                <a:gd name="T4" fmla="*/ 4 w 8"/>
                <a:gd name="T5" fmla="*/ 5 h 5"/>
                <a:gd name="T6" fmla="*/ 4 w 8"/>
                <a:gd name="T7" fmla="*/ 5 h 5"/>
                <a:gd name="T8" fmla="*/ 8 w 8"/>
                <a:gd name="T9" fmla="*/ 3 h 5"/>
                <a:gd name="T10" fmla="*/ 8 w 8"/>
                <a:gd name="T11" fmla="*/ 3 h 5"/>
                <a:gd name="T12" fmla="*/ 4 w 8"/>
                <a:gd name="T13" fmla="*/ 1 h 5"/>
                <a:gd name="T14" fmla="*/ 4 w 8"/>
                <a:gd name="T15" fmla="*/ 1 h 5"/>
                <a:gd name="T16" fmla="*/ 0 w 8"/>
                <a:gd name="T1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">
                  <a:moveTo>
                    <a:pt x="0" y="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iṥ1îďê"/>
            <p:cNvSpPr/>
            <p:nvPr/>
          </p:nvSpPr>
          <p:spPr bwMode="auto">
            <a:xfrm>
              <a:off x="7550150" y="3989387"/>
              <a:ext cx="271462" cy="171450"/>
            </a:xfrm>
            <a:custGeom>
              <a:avLst/>
              <a:gdLst>
                <a:gd name="T0" fmla="*/ 0 w 93"/>
                <a:gd name="T1" fmla="*/ 20 h 59"/>
                <a:gd name="T2" fmla="*/ 58 w 93"/>
                <a:gd name="T3" fmla="*/ 8 h 59"/>
                <a:gd name="T4" fmla="*/ 63 w 93"/>
                <a:gd name="T5" fmla="*/ 5 h 59"/>
                <a:gd name="T6" fmla="*/ 65 w 93"/>
                <a:gd name="T7" fmla="*/ 6 h 59"/>
                <a:gd name="T8" fmla="*/ 93 w 93"/>
                <a:gd name="T9" fmla="*/ 0 h 59"/>
                <a:gd name="T10" fmla="*/ 93 w 93"/>
                <a:gd name="T11" fmla="*/ 23 h 59"/>
                <a:gd name="T12" fmla="*/ 32 w 93"/>
                <a:gd name="T13" fmla="*/ 58 h 59"/>
                <a:gd name="T14" fmla="*/ 25 w 93"/>
                <a:gd name="T15" fmla="*/ 58 h 59"/>
                <a:gd name="T16" fmla="*/ 1 w 93"/>
                <a:gd name="T17" fmla="*/ 44 h 59"/>
                <a:gd name="T18" fmla="*/ 0 w 93"/>
                <a:gd name="T19" fmla="*/ 42 h 59"/>
                <a:gd name="T20" fmla="*/ 0 w 93"/>
                <a:gd name="T21" fmla="*/ 42 h 59"/>
                <a:gd name="T22" fmla="*/ 0 w 93"/>
                <a:gd name="T23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59">
                  <a:moveTo>
                    <a:pt x="0" y="20"/>
                  </a:moveTo>
                  <a:cubicBezTo>
                    <a:pt x="58" y="8"/>
                    <a:pt x="58" y="8"/>
                    <a:pt x="58" y="8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0" y="59"/>
                    <a:pt x="27" y="59"/>
                    <a:pt x="25" y="58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ïś1ïḓê"/>
            <p:cNvSpPr/>
            <p:nvPr/>
          </p:nvSpPr>
          <p:spPr bwMode="auto">
            <a:xfrm>
              <a:off x="7548563" y="3938587"/>
              <a:ext cx="273050" cy="157163"/>
            </a:xfrm>
            <a:custGeom>
              <a:avLst/>
              <a:gdLst>
                <a:gd name="T0" fmla="*/ 94 w 94"/>
                <a:gd name="T1" fmla="*/ 17 h 54"/>
                <a:gd name="T2" fmla="*/ 33 w 94"/>
                <a:gd name="T3" fmla="*/ 52 h 54"/>
                <a:gd name="T4" fmla="*/ 26 w 94"/>
                <a:gd name="T5" fmla="*/ 53 h 54"/>
                <a:gd name="T6" fmla="*/ 2 w 94"/>
                <a:gd name="T7" fmla="*/ 39 h 54"/>
                <a:gd name="T8" fmla="*/ 3 w 94"/>
                <a:gd name="T9" fmla="*/ 35 h 54"/>
                <a:gd name="T10" fmla="*/ 64 w 94"/>
                <a:gd name="T11" fmla="*/ 0 h 54"/>
                <a:gd name="T12" fmla="*/ 94 w 94"/>
                <a:gd name="T13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54">
                  <a:moveTo>
                    <a:pt x="94" y="17"/>
                  </a:moveTo>
                  <a:cubicBezTo>
                    <a:pt x="33" y="52"/>
                    <a:pt x="33" y="52"/>
                    <a:pt x="33" y="52"/>
                  </a:cubicBezTo>
                  <a:cubicBezTo>
                    <a:pt x="31" y="53"/>
                    <a:pt x="28" y="54"/>
                    <a:pt x="26" y="53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8"/>
                    <a:pt x="1" y="36"/>
                    <a:pt x="3" y="35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94" y="1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îṥ1íḑe"/>
            <p:cNvSpPr/>
            <p:nvPr/>
          </p:nvSpPr>
          <p:spPr bwMode="auto">
            <a:xfrm>
              <a:off x="8018463" y="4056062"/>
              <a:ext cx="73025" cy="74613"/>
            </a:xfrm>
            <a:custGeom>
              <a:avLst/>
              <a:gdLst>
                <a:gd name="T0" fmla="*/ 0 w 46"/>
                <a:gd name="T1" fmla="*/ 47 h 47"/>
                <a:gd name="T2" fmla="*/ 0 w 46"/>
                <a:gd name="T3" fmla="*/ 27 h 47"/>
                <a:gd name="T4" fmla="*/ 46 w 46"/>
                <a:gd name="T5" fmla="*/ 0 h 47"/>
                <a:gd name="T6" fmla="*/ 46 w 46"/>
                <a:gd name="T7" fmla="*/ 22 h 47"/>
                <a:gd name="T8" fmla="*/ 0 w 46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7">
                  <a:moveTo>
                    <a:pt x="0" y="47"/>
                  </a:moveTo>
                  <a:lnTo>
                    <a:pt x="0" y="27"/>
                  </a:lnTo>
                  <a:lnTo>
                    <a:pt x="46" y="0"/>
                  </a:lnTo>
                  <a:lnTo>
                    <a:pt x="46" y="22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i$liḋê"/>
            <p:cNvSpPr/>
            <p:nvPr/>
          </p:nvSpPr>
          <p:spPr bwMode="auto">
            <a:xfrm>
              <a:off x="7962900" y="4024312"/>
              <a:ext cx="128587" cy="74613"/>
            </a:xfrm>
            <a:custGeom>
              <a:avLst/>
              <a:gdLst>
                <a:gd name="T0" fmla="*/ 35 w 81"/>
                <a:gd name="T1" fmla="*/ 47 h 47"/>
                <a:gd name="T2" fmla="*/ 0 w 81"/>
                <a:gd name="T3" fmla="*/ 27 h 47"/>
                <a:gd name="T4" fmla="*/ 46 w 81"/>
                <a:gd name="T5" fmla="*/ 0 h 47"/>
                <a:gd name="T6" fmla="*/ 81 w 81"/>
                <a:gd name="T7" fmla="*/ 20 h 47"/>
                <a:gd name="T8" fmla="*/ 35 w 81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47">
                  <a:moveTo>
                    <a:pt x="35" y="47"/>
                  </a:moveTo>
                  <a:lnTo>
                    <a:pt x="0" y="27"/>
                  </a:lnTo>
                  <a:lnTo>
                    <a:pt x="46" y="0"/>
                  </a:lnTo>
                  <a:lnTo>
                    <a:pt x="81" y="20"/>
                  </a:lnTo>
                  <a:lnTo>
                    <a:pt x="35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î$ľídê"/>
            <p:cNvSpPr/>
            <p:nvPr/>
          </p:nvSpPr>
          <p:spPr bwMode="auto">
            <a:xfrm>
              <a:off x="8032750" y="4064000"/>
              <a:ext cx="23812" cy="12700"/>
            </a:xfrm>
            <a:custGeom>
              <a:avLst/>
              <a:gdLst>
                <a:gd name="T0" fmla="*/ 0 w 8"/>
                <a:gd name="T1" fmla="*/ 2 h 4"/>
                <a:gd name="T2" fmla="*/ 0 w 8"/>
                <a:gd name="T3" fmla="*/ 2 h 4"/>
                <a:gd name="T4" fmla="*/ 4 w 8"/>
                <a:gd name="T5" fmla="*/ 4 h 4"/>
                <a:gd name="T6" fmla="*/ 4 w 8"/>
                <a:gd name="T7" fmla="*/ 4 h 4"/>
                <a:gd name="T8" fmla="*/ 8 w 8"/>
                <a:gd name="T9" fmla="*/ 2 h 4"/>
                <a:gd name="T10" fmla="*/ 8 w 8"/>
                <a:gd name="T11" fmla="*/ 2 h 4"/>
                <a:gd name="T12" fmla="*/ 4 w 8"/>
                <a:gd name="T13" fmla="*/ 0 h 4"/>
                <a:gd name="T14" fmla="*/ 3 w 8"/>
                <a:gd name="T15" fmla="*/ 0 h 4"/>
                <a:gd name="T16" fmla="*/ 0 w 8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íśľîḋê"/>
            <p:cNvSpPr/>
            <p:nvPr/>
          </p:nvSpPr>
          <p:spPr bwMode="auto">
            <a:xfrm>
              <a:off x="8002588" y="4046537"/>
              <a:ext cx="20637" cy="12700"/>
            </a:xfrm>
            <a:custGeom>
              <a:avLst/>
              <a:gdLst>
                <a:gd name="T0" fmla="*/ 0 w 7"/>
                <a:gd name="T1" fmla="*/ 2 h 4"/>
                <a:gd name="T2" fmla="*/ 0 w 7"/>
                <a:gd name="T3" fmla="*/ 2 h 4"/>
                <a:gd name="T4" fmla="*/ 3 w 7"/>
                <a:gd name="T5" fmla="*/ 4 h 4"/>
                <a:gd name="T6" fmla="*/ 4 w 7"/>
                <a:gd name="T7" fmla="*/ 4 h 4"/>
                <a:gd name="T8" fmla="*/ 7 w 7"/>
                <a:gd name="T9" fmla="*/ 2 h 4"/>
                <a:gd name="T10" fmla="*/ 7 w 7"/>
                <a:gd name="T11" fmla="*/ 2 h 4"/>
                <a:gd name="T12" fmla="*/ 4 w 7"/>
                <a:gd name="T13" fmla="*/ 0 h 4"/>
                <a:gd name="T14" fmla="*/ 3 w 7"/>
                <a:gd name="T15" fmla="*/ 0 h 4"/>
                <a:gd name="T16" fmla="*/ 0 w 7"/>
                <a:gd name="T1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íšḻïḑé"/>
            <p:cNvSpPr/>
            <p:nvPr/>
          </p:nvSpPr>
          <p:spPr bwMode="auto">
            <a:xfrm>
              <a:off x="7764463" y="4090987"/>
              <a:ext cx="271462" cy="171450"/>
            </a:xfrm>
            <a:custGeom>
              <a:avLst/>
              <a:gdLst>
                <a:gd name="T0" fmla="*/ 0 w 93"/>
                <a:gd name="T1" fmla="*/ 20 h 59"/>
                <a:gd name="T2" fmla="*/ 58 w 93"/>
                <a:gd name="T3" fmla="*/ 8 h 59"/>
                <a:gd name="T4" fmla="*/ 62 w 93"/>
                <a:gd name="T5" fmla="*/ 5 h 59"/>
                <a:gd name="T6" fmla="*/ 64 w 93"/>
                <a:gd name="T7" fmla="*/ 6 h 59"/>
                <a:gd name="T8" fmla="*/ 93 w 93"/>
                <a:gd name="T9" fmla="*/ 0 h 59"/>
                <a:gd name="T10" fmla="*/ 93 w 93"/>
                <a:gd name="T11" fmla="*/ 23 h 59"/>
                <a:gd name="T12" fmla="*/ 32 w 93"/>
                <a:gd name="T13" fmla="*/ 58 h 59"/>
                <a:gd name="T14" fmla="*/ 25 w 93"/>
                <a:gd name="T15" fmla="*/ 58 h 59"/>
                <a:gd name="T16" fmla="*/ 1 w 93"/>
                <a:gd name="T17" fmla="*/ 44 h 59"/>
                <a:gd name="T18" fmla="*/ 0 w 93"/>
                <a:gd name="T19" fmla="*/ 43 h 59"/>
                <a:gd name="T20" fmla="*/ 0 w 93"/>
                <a:gd name="T21" fmla="*/ 43 h 59"/>
                <a:gd name="T22" fmla="*/ 0 w 93"/>
                <a:gd name="T23" fmla="*/ 2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59">
                  <a:moveTo>
                    <a:pt x="0" y="20"/>
                  </a:moveTo>
                  <a:cubicBezTo>
                    <a:pt x="58" y="8"/>
                    <a:pt x="58" y="8"/>
                    <a:pt x="58" y="8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0" y="59"/>
                    <a:pt x="27" y="59"/>
                    <a:pt x="25" y="58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5" name="ïsľíḑê"/>
            <p:cNvSpPr/>
            <p:nvPr/>
          </p:nvSpPr>
          <p:spPr bwMode="auto">
            <a:xfrm>
              <a:off x="7761288" y="4041775"/>
              <a:ext cx="274637" cy="157163"/>
            </a:xfrm>
            <a:custGeom>
              <a:avLst/>
              <a:gdLst>
                <a:gd name="T0" fmla="*/ 94 w 94"/>
                <a:gd name="T1" fmla="*/ 17 h 54"/>
                <a:gd name="T2" fmla="*/ 33 w 94"/>
                <a:gd name="T3" fmla="*/ 53 h 54"/>
                <a:gd name="T4" fmla="*/ 26 w 94"/>
                <a:gd name="T5" fmla="*/ 53 h 54"/>
                <a:gd name="T6" fmla="*/ 2 w 94"/>
                <a:gd name="T7" fmla="*/ 39 h 54"/>
                <a:gd name="T8" fmla="*/ 2 w 94"/>
                <a:gd name="T9" fmla="*/ 35 h 54"/>
                <a:gd name="T10" fmla="*/ 63 w 94"/>
                <a:gd name="T11" fmla="*/ 0 h 54"/>
                <a:gd name="T12" fmla="*/ 94 w 94"/>
                <a:gd name="T13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54">
                  <a:moveTo>
                    <a:pt x="94" y="17"/>
                  </a:moveTo>
                  <a:cubicBezTo>
                    <a:pt x="33" y="53"/>
                    <a:pt x="33" y="53"/>
                    <a:pt x="33" y="53"/>
                  </a:cubicBezTo>
                  <a:cubicBezTo>
                    <a:pt x="31" y="54"/>
                    <a:pt x="28" y="54"/>
                    <a:pt x="26" y="53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0" y="38"/>
                    <a:pt x="0" y="36"/>
                    <a:pt x="2" y="35"/>
                  </a:cubicBezTo>
                  <a:cubicBezTo>
                    <a:pt x="63" y="0"/>
                    <a:pt x="63" y="0"/>
                    <a:pt x="63" y="0"/>
                  </a:cubicBezTo>
                  <a:lnTo>
                    <a:pt x="94" y="1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6" name="ï$ľiḋê"/>
            <p:cNvSpPr/>
            <p:nvPr/>
          </p:nvSpPr>
          <p:spPr bwMode="auto">
            <a:xfrm>
              <a:off x="7323138" y="1397000"/>
              <a:ext cx="723900" cy="1101725"/>
            </a:xfrm>
            <a:custGeom>
              <a:avLst/>
              <a:gdLst>
                <a:gd name="T0" fmla="*/ 148 w 248"/>
                <a:gd name="T1" fmla="*/ 377 h 378"/>
                <a:gd name="T2" fmla="*/ 145 w 248"/>
                <a:gd name="T3" fmla="*/ 377 h 378"/>
                <a:gd name="T4" fmla="*/ 123 w 248"/>
                <a:gd name="T5" fmla="*/ 378 h 378"/>
                <a:gd name="T6" fmla="*/ 122 w 248"/>
                <a:gd name="T7" fmla="*/ 373 h 378"/>
                <a:gd name="T8" fmla="*/ 57 w 248"/>
                <a:gd name="T9" fmla="*/ 315 h 378"/>
                <a:gd name="T10" fmla="*/ 36 w 248"/>
                <a:gd name="T11" fmla="*/ 51 h 378"/>
                <a:gd name="T12" fmla="*/ 76 w 248"/>
                <a:gd name="T13" fmla="*/ 9 h 378"/>
                <a:gd name="T14" fmla="*/ 76 w 248"/>
                <a:gd name="T15" fmla="*/ 3 h 378"/>
                <a:gd name="T16" fmla="*/ 99 w 248"/>
                <a:gd name="T17" fmla="*/ 2 h 378"/>
                <a:gd name="T18" fmla="*/ 99 w 248"/>
                <a:gd name="T19" fmla="*/ 2 h 378"/>
                <a:gd name="T20" fmla="*/ 190 w 248"/>
                <a:gd name="T21" fmla="*/ 64 h 378"/>
                <a:gd name="T22" fmla="*/ 211 w 248"/>
                <a:gd name="T23" fmla="*/ 328 h 378"/>
                <a:gd name="T24" fmla="*/ 148 w 248"/>
                <a:gd name="T25" fmla="*/ 377 h 378"/>
                <a:gd name="T26" fmla="*/ 148 w 248"/>
                <a:gd name="T27" fmla="*/ 37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8" h="378">
                  <a:moveTo>
                    <a:pt x="148" y="377"/>
                  </a:moveTo>
                  <a:cubicBezTo>
                    <a:pt x="147" y="377"/>
                    <a:pt x="146" y="377"/>
                    <a:pt x="145" y="377"/>
                  </a:cubicBezTo>
                  <a:cubicBezTo>
                    <a:pt x="123" y="378"/>
                    <a:pt x="123" y="378"/>
                    <a:pt x="123" y="378"/>
                  </a:cubicBezTo>
                  <a:cubicBezTo>
                    <a:pt x="122" y="373"/>
                    <a:pt x="122" y="373"/>
                    <a:pt x="122" y="373"/>
                  </a:cubicBezTo>
                  <a:cubicBezTo>
                    <a:pt x="100" y="366"/>
                    <a:pt x="77" y="346"/>
                    <a:pt x="57" y="315"/>
                  </a:cubicBezTo>
                  <a:cubicBezTo>
                    <a:pt x="9" y="239"/>
                    <a:pt x="0" y="120"/>
                    <a:pt x="36" y="51"/>
                  </a:cubicBezTo>
                  <a:cubicBezTo>
                    <a:pt x="47" y="30"/>
                    <a:pt x="61" y="16"/>
                    <a:pt x="76" y="9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29" y="0"/>
                    <a:pt x="163" y="21"/>
                    <a:pt x="190" y="64"/>
                  </a:cubicBezTo>
                  <a:cubicBezTo>
                    <a:pt x="238" y="141"/>
                    <a:pt x="248" y="259"/>
                    <a:pt x="211" y="328"/>
                  </a:cubicBezTo>
                  <a:cubicBezTo>
                    <a:pt x="195" y="359"/>
                    <a:pt x="172" y="375"/>
                    <a:pt x="148" y="377"/>
                  </a:cubicBezTo>
                  <a:cubicBezTo>
                    <a:pt x="148" y="377"/>
                    <a:pt x="148" y="377"/>
                    <a:pt x="148" y="377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7" name="iSliḋê"/>
            <p:cNvSpPr/>
            <p:nvPr/>
          </p:nvSpPr>
          <p:spPr bwMode="auto">
            <a:xfrm>
              <a:off x="7246938" y="1344612"/>
              <a:ext cx="723900" cy="1216025"/>
            </a:xfrm>
            <a:custGeom>
              <a:avLst/>
              <a:gdLst>
                <a:gd name="T0" fmla="*/ 58 w 248"/>
                <a:gd name="T1" fmla="*/ 334 h 417"/>
                <a:gd name="T2" fmla="*/ 212 w 248"/>
                <a:gd name="T3" fmla="*/ 347 h 417"/>
                <a:gd name="T4" fmla="*/ 191 w 248"/>
                <a:gd name="T5" fmla="*/ 83 h 417"/>
                <a:gd name="T6" fmla="*/ 37 w 248"/>
                <a:gd name="T7" fmla="*/ 70 h 417"/>
                <a:gd name="T8" fmla="*/ 58 w 248"/>
                <a:gd name="T9" fmla="*/ 33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417">
                  <a:moveTo>
                    <a:pt x="58" y="334"/>
                  </a:moveTo>
                  <a:cubicBezTo>
                    <a:pt x="106" y="411"/>
                    <a:pt x="175" y="417"/>
                    <a:pt x="212" y="347"/>
                  </a:cubicBezTo>
                  <a:cubicBezTo>
                    <a:pt x="248" y="278"/>
                    <a:pt x="239" y="160"/>
                    <a:pt x="191" y="83"/>
                  </a:cubicBezTo>
                  <a:cubicBezTo>
                    <a:pt x="143" y="6"/>
                    <a:pt x="74" y="0"/>
                    <a:pt x="37" y="70"/>
                  </a:cubicBezTo>
                  <a:cubicBezTo>
                    <a:pt x="0" y="139"/>
                    <a:pt x="10" y="257"/>
                    <a:pt x="58" y="3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8" name="îṡliḍè"/>
            <p:cNvSpPr/>
            <p:nvPr/>
          </p:nvSpPr>
          <p:spPr bwMode="auto">
            <a:xfrm>
              <a:off x="7308850" y="1447800"/>
              <a:ext cx="603250" cy="1011238"/>
            </a:xfrm>
            <a:custGeom>
              <a:avLst/>
              <a:gdLst>
                <a:gd name="T0" fmla="*/ 48 w 207"/>
                <a:gd name="T1" fmla="*/ 278 h 347"/>
                <a:gd name="T2" fmla="*/ 176 w 207"/>
                <a:gd name="T3" fmla="*/ 289 h 347"/>
                <a:gd name="T4" fmla="*/ 159 w 207"/>
                <a:gd name="T5" fmla="*/ 69 h 347"/>
                <a:gd name="T6" fmla="*/ 31 w 207"/>
                <a:gd name="T7" fmla="*/ 58 h 347"/>
                <a:gd name="T8" fmla="*/ 48 w 207"/>
                <a:gd name="T9" fmla="*/ 27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347">
                  <a:moveTo>
                    <a:pt x="48" y="278"/>
                  </a:moveTo>
                  <a:cubicBezTo>
                    <a:pt x="88" y="342"/>
                    <a:pt x="146" y="347"/>
                    <a:pt x="176" y="289"/>
                  </a:cubicBezTo>
                  <a:cubicBezTo>
                    <a:pt x="207" y="231"/>
                    <a:pt x="199" y="133"/>
                    <a:pt x="159" y="69"/>
                  </a:cubicBezTo>
                  <a:cubicBezTo>
                    <a:pt x="118" y="5"/>
                    <a:pt x="61" y="0"/>
                    <a:pt x="31" y="58"/>
                  </a:cubicBezTo>
                  <a:cubicBezTo>
                    <a:pt x="0" y="116"/>
                    <a:pt x="8" y="214"/>
                    <a:pt x="48" y="278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59" name="íslíďê"/>
            <p:cNvSpPr/>
            <p:nvPr/>
          </p:nvSpPr>
          <p:spPr bwMode="auto">
            <a:xfrm>
              <a:off x="7340600" y="1500187"/>
              <a:ext cx="571500" cy="906463"/>
            </a:xfrm>
            <a:custGeom>
              <a:avLst/>
              <a:gdLst>
                <a:gd name="T0" fmla="*/ 48 w 196"/>
                <a:gd name="T1" fmla="*/ 260 h 311"/>
                <a:gd name="T2" fmla="*/ 30 w 196"/>
                <a:gd name="T3" fmla="*/ 39 h 311"/>
                <a:gd name="T4" fmla="*/ 79 w 196"/>
                <a:gd name="T5" fmla="*/ 0 h 311"/>
                <a:gd name="T6" fmla="*/ 148 w 196"/>
                <a:gd name="T7" fmla="*/ 51 h 311"/>
                <a:gd name="T8" fmla="*/ 165 w 196"/>
                <a:gd name="T9" fmla="*/ 271 h 311"/>
                <a:gd name="T10" fmla="*/ 117 w 196"/>
                <a:gd name="T11" fmla="*/ 311 h 311"/>
                <a:gd name="T12" fmla="*/ 48 w 196"/>
                <a:gd name="T13" fmla="*/ 26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311">
                  <a:moveTo>
                    <a:pt x="48" y="260"/>
                  </a:moveTo>
                  <a:cubicBezTo>
                    <a:pt x="8" y="196"/>
                    <a:pt x="0" y="97"/>
                    <a:pt x="30" y="39"/>
                  </a:cubicBezTo>
                  <a:cubicBezTo>
                    <a:pt x="43" y="15"/>
                    <a:pt x="60" y="2"/>
                    <a:pt x="79" y="0"/>
                  </a:cubicBezTo>
                  <a:cubicBezTo>
                    <a:pt x="102" y="1"/>
                    <a:pt x="127" y="18"/>
                    <a:pt x="148" y="51"/>
                  </a:cubicBezTo>
                  <a:cubicBezTo>
                    <a:pt x="188" y="115"/>
                    <a:pt x="196" y="213"/>
                    <a:pt x="165" y="271"/>
                  </a:cubicBezTo>
                  <a:cubicBezTo>
                    <a:pt x="153" y="295"/>
                    <a:pt x="135" y="308"/>
                    <a:pt x="117" y="311"/>
                  </a:cubicBezTo>
                  <a:cubicBezTo>
                    <a:pt x="93" y="310"/>
                    <a:pt x="68" y="292"/>
                    <a:pt x="48" y="2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0" name="isļîḋe"/>
            <p:cNvSpPr/>
            <p:nvPr/>
          </p:nvSpPr>
          <p:spPr bwMode="auto">
            <a:xfrm>
              <a:off x="7497763" y="1747837"/>
              <a:ext cx="257175" cy="407988"/>
            </a:xfrm>
            <a:custGeom>
              <a:avLst/>
              <a:gdLst>
                <a:gd name="T0" fmla="*/ 21 w 88"/>
                <a:gd name="T1" fmla="*/ 117 h 140"/>
                <a:gd name="T2" fmla="*/ 13 w 88"/>
                <a:gd name="T3" fmla="*/ 18 h 140"/>
                <a:gd name="T4" fmla="*/ 35 w 88"/>
                <a:gd name="T5" fmla="*/ 0 h 140"/>
                <a:gd name="T6" fmla="*/ 66 w 88"/>
                <a:gd name="T7" fmla="*/ 23 h 140"/>
                <a:gd name="T8" fmla="*/ 74 w 88"/>
                <a:gd name="T9" fmla="*/ 122 h 140"/>
                <a:gd name="T10" fmla="*/ 52 w 88"/>
                <a:gd name="T11" fmla="*/ 140 h 140"/>
                <a:gd name="T12" fmla="*/ 21 w 88"/>
                <a:gd name="T13" fmla="*/ 11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140">
                  <a:moveTo>
                    <a:pt x="21" y="117"/>
                  </a:moveTo>
                  <a:cubicBezTo>
                    <a:pt x="3" y="89"/>
                    <a:pt x="0" y="44"/>
                    <a:pt x="13" y="18"/>
                  </a:cubicBezTo>
                  <a:cubicBezTo>
                    <a:pt x="19" y="8"/>
                    <a:pt x="27" y="2"/>
                    <a:pt x="35" y="0"/>
                  </a:cubicBezTo>
                  <a:cubicBezTo>
                    <a:pt x="46" y="1"/>
                    <a:pt x="57" y="9"/>
                    <a:pt x="66" y="23"/>
                  </a:cubicBezTo>
                  <a:cubicBezTo>
                    <a:pt x="84" y="52"/>
                    <a:pt x="88" y="96"/>
                    <a:pt x="74" y="122"/>
                  </a:cubicBezTo>
                  <a:cubicBezTo>
                    <a:pt x="68" y="133"/>
                    <a:pt x="61" y="139"/>
                    <a:pt x="52" y="140"/>
                  </a:cubicBezTo>
                  <a:cubicBezTo>
                    <a:pt x="42" y="139"/>
                    <a:pt x="30" y="132"/>
                    <a:pt x="21" y="117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1" name="íśḷîḑê"/>
            <p:cNvSpPr/>
            <p:nvPr/>
          </p:nvSpPr>
          <p:spPr bwMode="auto">
            <a:xfrm>
              <a:off x="7410450" y="2030412"/>
              <a:ext cx="12700" cy="17463"/>
            </a:xfrm>
            <a:custGeom>
              <a:avLst/>
              <a:gdLst>
                <a:gd name="T0" fmla="*/ 1 w 4"/>
                <a:gd name="T1" fmla="*/ 6 h 6"/>
                <a:gd name="T2" fmla="*/ 0 w 4"/>
                <a:gd name="T3" fmla="*/ 1 h 6"/>
                <a:gd name="T4" fmla="*/ 3 w 4"/>
                <a:gd name="T5" fmla="*/ 0 h 6"/>
                <a:gd name="T6" fmla="*/ 4 w 4"/>
                <a:gd name="T7" fmla="*/ 5 h 6"/>
                <a:gd name="T8" fmla="*/ 1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1" y="5"/>
                    <a:pt x="0" y="3"/>
                    <a:pt x="0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3"/>
                    <a:pt x="4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2" name="î$ḻîḋe"/>
            <p:cNvSpPr/>
            <p:nvPr/>
          </p:nvSpPr>
          <p:spPr bwMode="auto">
            <a:xfrm>
              <a:off x="7486650" y="2195512"/>
              <a:ext cx="26987" cy="47625"/>
            </a:xfrm>
            <a:custGeom>
              <a:avLst/>
              <a:gdLst>
                <a:gd name="T0" fmla="*/ 7 w 9"/>
                <a:gd name="T1" fmla="*/ 0 h 16"/>
                <a:gd name="T2" fmla="*/ 8 w 9"/>
                <a:gd name="T3" fmla="*/ 2 h 16"/>
                <a:gd name="T4" fmla="*/ 9 w 9"/>
                <a:gd name="T5" fmla="*/ 3 h 16"/>
                <a:gd name="T6" fmla="*/ 3 w 9"/>
                <a:gd name="T7" fmla="*/ 16 h 16"/>
                <a:gd name="T8" fmla="*/ 1 w 9"/>
                <a:gd name="T9" fmla="*/ 14 h 16"/>
                <a:gd name="T10" fmla="*/ 0 w 9"/>
                <a:gd name="T11" fmla="*/ 12 h 16"/>
                <a:gd name="T12" fmla="*/ 7 w 9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6">
                  <a:moveTo>
                    <a:pt x="7" y="0"/>
                  </a:moveTo>
                  <a:cubicBezTo>
                    <a:pt x="7" y="0"/>
                    <a:pt x="8" y="1"/>
                    <a:pt x="8" y="2"/>
                  </a:cubicBezTo>
                  <a:cubicBezTo>
                    <a:pt x="8" y="2"/>
                    <a:pt x="9" y="3"/>
                    <a:pt x="9" y="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4"/>
                    <a:pt x="1" y="14"/>
                  </a:cubicBezTo>
                  <a:cubicBezTo>
                    <a:pt x="1" y="13"/>
                    <a:pt x="1" y="13"/>
                    <a:pt x="0" y="12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3" name="îśḷiḍè"/>
            <p:cNvSpPr/>
            <p:nvPr/>
          </p:nvSpPr>
          <p:spPr bwMode="auto">
            <a:xfrm>
              <a:off x="7731125" y="2351087"/>
              <a:ext cx="9525" cy="17463"/>
            </a:xfrm>
            <a:custGeom>
              <a:avLst/>
              <a:gdLst>
                <a:gd name="T0" fmla="*/ 1 w 3"/>
                <a:gd name="T1" fmla="*/ 6 h 6"/>
                <a:gd name="T2" fmla="*/ 0 w 3"/>
                <a:gd name="T3" fmla="*/ 1 h 6"/>
                <a:gd name="T4" fmla="*/ 2 w 3"/>
                <a:gd name="T5" fmla="*/ 0 h 6"/>
                <a:gd name="T6" fmla="*/ 3 w 3"/>
                <a:gd name="T7" fmla="*/ 5 h 6"/>
                <a:gd name="T8" fmla="*/ 1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1" y="6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6"/>
                    <a:pt x="1" y="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4" name="íṧḷïďè"/>
            <p:cNvSpPr/>
            <p:nvPr/>
          </p:nvSpPr>
          <p:spPr bwMode="auto">
            <a:xfrm>
              <a:off x="7605713" y="2338387"/>
              <a:ext cx="9525" cy="20638"/>
            </a:xfrm>
            <a:custGeom>
              <a:avLst/>
              <a:gdLst>
                <a:gd name="T0" fmla="*/ 3 w 3"/>
                <a:gd name="T1" fmla="*/ 2 h 7"/>
                <a:gd name="T2" fmla="*/ 3 w 3"/>
                <a:gd name="T3" fmla="*/ 7 h 7"/>
                <a:gd name="T4" fmla="*/ 0 w 3"/>
                <a:gd name="T5" fmla="*/ 5 h 7"/>
                <a:gd name="T6" fmla="*/ 0 w 3"/>
                <a:gd name="T7" fmla="*/ 0 h 7"/>
                <a:gd name="T8" fmla="*/ 3 w 3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2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2" y="6"/>
                    <a:pt x="1" y="6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5" name="îṥlîḋe"/>
            <p:cNvSpPr/>
            <p:nvPr/>
          </p:nvSpPr>
          <p:spPr bwMode="auto">
            <a:xfrm>
              <a:off x="7813675" y="2222500"/>
              <a:ext cx="25400" cy="42863"/>
            </a:xfrm>
            <a:custGeom>
              <a:avLst/>
              <a:gdLst>
                <a:gd name="T0" fmla="*/ 0 w 9"/>
                <a:gd name="T1" fmla="*/ 3 h 15"/>
                <a:gd name="T2" fmla="*/ 0 w 9"/>
                <a:gd name="T3" fmla="*/ 2 h 15"/>
                <a:gd name="T4" fmla="*/ 1 w 9"/>
                <a:gd name="T5" fmla="*/ 0 h 15"/>
                <a:gd name="T6" fmla="*/ 9 w 9"/>
                <a:gd name="T7" fmla="*/ 12 h 15"/>
                <a:gd name="T8" fmla="*/ 7 w 9"/>
                <a:gd name="T9" fmla="*/ 15 h 15"/>
                <a:gd name="T10" fmla="*/ 0 w 9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5">
                  <a:moveTo>
                    <a:pt x="0" y="3"/>
                  </a:moveTo>
                  <a:cubicBezTo>
                    <a:pt x="0" y="3"/>
                    <a:pt x="0" y="2"/>
                    <a:pt x="0" y="2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8" y="13"/>
                    <a:pt x="8" y="14"/>
                    <a:pt x="7" y="15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6" name="íṥḷiḓê"/>
            <p:cNvSpPr/>
            <p:nvPr/>
          </p:nvSpPr>
          <p:spPr bwMode="auto">
            <a:xfrm>
              <a:off x="7542213" y="1535112"/>
              <a:ext cx="7937" cy="17463"/>
            </a:xfrm>
            <a:custGeom>
              <a:avLst/>
              <a:gdLst>
                <a:gd name="T0" fmla="*/ 1 w 3"/>
                <a:gd name="T1" fmla="*/ 6 h 6"/>
                <a:gd name="T2" fmla="*/ 0 w 3"/>
                <a:gd name="T3" fmla="*/ 1 h 6"/>
                <a:gd name="T4" fmla="*/ 2 w 3"/>
                <a:gd name="T5" fmla="*/ 0 h 6"/>
                <a:gd name="T6" fmla="*/ 3 w 3"/>
                <a:gd name="T7" fmla="*/ 5 h 6"/>
                <a:gd name="T8" fmla="*/ 1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1" y="6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1" y="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7" name="işḷíḑe"/>
            <p:cNvSpPr/>
            <p:nvPr/>
          </p:nvSpPr>
          <p:spPr bwMode="auto">
            <a:xfrm>
              <a:off x="7440613" y="1630362"/>
              <a:ext cx="31750" cy="49213"/>
            </a:xfrm>
            <a:custGeom>
              <a:avLst/>
              <a:gdLst>
                <a:gd name="T0" fmla="*/ 10 w 11"/>
                <a:gd name="T1" fmla="*/ 16 h 17"/>
                <a:gd name="T2" fmla="*/ 9 w 11"/>
                <a:gd name="T3" fmla="*/ 17 h 17"/>
                <a:gd name="T4" fmla="*/ 0 w 11"/>
                <a:gd name="T5" fmla="*/ 4 h 17"/>
                <a:gd name="T6" fmla="*/ 1 w 11"/>
                <a:gd name="T7" fmla="*/ 2 h 17"/>
                <a:gd name="T8" fmla="*/ 2 w 11"/>
                <a:gd name="T9" fmla="*/ 0 h 17"/>
                <a:gd name="T10" fmla="*/ 11 w 11"/>
                <a:gd name="T11" fmla="*/ 14 h 17"/>
                <a:gd name="T12" fmla="*/ 10 w 11"/>
                <a:gd name="T1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7">
                  <a:moveTo>
                    <a:pt x="10" y="16"/>
                  </a:moveTo>
                  <a:cubicBezTo>
                    <a:pt x="9" y="16"/>
                    <a:pt x="9" y="17"/>
                    <a:pt x="9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8" name="íŝḻiḓé"/>
            <p:cNvSpPr/>
            <p:nvPr/>
          </p:nvSpPr>
          <p:spPr bwMode="auto">
            <a:xfrm>
              <a:off x="7769225" y="1668462"/>
              <a:ext cx="20637" cy="38100"/>
            </a:xfrm>
            <a:custGeom>
              <a:avLst/>
              <a:gdLst>
                <a:gd name="T0" fmla="*/ 2 w 7"/>
                <a:gd name="T1" fmla="*/ 13 h 13"/>
                <a:gd name="T2" fmla="*/ 1 w 7"/>
                <a:gd name="T3" fmla="*/ 12 h 13"/>
                <a:gd name="T4" fmla="*/ 0 w 7"/>
                <a:gd name="T5" fmla="*/ 10 h 13"/>
                <a:gd name="T6" fmla="*/ 5 w 7"/>
                <a:gd name="T7" fmla="*/ 0 h 13"/>
                <a:gd name="T8" fmla="*/ 7 w 7"/>
                <a:gd name="T9" fmla="*/ 4 h 13"/>
                <a:gd name="T10" fmla="*/ 2 w 7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3">
                  <a:moveTo>
                    <a:pt x="2" y="13"/>
                  </a:moveTo>
                  <a:cubicBezTo>
                    <a:pt x="2" y="13"/>
                    <a:pt x="2" y="12"/>
                    <a:pt x="1" y="12"/>
                  </a:cubicBezTo>
                  <a:cubicBezTo>
                    <a:pt x="1" y="11"/>
                    <a:pt x="0" y="10"/>
                    <a:pt x="0" y="1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7" y="3"/>
                    <a:pt x="7" y="4"/>
                  </a:cubicBezTo>
                  <a:lnTo>
                    <a:pt x="2" y="13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" name="iṧļíḍé"/>
            <p:cNvSpPr/>
            <p:nvPr/>
          </p:nvSpPr>
          <p:spPr bwMode="auto">
            <a:xfrm>
              <a:off x="7392988" y="1814512"/>
              <a:ext cx="11112" cy="17463"/>
            </a:xfrm>
            <a:custGeom>
              <a:avLst/>
              <a:gdLst>
                <a:gd name="T0" fmla="*/ 4 w 4"/>
                <a:gd name="T1" fmla="*/ 2 h 6"/>
                <a:gd name="T2" fmla="*/ 3 w 4"/>
                <a:gd name="T3" fmla="*/ 6 h 6"/>
                <a:gd name="T4" fmla="*/ 0 w 4"/>
                <a:gd name="T5" fmla="*/ 5 h 6"/>
                <a:gd name="T6" fmla="*/ 1 w 4"/>
                <a:gd name="T7" fmla="*/ 0 h 6"/>
                <a:gd name="T8" fmla="*/ 4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2"/>
                  </a:moveTo>
                  <a:cubicBezTo>
                    <a:pt x="3" y="3"/>
                    <a:pt x="3" y="5"/>
                    <a:pt x="3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2"/>
                    <a:pt x="1" y="0"/>
                  </a:cubicBezTo>
                  <a:lnTo>
                    <a:pt x="4" y="2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" name="íṥlíde"/>
            <p:cNvSpPr/>
            <p:nvPr/>
          </p:nvSpPr>
          <p:spPr bwMode="auto">
            <a:xfrm>
              <a:off x="7667625" y="1546225"/>
              <a:ext cx="7937" cy="17463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0 h 6"/>
                <a:gd name="T4" fmla="*/ 3 w 3"/>
                <a:gd name="T5" fmla="*/ 1 h 6"/>
                <a:gd name="T6" fmla="*/ 3 w 3"/>
                <a:gd name="T7" fmla="*/ 6 h 6"/>
                <a:gd name="T8" fmla="*/ 0 w 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" name="îS1ïḋé"/>
            <p:cNvSpPr/>
            <p:nvPr/>
          </p:nvSpPr>
          <p:spPr bwMode="auto">
            <a:xfrm>
              <a:off x="7632700" y="1703387"/>
              <a:ext cx="31750" cy="257175"/>
            </a:xfrm>
            <a:custGeom>
              <a:avLst/>
              <a:gdLst>
                <a:gd name="T0" fmla="*/ 7 w 20"/>
                <a:gd name="T1" fmla="*/ 4 h 162"/>
                <a:gd name="T2" fmla="*/ 15 w 20"/>
                <a:gd name="T3" fmla="*/ 0 h 162"/>
                <a:gd name="T4" fmla="*/ 20 w 20"/>
                <a:gd name="T5" fmla="*/ 9 h 162"/>
                <a:gd name="T6" fmla="*/ 11 w 20"/>
                <a:gd name="T7" fmla="*/ 162 h 162"/>
                <a:gd name="T8" fmla="*/ 0 w 20"/>
                <a:gd name="T9" fmla="*/ 153 h 162"/>
                <a:gd name="T10" fmla="*/ 7 w 20"/>
                <a:gd name="T11" fmla="*/ 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62">
                  <a:moveTo>
                    <a:pt x="7" y="4"/>
                  </a:moveTo>
                  <a:lnTo>
                    <a:pt x="15" y="0"/>
                  </a:lnTo>
                  <a:lnTo>
                    <a:pt x="20" y="9"/>
                  </a:lnTo>
                  <a:lnTo>
                    <a:pt x="11" y="162"/>
                  </a:lnTo>
                  <a:lnTo>
                    <a:pt x="0" y="153"/>
                  </a:lnTo>
                  <a:lnTo>
                    <a:pt x="7" y="4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" name="íṡļïdè"/>
            <p:cNvSpPr/>
            <p:nvPr/>
          </p:nvSpPr>
          <p:spPr bwMode="auto">
            <a:xfrm>
              <a:off x="7451725" y="1936750"/>
              <a:ext cx="198437" cy="90488"/>
            </a:xfrm>
            <a:custGeom>
              <a:avLst/>
              <a:gdLst>
                <a:gd name="T0" fmla="*/ 5 w 125"/>
                <a:gd name="T1" fmla="*/ 57 h 57"/>
                <a:gd name="T2" fmla="*/ 0 w 125"/>
                <a:gd name="T3" fmla="*/ 51 h 57"/>
                <a:gd name="T4" fmla="*/ 2 w 125"/>
                <a:gd name="T5" fmla="*/ 40 h 57"/>
                <a:gd name="T6" fmla="*/ 118 w 125"/>
                <a:gd name="T7" fmla="*/ 0 h 57"/>
                <a:gd name="T8" fmla="*/ 125 w 125"/>
                <a:gd name="T9" fmla="*/ 15 h 57"/>
                <a:gd name="T10" fmla="*/ 5 w 125"/>
                <a:gd name="T1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57">
                  <a:moveTo>
                    <a:pt x="5" y="57"/>
                  </a:moveTo>
                  <a:lnTo>
                    <a:pt x="0" y="51"/>
                  </a:lnTo>
                  <a:lnTo>
                    <a:pt x="2" y="40"/>
                  </a:lnTo>
                  <a:lnTo>
                    <a:pt x="118" y="0"/>
                  </a:lnTo>
                  <a:lnTo>
                    <a:pt x="125" y="15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" name="îşlîḍe"/>
            <p:cNvSpPr/>
            <p:nvPr/>
          </p:nvSpPr>
          <p:spPr bwMode="auto">
            <a:xfrm>
              <a:off x="4535488" y="2125662"/>
              <a:ext cx="66675" cy="85725"/>
            </a:xfrm>
            <a:custGeom>
              <a:avLst/>
              <a:gdLst>
                <a:gd name="T0" fmla="*/ 12 w 23"/>
                <a:gd name="T1" fmla="*/ 25 h 29"/>
                <a:gd name="T2" fmla="*/ 23 w 23"/>
                <a:gd name="T3" fmla="*/ 8 h 29"/>
                <a:gd name="T4" fmla="*/ 12 w 23"/>
                <a:gd name="T5" fmla="*/ 3 h 29"/>
                <a:gd name="T6" fmla="*/ 0 w 23"/>
                <a:gd name="T7" fmla="*/ 21 h 29"/>
                <a:gd name="T8" fmla="*/ 12 w 23"/>
                <a:gd name="T9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8">
                  <a:moveTo>
                    <a:pt x="12" y="25"/>
                  </a:moveTo>
                  <a:cubicBezTo>
                    <a:pt x="18" y="22"/>
                    <a:pt x="23" y="14"/>
                    <a:pt x="23" y="8"/>
                  </a:cubicBezTo>
                  <a:cubicBezTo>
                    <a:pt x="23" y="2"/>
                    <a:pt x="18" y="0"/>
                    <a:pt x="12" y="3"/>
                  </a:cubicBezTo>
                  <a:cubicBezTo>
                    <a:pt x="5" y="7"/>
                    <a:pt x="0" y="15"/>
                    <a:pt x="0" y="21"/>
                  </a:cubicBezTo>
                  <a:cubicBezTo>
                    <a:pt x="0" y="27"/>
                    <a:pt x="5" y="29"/>
                    <a:pt x="12" y="25"/>
                  </a:cubicBezTo>
                  <a:close/>
                </a:path>
              </a:pathLst>
            </a:custGeom>
            <a:solidFill>
              <a:srgbClr val="5961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" name="íṩḷîḍè"/>
            <p:cNvSpPr/>
            <p:nvPr/>
          </p:nvSpPr>
          <p:spPr bwMode="auto">
            <a:xfrm>
              <a:off x="5840413" y="3863975"/>
              <a:ext cx="2092325" cy="1223963"/>
            </a:xfrm>
            <a:custGeom>
              <a:avLst/>
              <a:gdLst>
                <a:gd name="T0" fmla="*/ 0 w 1318"/>
                <a:gd name="T1" fmla="*/ 321 h 771"/>
                <a:gd name="T2" fmla="*/ 781 w 1318"/>
                <a:gd name="T3" fmla="*/ 771 h 771"/>
                <a:gd name="T4" fmla="*/ 1316 w 1318"/>
                <a:gd name="T5" fmla="*/ 451 h 771"/>
                <a:gd name="T6" fmla="*/ 1318 w 1318"/>
                <a:gd name="T7" fmla="*/ 449 h 771"/>
                <a:gd name="T8" fmla="*/ 537 w 1318"/>
                <a:gd name="T9" fmla="*/ 0 h 771"/>
                <a:gd name="T10" fmla="*/ 0 w 1318"/>
                <a:gd name="T11" fmla="*/ 321 h 771"/>
                <a:gd name="T12" fmla="*/ 425 w 1318"/>
                <a:gd name="T13" fmla="*/ 503 h 771"/>
                <a:gd name="T14" fmla="*/ 417 w 1318"/>
                <a:gd name="T15" fmla="*/ 497 h 771"/>
                <a:gd name="T16" fmla="*/ 689 w 1318"/>
                <a:gd name="T17" fmla="*/ 339 h 771"/>
                <a:gd name="T18" fmla="*/ 699 w 1318"/>
                <a:gd name="T19" fmla="*/ 345 h 771"/>
                <a:gd name="T20" fmla="*/ 425 w 1318"/>
                <a:gd name="T21" fmla="*/ 503 h 771"/>
                <a:gd name="T22" fmla="*/ 831 w 1318"/>
                <a:gd name="T23" fmla="*/ 220 h 771"/>
                <a:gd name="T24" fmla="*/ 384 w 1318"/>
                <a:gd name="T25" fmla="*/ 479 h 771"/>
                <a:gd name="T26" fmla="*/ 377 w 1318"/>
                <a:gd name="T27" fmla="*/ 475 h 771"/>
                <a:gd name="T28" fmla="*/ 824 w 1318"/>
                <a:gd name="T29" fmla="*/ 216 h 771"/>
                <a:gd name="T30" fmla="*/ 831 w 1318"/>
                <a:gd name="T31" fmla="*/ 220 h 771"/>
                <a:gd name="T32" fmla="*/ 791 w 1318"/>
                <a:gd name="T33" fmla="*/ 198 h 771"/>
                <a:gd name="T34" fmla="*/ 346 w 1318"/>
                <a:gd name="T35" fmla="*/ 457 h 771"/>
                <a:gd name="T36" fmla="*/ 336 w 1318"/>
                <a:gd name="T37" fmla="*/ 451 h 771"/>
                <a:gd name="T38" fmla="*/ 783 w 1318"/>
                <a:gd name="T39" fmla="*/ 192 h 771"/>
                <a:gd name="T40" fmla="*/ 791 w 1318"/>
                <a:gd name="T41" fmla="*/ 198 h 771"/>
                <a:gd name="T42" fmla="*/ 750 w 1318"/>
                <a:gd name="T43" fmla="*/ 174 h 771"/>
                <a:gd name="T44" fmla="*/ 305 w 1318"/>
                <a:gd name="T45" fmla="*/ 433 h 771"/>
                <a:gd name="T46" fmla="*/ 296 w 1318"/>
                <a:gd name="T47" fmla="*/ 429 h 771"/>
                <a:gd name="T48" fmla="*/ 743 w 1318"/>
                <a:gd name="T49" fmla="*/ 170 h 771"/>
                <a:gd name="T50" fmla="*/ 750 w 1318"/>
                <a:gd name="T51" fmla="*/ 174 h 771"/>
                <a:gd name="T52" fmla="*/ 710 w 1318"/>
                <a:gd name="T53" fmla="*/ 150 h 771"/>
                <a:gd name="T54" fmla="*/ 265 w 1318"/>
                <a:gd name="T55" fmla="*/ 409 h 771"/>
                <a:gd name="T56" fmla="*/ 256 w 1318"/>
                <a:gd name="T57" fmla="*/ 405 h 771"/>
                <a:gd name="T58" fmla="*/ 702 w 1318"/>
                <a:gd name="T59" fmla="*/ 146 h 771"/>
                <a:gd name="T60" fmla="*/ 710 w 1318"/>
                <a:gd name="T61" fmla="*/ 150 h 771"/>
                <a:gd name="T62" fmla="*/ 669 w 1318"/>
                <a:gd name="T63" fmla="*/ 128 h 771"/>
                <a:gd name="T64" fmla="*/ 224 w 1318"/>
                <a:gd name="T65" fmla="*/ 387 h 771"/>
                <a:gd name="T66" fmla="*/ 217 w 1318"/>
                <a:gd name="T67" fmla="*/ 381 h 771"/>
                <a:gd name="T68" fmla="*/ 662 w 1318"/>
                <a:gd name="T69" fmla="*/ 123 h 771"/>
                <a:gd name="T70" fmla="*/ 669 w 1318"/>
                <a:gd name="T71" fmla="*/ 128 h 771"/>
                <a:gd name="T72" fmla="*/ 629 w 1318"/>
                <a:gd name="T73" fmla="*/ 104 h 771"/>
                <a:gd name="T74" fmla="*/ 184 w 1318"/>
                <a:gd name="T75" fmla="*/ 363 h 771"/>
                <a:gd name="T76" fmla="*/ 176 w 1318"/>
                <a:gd name="T77" fmla="*/ 359 h 771"/>
                <a:gd name="T78" fmla="*/ 621 w 1318"/>
                <a:gd name="T79" fmla="*/ 101 h 771"/>
                <a:gd name="T80" fmla="*/ 629 w 1318"/>
                <a:gd name="T81" fmla="*/ 104 h 771"/>
                <a:gd name="T82" fmla="*/ 590 w 1318"/>
                <a:gd name="T83" fmla="*/ 82 h 771"/>
                <a:gd name="T84" fmla="*/ 143 w 1318"/>
                <a:gd name="T85" fmla="*/ 339 h 771"/>
                <a:gd name="T86" fmla="*/ 136 w 1318"/>
                <a:gd name="T87" fmla="*/ 336 h 771"/>
                <a:gd name="T88" fmla="*/ 581 w 1318"/>
                <a:gd name="T89" fmla="*/ 77 h 771"/>
                <a:gd name="T90" fmla="*/ 590 w 1318"/>
                <a:gd name="T91" fmla="*/ 82 h 771"/>
                <a:gd name="T92" fmla="*/ 550 w 1318"/>
                <a:gd name="T93" fmla="*/ 58 h 771"/>
                <a:gd name="T94" fmla="*/ 103 w 1318"/>
                <a:gd name="T95" fmla="*/ 317 h 771"/>
                <a:gd name="T96" fmla="*/ 96 w 1318"/>
                <a:gd name="T97" fmla="*/ 312 h 771"/>
                <a:gd name="T98" fmla="*/ 541 w 1318"/>
                <a:gd name="T99" fmla="*/ 53 h 771"/>
                <a:gd name="T100" fmla="*/ 550 w 1318"/>
                <a:gd name="T101" fmla="*/ 58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18" h="771">
                  <a:moveTo>
                    <a:pt x="0" y="321"/>
                  </a:moveTo>
                  <a:lnTo>
                    <a:pt x="781" y="771"/>
                  </a:lnTo>
                  <a:lnTo>
                    <a:pt x="1316" y="451"/>
                  </a:lnTo>
                  <a:lnTo>
                    <a:pt x="1318" y="449"/>
                  </a:lnTo>
                  <a:lnTo>
                    <a:pt x="537" y="0"/>
                  </a:lnTo>
                  <a:lnTo>
                    <a:pt x="0" y="321"/>
                  </a:lnTo>
                  <a:close/>
                  <a:moveTo>
                    <a:pt x="425" y="503"/>
                  </a:moveTo>
                  <a:lnTo>
                    <a:pt x="417" y="497"/>
                  </a:lnTo>
                  <a:lnTo>
                    <a:pt x="689" y="339"/>
                  </a:lnTo>
                  <a:lnTo>
                    <a:pt x="699" y="345"/>
                  </a:lnTo>
                  <a:lnTo>
                    <a:pt x="425" y="503"/>
                  </a:lnTo>
                  <a:close/>
                  <a:moveTo>
                    <a:pt x="831" y="220"/>
                  </a:moveTo>
                  <a:lnTo>
                    <a:pt x="384" y="479"/>
                  </a:lnTo>
                  <a:lnTo>
                    <a:pt x="377" y="475"/>
                  </a:lnTo>
                  <a:lnTo>
                    <a:pt x="824" y="216"/>
                  </a:lnTo>
                  <a:lnTo>
                    <a:pt x="831" y="220"/>
                  </a:lnTo>
                  <a:close/>
                  <a:moveTo>
                    <a:pt x="791" y="198"/>
                  </a:moveTo>
                  <a:lnTo>
                    <a:pt x="346" y="457"/>
                  </a:lnTo>
                  <a:lnTo>
                    <a:pt x="336" y="451"/>
                  </a:lnTo>
                  <a:lnTo>
                    <a:pt x="783" y="192"/>
                  </a:lnTo>
                  <a:lnTo>
                    <a:pt x="791" y="198"/>
                  </a:lnTo>
                  <a:close/>
                  <a:moveTo>
                    <a:pt x="750" y="174"/>
                  </a:moveTo>
                  <a:lnTo>
                    <a:pt x="305" y="433"/>
                  </a:lnTo>
                  <a:lnTo>
                    <a:pt x="296" y="429"/>
                  </a:lnTo>
                  <a:lnTo>
                    <a:pt x="743" y="170"/>
                  </a:lnTo>
                  <a:lnTo>
                    <a:pt x="750" y="174"/>
                  </a:lnTo>
                  <a:close/>
                  <a:moveTo>
                    <a:pt x="710" y="150"/>
                  </a:moveTo>
                  <a:lnTo>
                    <a:pt x="265" y="409"/>
                  </a:lnTo>
                  <a:lnTo>
                    <a:pt x="256" y="405"/>
                  </a:lnTo>
                  <a:lnTo>
                    <a:pt x="702" y="146"/>
                  </a:lnTo>
                  <a:lnTo>
                    <a:pt x="710" y="150"/>
                  </a:lnTo>
                  <a:close/>
                  <a:moveTo>
                    <a:pt x="669" y="128"/>
                  </a:moveTo>
                  <a:lnTo>
                    <a:pt x="224" y="387"/>
                  </a:lnTo>
                  <a:lnTo>
                    <a:pt x="217" y="381"/>
                  </a:lnTo>
                  <a:lnTo>
                    <a:pt x="662" y="123"/>
                  </a:lnTo>
                  <a:lnTo>
                    <a:pt x="669" y="128"/>
                  </a:lnTo>
                  <a:close/>
                  <a:moveTo>
                    <a:pt x="629" y="104"/>
                  </a:moveTo>
                  <a:lnTo>
                    <a:pt x="184" y="363"/>
                  </a:lnTo>
                  <a:lnTo>
                    <a:pt x="176" y="359"/>
                  </a:lnTo>
                  <a:lnTo>
                    <a:pt x="621" y="101"/>
                  </a:lnTo>
                  <a:lnTo>
                    <a:pt x="629" y="104"/>
                  </a:lnTo>
                  <a:close/>
                  <a:moveTo>
                    <a:pt x="590" y="82"/>
                  </a:moveTo>
                  <a:lnTo>
                    <a:pt x="143" y="339"/>
                  </a:lnTo>
                  <a:lnTo>
                    <a:pt x="136" y="336"/>
                  </a:lnTo>
                  <a:lnTo>
                    <a:pt x="581" y="77"/>
                  </a:lnTo>
                  <a:lnTo>
                    <a:pt x="590" y="82"/>
                  </a:lnTo>
                  <a:close/>
                  <a:moveTo>
                    <a:pt x="550" y="58"/>
                  </a:moveTo>
                  <a:lnTo>
                    <a:pt x="103" y="317"/>
                  </a:lnTo>
                  <a:lnTo>
                    <a:pt x="96" y="312"/>
                  </a:lnTo>
                  <a:lnTo>
                    <a:pt x="541" y="53"/>
                  </a:lnTo>
                  <a:lnTo>
                    <a:pt x="550" y="58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" name="îSliḓe"/>
            <p:cNvSpPr/>
            <p:nvPr/>
          </p:nvSpPr>
          <p:spPr bwMode="auto">
            <a:xfrm>
              <a:off x="5992813" y="3948112"/>
              <a:ext cx="720725" cy="419100"/>
            </a:xfrm>
            <a:custGeom>
              <a:avLst/>
              <a:gdLst>
                <a:gd name="T0" fmla="*/ 0 w 454"/>
                <a:gd name="T1" fmla="*/ 259 h 264"/>
                <a:gd name="T2" fmla="*/ 7 w 454"/>
                <a:gd name="T3" fmla="*/ 264 h 264"/>
                <a:gd name="T4" fmla="*/ 454 w 454"/>
                <a:gd name="T5" fmla="*/ 5 h 264"/>
                <a:gd name="T6" fmla="*/ 445 w 454"/>
                <a:gd name="T7" fmla="*/ 0 h 264"/>
                <a:gd name="T8" fmla="*/ 0 w 454"/>
                <a:gd name="T9" fmla="*/ 259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4">
                  <a:moveTo>
                    <a:pt x="0" y="259"/>
                  </a:moveTo>
                  <a:lnTo>
                    <a:pt x="7" y="264"/>
                  </a:lnTo>
                  <a:lnTo>
                    <a:pt x="454" y="5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" name="îṧḻîḓè"/>
            <p:cNvSpPr/>
            <p:nvPr/>
          </p:nvSpPr>
          <p:spPr bwMode="auto">
            <a:xfrm>
              <a:off x="6056313" y="3986212"/>
              <a:ext cx="720725" cy="415925"/>
            </a:xfrm>
            <a:custGeom>
              <a:avLst/>
              <a:gdLst>
                <a:gd name="T0" fmla="*/ 0 w 454"/>
                <a:gd name="T1" fmla="*/ 259 h 262"/>
                <a:gd name="T2" fmla="*/ 7 w 454"/>
                <a:gd name="T3" fmla="*/ 262 h 262"/>
                <a:gd name="T4" fmla="*/ 454 w 454"/>
                <a:gd name="T5" fmla="*/ 5 h 262"/>
                <a:gd name="T6" fmla="*/ 445 w 454"/>
                <a:gd name="T7" fmla="*/ 0 h 262"/>
                <a:gd name="T8" fmla="*/ 0 w 454"/>
                <a:gd name="T9" fmla="*/ 25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2">
                  <a:moveTo>
                    <a:pt x="0" y="259"/>
                  </a:moveTo>
                  <a:lnTo>
                    <a:pt x="7" y="262"/>
                  </a:lnTo>
                  <a:lnTo>
                    <a:pt x="454" y="5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" name="iṣľiḑè"/>
            <p:cNvSpPr/>
            <p:nvPr/>
          </p:nvSpPr>
          <p:spPr bwMode="auto">
            <a:xfrm>
              <a:off x="6119813" y="4024312"/>
              <a:ext cx="719137" cy="415925"/>
            </a:xfrm>
            <a:custGeom>
              <a:avLst/>
              <a:gdLst>
                <a:gd name="T0" fmla="*/ 0 w 453"/>
                <a:gd name="T1" fmla="*/ 258 h 262"/>
                <a:gd name="T2" fmla="*/ 8 w 453"/>
                <a:gd name="T3" fmla="*/ 262 h 262"/>
                <a:gd name="T4" fmla="*/ 453 w 453"/>
                <a:gd name="T5" fmla="*/ 3 h 262"/>
                <a:gd name="T6" fmla="*/ 445 w 453"/>
                <a:gd name="T7" fmla="*/ 0 h 262"/>
                <a:gd name="T8" fmla="*/ 0 w 453"/>
                <a:gd name="T9" fmla="*/ 258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2">
                  <a:moveTo>
                    <a:pt x="0" y="258"/>
                  </a:moveTo>
                  <a:lnTo>
                    <a:pt x="8" y="262"/>
                  </a:lnTo>
                  <a:lnTo>
                    <a:pt x="453" y="3"/>
                  </a:lnTo>
                  <a:lnTo>
                    <a:pt x="445" y="0"/>
                  </a:lnTo>
                  <a:lnTo>
                    <a:pt x="0" y="258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" name="iṡḷiḓè"/>
            <p:cNvSpPr/>
            <p:nvPr/>
          </p:nvSpPr>
          <p:spPr bwMode="auto">
            <a:xfrm>
              <a:off x="6184900" y="4059237"/>
              <a:ext cx="717550" cy="419100"/>
            </a:xfrm>
            <a:custGeom>
              <a:avLst/>
              <a:gdLst>
                <a:gd name="T0" fmla="*/ 0 w 452"/>
                <a:gd name="T1" fmla="*/ 258 h 264"/>
                <a:gd name="T2" fmla="*/ 7 w 452"/>
                <a:gd name="T3" fmla="*/ 264 h 264"/>
                <a:gd name="T4" fmla="*/ 452 w 452"/>
                <a:gd name="T5" fmla="*/ 5 h 264"/>
                <a:gd name="T6" fmla="*/ 445 w 452"/>
                <a:gd name="T7" fmla="*/ 0 h 264"/>
                <a:gd name="T8" fmla="*/ 0 w 452"/>
                <a:gd name="T9" fmla="*/ 258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4">
                  <a:moveTo>
                    <a:pt x="0" y="258"/>
                  </a:moveTo>
                  <a:lnTo>
                    <a:pt x="7" y="264"/>
                  </a:lnTo>
                  <a:lnTo>
                    <a:pt x="452" y="5"/>
                  </a:lnTo>
                  <a:lnTo>
                    <a:pt x="445" y="0"/>
                  </a:lnTo>
                  <a:lnTo>
                    <a:pt x="0" y="258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" name="íš1iďé"/>
            <p:cNvSpPr/>
            <p:nvPr/>
          </p:nvSpPr>
          <p:spPr bwMode="auto">
            <a:xfrm>
              <a:off x="6246813" y="4095750"/>
              <a:ext cx="720725" cy="417513"/>
            </a:xfrm>
            <a:custGeom>
              <a:avLst/>
              <a:gdLst>
                <a:gd name="T0" fmla="*/ 0 w 454"/>
                <a:gd name="T1" fmla="*/ 259 h 263"/>
                <a:gd name="T2" fmla="*/ 9 w 454"/>
                <a:gd name="T3" fmla="*/ 263 h 263"/>
                <a:gd name="T4" fmla="*/ 454 w 454"/>
                <a:gd name="T5" fmla="*/ 4 h 263"/>
                <a:gd name="T6" fmla="*/ 446 w 454"/>
                <a:gd name="T7" fmla="*/ 0 h 263"/>
                <a:gd name="T8" fmla="*/ 0 w 454"/>
                <a:gd name="T9" fmla="*/ 2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9"/>
                  </a:moveTo>
                  <a:lnTo>
                    <a:pt x="9" y="263"/>
                  </a:lnTo>
                  <a:lnTo>
                    <a:pt x="454" y="4"/>
                  </a:lnTo>
                  <a:lnTo>
                    <a:pt x="446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" name="íşļîḋe"/>
            <p:cNvSpPr/>
            <p:nvPr/>
          </p:nvSpPr>
          <p:spPr bwMode="auto">
            <a:xfrm>
              <a:off x="6310313" y="4133850"/>
              <a:ext cx="720725" cy="417513"/>
            </a:xfrm>
            <a:custGeom>
              <a:avLst/>
              <a:gdLst>
                <a:gd name="T0" fmla="*/ 0 w 454"/>
                <a:gd name="T1" fmla="*/ 259 h 263"/>
                <a:gd name="T2" fmla="*/ 9 w 454"/>
                <a:gd name="T3" fmla="*/ 263 h 263"/>
                <a:gd name="T4" fmla="*/ 454 w 454"/>
                <a:gd name="T5" fmla="*/ 4 h 263"/>
                <a:gd name="T6" fmla="*/ 447 w 454"/>
                <a:gd name="T7" fmla="*/ 0 h 263"/>
                <a:gd name="T8" fmla="*/ 0 w 454"/>
                <a:gd name="T9" fmla="*/ 2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9"/>
                  </a:moveTo>
                  <a:lnTo>
                    <a:pt x="9" y="263"/>
                  </a:lnTo>
                  <a:lnTo>
                    <a:pt x="454" y="4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" name="í$ļíḋè"/>
            <p:cNvSpPr/>
            <p:nvPr/>
          </p:nvSpPr>
          <p:spPr bwMode="auto">
            <a:xfrm>
              <a:off x="6373813" y="4168775"/>
              <a:ext cx="722312" cy="420688"/>
            </a:xfrm>
            <a:custGeom>
              <a:avLst/>
              <a:gdLst>
                <a:gd name="T0" fmla="*/ 0 w 455"/>
                <a:gd name="T1" fmla="*/ 259 h 265"/>
                <a:gd name="T2" fmla="*/ 10 w 455"/>
                <a:gd name="T3" fmla="*/ 265 h 265"/>
                <a:gd name="T4" fmla="*/ 455 w 455"/>
                <a:gd name="T5" fmla="*/ 6 h 265"/>
                <a:gd name="T6" fmla="*/ 447 w 455"/>
                <a:gd name="T7" fmla="*/ 0 h 265"/>
                <a:gd name="T8" fmla="*/ 0 w 455"/>
                <a:gd name="T9" fmla="*/ 25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5" h="265">
                  <a:moveTo>
                    <a:pt x="0" y="259"/>
                  </a:moveTo>
                  <a:lnTo>
                    <a:pt x="10" y="265"/>
                  </a:lnTo>
                  <a:lnTo>
                    <a:pt x="455" y="6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" name="îš1ïḋê"/>
            <p:cNvSpPr/>
            <p:nvPr/>
          </p:nvSpPr>
          <p:spPr bwMode="auto">
            <a:xfrm>
              <a:off x="6438900" y="4206875"/>
              <a:ext cx="720725" cy="417513"/>
            </a:xfrm>
            <a:custGeom>
              <a:avLst/>
              <a:gdLst>
                <a:gd name="T0" fmla="*/ 0 w 454"/>
                <a:gd name="T1" fmla="*/ 259 h 263"/>
                <a:gd name="T2" fmla="*/ 7 w 454"/>
                <a:gd name="T3" fmla="*/ 263 h 263"/>
                <a:gd name="T4" fmla="*/ 454 w 454"/>
                <a:gd name="T5" fmla="*/ 4 h 263"/>
                <a:gd name="T6" fmla="*/ 447 w 454"/>
                <a:gd name="T7" fmla="*/ 0 h 263"/>
                <a:gd name="T8" fmla="*/ 0 w 454"/>
                <a:gd name="T9" fmla="*/ 2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9"/>
                  </a:moveTo>
                  <a:lnTo>
                    <a:pt x="7" y="263"/>
                  </a:lnTo>
                  <a:lnTo>
                    <a:pt x="454" y="4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" name="ïśḻíḍe"/>
            <p:cNvSpPr/>
            <p:nvPr/>
          </p:nvSpPr>
          <p:spPr bwMode="auto">
            <a:xfrm>
              <a:off x="6502400" y="4402137"/>
              <a:ext cx="447675" cy="260350"/>
            </a:xfrm>
            <a:custGeom>
              <a:avLst/>
              <a:gdLst>
                <a:gd name="T0" fmla="*/ 0 w 282"/>
                <a:gd name="T1" fmla="*/ 158 h 164"/>
                <a:gd name="T2" fmla="*/ 8 w 282"/>
                <a:gd name="T3" fmla="*/ 164 h 164"/>
                <a:gd name="T4" fmla="*/ 282 w 282"/>
                <a:gd name="T5" fmla="*/ 6 h 164"/>
                <a:gd name="T6" fmla="*/ 272 w 282"/>
                <a:gd name="T7" fmla="*/ 0 h 164"/>
                <a:gd name="T8" fmla="*/ 0 w 282"/>
                <a:gd name="T9" fmla="*/ 15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164">
                  <a:moveTo>
                    <a:pt x="0" y="158"/>
                  </a:moveTo>
                  <a:lnTo>
                    <a:pt x="8" y="164"/>
                  </a:lnTo>
                  <a:lnTo>
                    <a:pt x="282" y="6"/>
                  </a:lnTo>
                  <a:lnTo>
                    <a:pt x="272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rgbClr val="C9D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" name="îṡlïďê"/>
            <p:cNvSpPr/>
            <p:nvPr/>
          </p:nvSpPr>
          <p:spPr bwMode="auto">
            <a:xfrm>
              <a:off x="5997575" y="4279900"/>
              <a:ext cx="2093912" cy="1223963"/>
            </a:xfrm>
            <a:custGeom>
              <a:avLst/>
              <a:gdLst>
                <a:gd name="T0" fmla="*/ 0 w 1319"/>
                <a:gd name="T1" fmla="*/ 321 h 771"/>
                <a:gd name="T2" fmla="*/ 782 w 1319"/>
                <a:gd name="T3" fmla="*/ 771 h 771"/>
                <a:gd name="T4" fmla="*/ 1319 w 1319"/>
                <a:gd name="T5" fmla="*/ 452 h 771"/>
                <a:gd name="T6" fmla="*/ 1319 w 1319"/>
                <a:gd name="T7" fmla="*/ 450 h 771"/>
                <a:gd name="T8" fmla="*/ 537 w 1319"/>
                <a:gd name="T9" fmla="*/ 0 h 771"/>
                <a:gd name="T10" fmla="*/ 0 w 1319"/>
                <a:gd name="T11" fmla="*/ 321 h 771"/>
                <a:gd name="T12" fmla="*/ 427 w 1319"/>
                <a:gd name="T13" fmla="*/ 503 h 771"/>
                <a:gd name="T14" fmla="*/ 418 w 1319"/>
                <a:gd name="T15" fmla="*/ 498 h 771"/>
                <a:gd name="T16" fmla="*/ 692 w 1319"/>
                <a:gd name="T17" fmla="*/ 340 h 771"/>
                <a:gd name="T18" fmla="*/ 699 w 1319"/>
                <a:gd name="T19" fmla="*/ 345 h 771"/>
                <a:gd name="T20" fmla="*/ 427 w 1319"/>
                <a:gd name="T21" fmla="*/ 503 h 771"/>
                <a:gd name="T22" fmla="*/ 831 w 1319"/>
                <a:gd name="T23" fmla="*/ 220 h 771"/>
                <a:gd name="T24" fmla="*/ 386 w 1319"/>
                <a:gd name="T25" fmla="*/ 479 h 771"/>
                <a:gd name="T26" fmla="*/ 377 w 1319"/>
                <a:gd name="T27" fmla="*/ 476 h 771"/>
                <a:gd name="T28" fmla="*/ 824 w 1319"/>
                <a:gd name="T29" fmla="*/ 217 h 771"/>
                <a:gd name="T30" fmla="*/ 831 w 1319"/>
                <a:gd name="T31" fmla="*/ 220 h 771"/>
                <a:gd name="T32" fmla="*/ 791 w 1319"/>
                <a:gd name="T33" fmla="*/ 198 h 771"/>
                <a:gd name="T34" fmla="*/ 346 w 1319"/>
                <a:gd name="T35" fmla="*/ 457 h 771"/>
                <a:gd name="T36" fmla="*/ 337 w 1319"/>
                <a:gd name="T37" fmla="*/ 452 h 771"/>
                <a:gd name="T38" fmla="*/ 784 w 1319"/>
                <a:gd name="T39" fmla="*/ 193 h 771"/>
                <a:gd name="T40" fmla="*/ 791 w 1319"/>
                <a:gd name="T41" fmla="*/ 198 h 771"/>
                <a:gd name="T42" fmla="*/ 750 w 1319"/>
                <a:gd name="T43" fmla="*/ 175 h 771"/>
                <a:gd name="T44" fmla="*/ 305 w 1319"/>
                <a:gd name="T45" fmla="*/ 433 h 771"/>
                <a:gd name="T46" fmla="*/ 298 w 1319"/>
                <a:gd name="T47" fmla="*/ 428 h 771"/>
                <a:gd name="T48" fmla="*/ 743 w 1319"/>
                <a:gd name="T49" fmla="*/ 169 h 771"/>
                <a:gd name="T50" fmla="*/ 750 w 1319"/>
                <a:gd name="T51" fmla="*/ 175 h 771"/>
                <a:gd name="T52" fmla="*/ 710 w 1319"/>
                <a:gd name="T53" fmla="*/ 151 h 771"/>
                <a:gd name="T54" fmla="*/ 265 w 1319"/>
                <a:gd name="T55" fmla="*/ 410 h 771"/>
                <a:gd name="T56" fmla="*/ 258 w 1319"/>
                <a:gd name="T57" fmla="*/ 406 h 771"/>
                <a:gd name="T58" fmla="*/ 703 w 1319"/>
                <a:gd name="T59" fmla="*/ 147 h 771"/>
                <a:gd name="T60" fmla="*/ 710 w 1319"/>
                <a:gd name="T61" fmla="*/ 151 h 771"/>
                <a:gd name="T62" fmla="*/ 671 w 1319"/>
                <a:gd name="T63" fmla="*/ 129 h 771"/>
                <a:gd name="T64" fmla="*/ 225 w 1319"/>
                <a:gd name="T65" fmla="*/ 388 h 771"/>
                <a:gd name="T66" fmla="*/ 217 w 1319"/>
                <a:gd name="T67" fmla="*/ 382 h 771"/>
                <a:gd name="T68" fmla="*/ 662 w 1319"/>
                <a:gd name="T69" fmla="*/ 123 h 771"/>
                <a:gd name="T70" fmla="*/ 671 w 1319"/>
                <a:gd name="T71" fmla="*/ 129 h 771"/>
                <a:gd name="T72" fmla="*/ 631 w 1319"/>
                <a:gd name="T73" fmla="*/ 105 h 771"/>
                <a:gd name="T74" fmla="*/ 184 w 1319"/>
                <a:gd name="T75" fmla="*/ 364 h 771"/>
                <a:gd name="T76" fmla="*/ 177 w 1319"/>
                <a:gd name="T77" fmla="*/ 358 h 771"/>
                <a:gd name="T78" fmla="*/ 622 w 1319"/>
                <a:gd name="T79" fmla="*/ 101 h 771"/>
                <a:gd name="T80" fmla="*/ 631 w 1319"/>
                <a:gd name="T81" fmla="*/ 105 h 771"/>
                <a:gd name="T82" fmla="*/ 590 w 1319"/>
                <a:gd name="T83" fmla="*/ 81 h 771"/>
                <a:gd name="T84" fmla="*/ 144 w 1319"/>
                <a:gd name="T85" fmla="*/ 340 h 771"/>
                <a:gd name="T86" fmla="*/ 136 w 1319"/>
                <a:gd name="T87" fmla="*/ 336 h 771"/>
                <a:gd name="T88" fmla="*/ 581 w 1319"/>
                <a:gd name="T89" fmla="*/ 77 h 771"/>
                <a:gd name="T90" fmla="*/ 590 w 1319"/>
                <a:gd name="T91" fmla="*/ 81 h 771"/>
                <a:gd name="T92" fmla="*/ 550 w 1319"/>
                <a:gd name="T93" fmla="*/ 59 h 771"/>
                <a:gd name="T94" fmla="*/ 103 w 1319"/>
                <a:gd name="T95" fmla="*/ 318 h 771"/>
                <a:gd name="T96" fmla="*/ 96 w 1319"/>
                <a:gd name="T97" fmla="*/ 312 h 771"/>
                <a:gd name="T98" fmla="*/ 543 w 1319"/>
                <a:gd name="T99" fmla="*/ 53 h 771"/>
                <a:gd name="T100" fmla="*/ 550 w 1319"/>
                <a:gd name="T101" fmla="*/ 59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319" h="771">
                  <a:moveTo>
                    <a:pt x="0" y="321"/>
                  </a:moveTo>
                  <a:lnTo>
                    <a:pt x="782" y="771"/>
                  </a:lnTo>
                  <a:lnTo>
                    <a:pt x="1319" y="452"/>
                  </a:lnTo>
                  <a:lnTo>
                    <a:pt x="1319" y="450"/>
                  </a:lnTo>
                  <a:lnTo>
                    <a:pt x="537" y="0"/>
                  </a:lnTo>
                  <a:lnTo>
                    <a:pt x="0" y="321"/>
                  </a:lnTo>
                  <a:close/>
                  <a:moveTo>
                    <a:pt x="427" y="503"/>
                  </a:moveTo>
                  <a:lnTo>
                    <a:pt x="418" y="498"/>
                  </a:lnTo>
                  <a:lnTo>
                    <a:pt x="692" y="340"/>
                  </a:lnTo>
                  <a:lnTo>
                    <a:pt x="699" y="345"/>
                  </a:lnTo>
                  <a:lnTo>
                    <a:pt x="427" y="503"/>
                  </a:lnTo>
                  <a:close/>
                  <a:moveTo>
                    <a:pt x="831" y="220"/>
                  </a:moveTo>
                  <a:lnTo>
                    <a:pt x="386" y="479"/>
                  </a:lnTo>
                  <a:lnTo>
                    <a:pt x="377" y="476"/>
                  </a:lnTo>
                  <a:lnTo>
                    <a:pt x="824" y="217"/>
                  </a:lnTo>
                  <a:lnTo>
                    <a:pt x="831" y="220"/>
                  </a:lnTo>
                  <a:close/>
                  <a:moveTo>
                    <a:pt x="791" y="198"/>
                  </a:moveTo>
                  <a:lnTo>
                    <a:pt x="346" y="457"/>
                  </a:lnTo>
                  <a:lnTo>
                    <a:pt x="337" y="452"/>
                  </a:lnTo>
                  <a:lnTo>
                    <a:pt x="784" y="193"/>
                  </a:lnTo>
                  <a:lnTo>
                    <a:pt x="791" y="198"/>
                  </a:lnTo>
                  <a:close/>
                  <a:moveTo>
                    <a:pt x="750" y="175"/>
                  </a:moveTo>
                  <a:lnTo>
                    <a:pt x="305" y="433"/>
                  </a:lnTo>
                  <a:lnTo>
                    <a:pt x="298" y="428"/>
                  </a:lnTo>
                  <a:lnTo>
                    <a:pt x="743" y="169"/>
                  </a:lnTo>
                  <a:lnTo>
                    <a:pt x="750" y="175"/>
                  </a:lnTo>
                  <a:close/>
                  <a:moveTo>
                    <a:pt x="710" y="151"/>
                  </a:moveTo>
                  <a:lnTo>
                    <a:pt x="265" y="410"/>
                  </a:lnTo>
                  <a:lnTo>
                    <a:pt x="258" y="406"/>
                  </a:lnTo>
                  <a:lnTo>
                    <a:pt x="703" y="147"/>
                  </a:lnTo>
                  <a:lnTo>
                    <a:pt x="710" y="151"/>
                  </a:lnTo>
                  <a:close/>
                  <a:moveTo>
                    <a:pt x="671" y="129"/>
                  </a:moveTo>
                  <a:lnTo>
                    <a:pt x="225" y="388"/>
                  </a:lnTo>
                  <a:lnTo>
                    <a:pt x="217" y="382"/>
                  </a:lnTo>
                  <a:lnTo>
                    <a:pt x="662" y="123"/>
                  </a:lnTo>
                  <a:lnTo>
                    <a:pt x="671" y="129"/>
                  </a:lnTo>
                  <a:close/>
                  <a:moveTo>
                    <a:pt x="631" y="105"/>
                  </a:moveTo>
                  <a:lnTo>
                    <a:pt x="184" y="364"/>
                  </a:lnTo>
                  <a:lnTo>
                    <a:pt x="177" y="358"/>
                  </a:lnTo>
                  <a:lnTo>
                    <a:pt x="622" y="101"/>
                  </a:lnTo>
                  <a:lnTo>
                    <a:pt x="631" y="105"/>
                  </a:lnTo>
                  <a:close/>
                  <a:moveTo>
                    <a:pt x="590" y="81"/>
                  </a:moveTo>
                  <a:lnTo>
                    <a:pt x="144" y="340"/>
                  </a:lnTo>
                  <a:lnTo>
                    <a:pt x="136" y="336"/>
                  </a:lnTo>
                  <a:lnTo>
                    <a:pt x="581" y="77"/>
                  </a:lnTo>
                  <a:lnTo>
                    <a:pt x="590" y="81"/>
                  </a:lnTo>
                  <a:close/>
                  <a:moveTo>
                    <a:pt x="550" y="59"/>
                  </a:moveTo>
                  <a:lnTo>
                    <a:pt x="103" y="318"/>
                  </a:lnTo>
                  <a:lnTo>
                    <a:pt x="96" y="312"/>
                  </a:lnTo>
                  <a:lnTo>
                    <a:pt x="543" y="53"/>
                  </a:lnTo>
                  <a:lnTo>
                    <a:pt x="550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" name="iṥḻíḋê"/>
            <p:cNvSpPr/>
            <p:nvPr/>
          </p:nvSpPr>
          <p:spPr bwMode="auto">
            <a:xfrm>
              <a:off x="6149975" y="4364037"/>
              <a:ext cx="720725" cy="420688"/>
            </a:xfrm>
            <a:custGeom>
              <a:avLst/>
              <a:gdLst>
                <a:gd name="T0" fmla="*/ 0 w 454"/>
                <a:gd name="T1" fmla="*/ 259 h 265"/>
                <a:gd name="T2" fmla="*/ 7 w 454"/>
                <a:gd name="T3" fmla="*/ 265 h 265"/>
                <a:gd name="T4" fmla="*/ 454 w 454"/>
                <a:gd name="T5" fmla="*/ 6 h 265"/>
                <a:gd name="T6" fmla="*/ 447 w 454"/>
                <a:gd name="T7" fmla="*/ 0 h 265"/>
                <a:gd name="T8" fmla="*/ 0 w 454"/>
                <a:gd name="T9" fmla="*/ 25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5">
                  <a:moveTo>
                    <a:pt x="0" y="259"/>
                  </a:moveTo>
                  <a:lnTo>
                    <a:pt x="7" y="265"/>
                  </a:lnTo>
                  <a:lnTo>
                    <a:pt x="454" y="6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" name="ïṣľiḓè"/>
            <p:cNvSpPr/>
            <p:nvPr/>
          </p:nvSpPr>
          <p:spPr bwMode="auto">
            <a:xfrm>
              <a:off x="6213475" y="4402137"/>
              <a:ext cx="720725" cy="417513"/>
            </a:xfrm>
            <a:custGeom>
              <a:avLst/>
              <a:gdLst>
                <a:gd name="T0" fmla="*/ 0 w 454"/>
                <a:gd name="T1" fmla="*/ 259 h 263"/>
                <a:gd name="T2" fmla="*/ 8 w 454"/>
                <a:gd name="T3" fmla="*/ 263 h 263"/>
                <a:gd name="T4" fmla="*/ 454 w 454"/>
                <a:gd name="T5" fmla="*/ 4 h 263"/>
                <a:gd name="T6" fmla="*/ 445 w 454"/>
                <a:gd name="T7" fmla="*/ 0 h 263"/>
                <a:gd name="T8" fmla="*/ 0 w 454"/>
                <a:gd name="T9" fmla="*/ 2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9"/>
                  </a:moveTo>
                  <a:lnTo>
                    <a:pt x="8" y="263"/>
                  </a:lnTo>
                  <a:lnTo>
                    <a:pt x="454" y="4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" name="îš1íḑê"/>
            <p:cNvSpPr/>
            <p:nvPr/>
          </p:nvSpPr>
          <p:spPr bwMode="auto">
            <a:xfrm>
              <a:off x="6278563" y="4440237"/>
              <a:ext cx="720725" cy="417513"/>
            </a:xfrm>
            <a:custGeom>
              <a:avLst/>
              <a:gdLst>
                <a:gd name="T0" fmla="*/ 0 w 454"/>
                <a:gd name="T1" fmla="*/ 257 h 263"/>
                <a:gd name="T2" fmla="*/ 7 w 454"/>
                <a:gd name="T3" fmla="*/ 263 h 263"/>
                <a:gd name="T4" fmla="*/ 454 w 454"/>
                <a:gd name="T5" fmla="*/ 4 h 263"/>
                <a:gd name="T6" fmla="*/ 445 w 454"/>
                <a:gd name="T7" fmla="*/ 0 h 263"/>
                <a:gd name="T8" fmla="*/ 0 w 454"/>
                <a:gd name="T9" fmla="*/ 25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7"/>
                  </a:moveTo>
                  <a:lnTo>
                    <a:pt x="7" y="263"/>
                  </a:lnTo>
                  <a:lnTo>
                    <a:pt x="454" y="4"/>
                  </a:lnTo>
                  <a:lnTo>
                    <a:pt x="445" y="0"/>
                  </a:lnTo>
                  <a:lnTo>
                    <a:pt x="0" y="257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" name="íṩļíḋé"/>
            <p:cNvSpPr/>
            <p:nvPr/>
          </p:nvSpPr>
          <p:spPr bwMode="auto">
            <a:xfrm>
              <a:off x="6342063" y="4475162"/>
              <a:ext cx="720725" cy="420688"/>
            </a:xfrm>
            <a:custGeom>
              <a:avLst/>
              <a:gdLst>
                <a:gd name="T0" fmla="*/ 0 w 454"/>
                <a:gd name="T1" fmla="*/ 259 h 265"/>
                <a:gd name="T2" fmla="*/ 8 w 454"/>
                <a:gd name="T3" fmla="*/ 265 h 265"/>
                <a:gd name="T4" fmla="*/ 454 w 454"/>
                <a:gd name="T5" fmla="*/ 6 h 265"/>
                <a:gd name="T6" fmla="*/ 445 w 454"/>
                <a:gd name="T7" fmla="*/ 0 h 265"/>
                <a:gd name="T8" fmla="*/ 0 w 454"/>
                <a:gd name="T9" fmla="*/ 25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5">
                  <a:moveTo>
                    <a:pt x="0" y="259"/>
                  </a:moveTo>
                  <a:lnTo>
                    <a:pt x="8" y="265"/>
                  </a:lnTo>
                  <a:lnTo>
                    <a:pt x="454" y="6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" name="îšļíďê"/>
            <p:cNvSpPr/>
            <p:nvPr/>
          </p:nvSpPr>
          <p:spPr bwMode="auto">
            <a:xfrm>
              <a:off x="6407150" y="4513262"/>
              <a:ext cx="717550" cy="417513"/>
            </a:xfrm>
            <a:custGeom>
              <a:avLst/>
              <a:gdLst>
                <a:gd name="T0" fmla="*/ 0 w 452"/>
                <a:gd name="T1" fmla="*/ 259 h 263"/>
                <a:gd name="T2" fmla="*/ 7 w 452"/>
                <a:gd name="T3" fmla="*/ 263 h 263"/>
                <a:gd name="T4" fmla="*/ 452 w 452"/>
                <a:gd name="T5" fmla="*/ 4 h 263"/>
                <a:gd name="T6" fmla="*/ 445 w 452"/>
                <a:gd name="T7" fmla="*/ 0 h 263"/>
                <a:gd name="T8" fmla="*/ 0 w 452"/>
                <a:gd name="T9" fmla="*/ 2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3">
                  <a:moveTo>
                    <a:pt x="0" y="259"/>
                  </a:moveTo>
                  <a:lnTo>
                    <a:pt x="7" y="263"/>
                  </a:lnTo>
                  <a:lnTo>
                    <a:pt x="452" y="4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" name="iŝlîḋé"/>
            <p:cNvSpPr/>
            <p:nvPr/>
          </p:nvSpPr>
          <p:spPr bwMode="auto">
            <a:xfrm>
              <a:off x="6470650" y="4548187"/>
              <a:ext cx="717550" cy="419100"/>
            </a:xfrm>
            <a:custGeom>
              <a:avLst/>
              <a:gdLst>
                <a:gd name="T0" fmla="*/ 0 w 452"/>
                <a:gd name="T1" fmla="*/ 259 h 264"/>
                <a:gd name="T2" fmla="*/ 7 w 452"/>
                <a:gd name="T3" fmla="*/ 264 h 264"/>
                <a:gd name="T4" fmla="*/ 452 w 452"/>
                <a:gd name="T5" fmla="*/ 6 h 264"/>
                <a:gd name="T6" fmla="*/ 445 w 452"/>
                <a:gd name="T7" fmla="*/ 0 h 264"/>
                <a:gd name="T8" fmla="*/ 0 w 452"/>
                <a:gd name="T9" fmla="*/ 259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4">
                  <a:moveTo>
                    <a:pt x="0" y="259"/>
                  </a:moveTo>
                  <a:lnTo>
                    <a:pt x="7" y="264"/>
                  </a:lnTo>
                  <a:lnTo>
                    <a:pt x="452" y="6"/>
                  </a:lnTo>
                  <a:lnTo>
                    <a:pt x="445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" name="íSļíďé"/>
            <p:cNvSpPr/>
            <p:nvPr/>
          </p:nvSpPr>
          <p:spPr bwMode="auto">
            <a:xfrm>
              <a:off x="6532563" y="4586287"/>
              <a:ext cx="720725" cy="419100"/>
            </a:xfrm>
            <a:custGeom>
              <a:avLst/>
              <a:gdLst>
                <a:gd name="T0" fmla="*/ 0 w 454"/>
                <a:gd name="T1" fmla="*/ 259 h 264"/>
                <a:gd name="T2" fmla="*/ 9 w 454"/>
                <a:gd name="T3" fmla="*/ 264 h 264"/>
                <a:gd name="T4" fmla="*/ 454 w 454"/>
                <a:gd name="T5" fmla="*/ 5 h 264"/>
                <a:gd name="T6" fmla="*/ 447 w 454"/>
                <a:gd name="T7" fmla="*/ 0 h 264"/>
                <a:gd name="T8" fmla="*/ 0 w 454"/>
                <a:gd name="T9" fmla="*/ 259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4">
                  <a:moveTo>
                    <a:pt x="0" y="259"/>
                  </a:moveTo>
                  <a:lnTo>
                    <a:pt x="9" y="264"/>
                  </a:lnTo>
                  <a:lnTo>
                    <a:pt x="454" y="5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" name="íṥļîḓé"/>
            <p:cNvSpPr/>
            <p:nvPr/>
          </p:nvSpPr>
          <p:spPr bwMode="auto">
            <a:xfrm>
              <a:off x="6596063" y="4624387"/>
              <a:ext cx="720725" cy="415925"/>
            </a:xfrm>
            <a:custGeom>
              <a:avLst/>
              <a:gdLst>
                <a:gd name="T0" fmla="*/ 0 w 454"/>
                <a:gd name="T1" fmla="*/ 259 h 262"/>
                <a:gd name="T2" fmla="*/ 9 w 454"/>
                <a:gd name="T3" fmla="*/ 262 h 262"/>
                <a:gd name="T4" fmla="*/ 454 w 454"/>
                <a:gd name="T5" fmla="*/ 3 h 262"/>
                <a:gd name="T6" fmla="*/ 447 w 454"/>
                <a:gd name="T7" fmla="*/ 0 h 262"/>
                <a:gd name="T8" fmla="*/ 0 w 454"/>
                <a:gd name="T9" fmla="*/ 25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262">
                  <a:moveTo>
                    <a:pt x="0" y="259"/>
                  </a:moveTo>
                  <a:lnTo>
                    <a:pt x="9" y="262"/>
                  </a:lnTo>
                  <a:lnTo>
                    <a:pt x="454" y="3"/>
                  </a:lnTo>
                  <a:lnTo>
                    <a:pt x="447" y="0"/>
                  </a:lnTo>
                  <a:lnTo>
                    <a:pt x="0" y="259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" name="ïṡḷíḍè"/>
            <p:cNvSpPr/>
            <p:nvPr/>
          </p:nvSpPr>
          <p:spPr bwMode="auto">
            <a:xfrm>
              <a:off x="6661150" y="4819650"/>
              <a:ext cx="446087" cy="258763"/>
            </a:xfrm>
            <a:custGeom>
              <a:avLst/>
              <a:gdLst>
                <a:gd name="T0" fmla="*/ 0 w 281"/>
                <a:gd name="T1" fmla="*/ 158 h 163"/>
                <a:gd name="T2" fmla="*/ 9 w 281"/>
                <a:gd name="T3" fmla="*/ 163 h 163"/>
                <a:gd name="T4" fmla="*/ 281 w 281"/>
                <a:gd name="T5" fmla="*/ 5 h 163"/>
                <a:gd name="T6" fmla="*/ 274 w 281"/>
                <a:gd name="T7" fmla="*/ 0 h 163"/>
                <a:gd name="T8" fmla="*/ 0 w 281"/>
                <a:gd name="T9" fmla="*/ 15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163">
                  <a:moveTo>
                    <a:pt x="0" y="158"/>
                  </a:moveTo>
                  <a:lnTo>
                    <a:pt x="9" y="163"/>
                  </a:lnTo>
                  <a:lnTo>
                    <a:pt x="281" y="5"/>
                  </a:lnTo>
                  <a:lnTo>
                    <a:pt x="274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4" name="íŝlíḓè"/>
            <p:cNvSpPr/>
            <p:nvPr/>
          </p:nvSpPr>
          <p:spPr bwMode="auto">
            <a:xfrm>
              <a:off x="3525838" y="5238750"/>
              <a:ext cx="765175" cy="428625"/>
            </a:xfrm>
            <a:custGeom>
              <a:avLst/>
              <a:gdLst>
                <a:gd name="T0" fmla="*/ 216 w 262"/>
                <a:gd name="T1" fmla="*/ 29 h 147"/>
                <a:gd name="T2" fmla="*/ 48 w 262"/>
                <a:gd name="T3" fmla="*/ 27 h 147"/>
                <a:gd name="T4" fmla="*/ 45 w 262"/>
                <a:gd name="T5" fmla="*/ 125 h 147"/>
                <a:gd name="T6" fmla="*/ 47 w 262"/>
                <a:gd name="T7" fmla="*/ 126 h 147"/>
                <a:gd name="T8" fmla="*/ 131 w 262"/>
                <a:gd name="T9" fmla="*/ 147 h 147"/>
                <a:gd name="T10" fmla="*/ 173 w 262"/>
                <a:gd name="T11" fmla="*/ 142 h 147"/>
                <a:gd name="T12" fmla="*/ 214 w 262"/>
                <a:gd name="T13" fmla="*/ 126 h 147"/>
                <a:gd name="T14" fmla="*/ 216 w 262"/>
                <a:gd name="T15" fmla="*/ 29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147">
                  <a:moveTo>
                    <a:pt x="216" y="29"/>
                  </a:moveTo>
                  <a:cubicBezTo>
                    <a:pt x="171" y="1"/>
                    <a:pt x="95" y="0"/>
                    <a:pt x="48" y="27"/>
                  </a:cubicBezTo>
                  <a:cubicBezTo>
                    <a:pt x="1" y="53"/>
                    <a:pt x="0" y="97"/>
                    <a:pt x="45" y="125"/>
                  </a:cubicBezTo>
                  <a:cubicBezTo>
                    <a:pt x="46" y="125"/>
                    <a:pt x="46" y="125"/>
                    <a:pt x="47" y="126"/>
                  </a:cubicBezTo>
                  <a:cubicBezTo>
                    <a:pt x="56" y="131"/>
                    <a:pt x="85" y="147"/>
                    <a:pt x="131" y="147"/>
                  </a:cubicBezTo>
                  <a:cubicBezTo>
                    <a:pt x="152" y="147"/>
                    <a:pt x="169" y="143"/>
                    <a:pt x="173" y="142"/>
                  </a:cubicBezTo>
                  <a:cubicBezTo>
                    <a:pt x="194" y="137"/>
                    <a:pt x="204" y="132"/>
                    <a:pt x="214" y="126"/>
                  </a:cubicBezTo>
                  <a:cubicBezTo>
                    <a:pt x="261" y="100"/>
                    <a:pt x="262" y="56"/>
                    <a:pt x="216" y="29"/>
                  </a:cubicBezTo>
                  <a:close/>
                </a:path>
              </a:pathLst>
            </a:custGeom>
            <a:solidFill>
              <a:srgbClr val="25BA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5" name="íṥļîḋe"/>
            <p:cNvSpPr/>
            <p:nvPr/>
          </p:nvSpPr>
          <p:spPr bwMode="auto">
            <a:xfrm>
              <a:off x="3546475" y="5262562"/>
              <a:ext cx="744537" cy="436563"/>
            </a:xfrm>
            <a:custGeom>
              <a:avLst/>
              <a:gdLst>
                <a:gd name="T0" fmla="*/ 209 w 255"/>
                <a:gd name="T1" fmla="*/ 21 h 150"/>
                <a:gd name="T2" fmla="*/ 138 w 255"/>
                <a:gd name="T3" fmla="*/ 0 h 150"/>
                <a:gd name="T4" fmla="*/ 179 w 255"/>
                <a:gd name="T5" fmla="*/ 25 h 150"/>
                <a:gd name="T6" fmla="*/ 201 w 255"/>
                <a:gd name="T7" fmla="*/ 71 h 150"/>
                <a:gd name="T8" fmla="*/ 179 w 255"/>
                <a:gd name="T9" fmla="*/ 115 h 150"/>
                <a:gd name="T10" fmla="*/ 175 w 255"/>
                <a:gd name="T11" fmla="*/ 117 h 150"/>
                <a:gd name="T12" fmla="*/ 7 w 255"/>
                <a:gd name="T13" fmla="*/ 61 h 150"/>
                <a:gd name="T14" fmla="*/ 7 w 255"/>
                <a:gd name="T15" fmla="*/ 55 h 150"/>
                <a:gd name="T16" fmla="*/ 38 w 255"/>
                <a:gd name="T17" fmla="*/ 117 h 150"/>
                <a:gd name="T18" fmla="*/ 40 w 255"/>
                <a:gd name="T19" fmla="*/ 118 h 150"/>
                <a:gd name="T20" fmla="*/ 50 w 255"/>
                <a:gd name="T21" fmla="*/ 123 h 150"/>
                <a:gd name="T22" fmla="*/ 57 w 255"/>
                <a:gd name="T23" fmla="*/ 126 h 150"/>
                <a:gd name="T24" fmla="*/ 66 w 255"/>
                <a:gd name="T25" fmla="*/ 129 h 150"/>
                <a:gd name="T26" fmla="*/ 74 w 255"/>
                <a:gd name="T27" fmla="*/ 132 h 150"/>
                <a:gd name="T28" fmla="*/ 83 w 255"/>
                <a:gd name="T29" fmla="*/ 134 h 150"/>
                <a:gd name="T30" fmla="*/ 91 w 255"/>
                <a:gd name="T31" fmla="*/ 136 h 150"/>
                <a:gd name="T32" fmla="*/ 99 w 255"/>
                <a:gd name="T33" fmla="*/ 137 h 150"/>
                <a:gd name="T34" fmla="*/ 107 w 255"/>
                <a:gd name="T35" fmla="*/ 138 h 150"/>
                <a:gd name="T36" fmla="*/ 116 w 255"/>
                <a:gd name="T37" fmla="*/ 139 h 150"/>
                <a:gd name="T38" fmla="*/ 124 w 255"/>
                <a:gd name="T39" fmla="*/ 139 h 150"/>
                <a:gd name="T40" fmla="*/ 133 w 255"/>
                <a:gd name="T41" fmla="*/ 139 h 150"/>
                <a:gd name="T42" fmla="*/ 141 w 255"/>
                <a:gd name="T43" fmla="*/ 138 h 150"/>
                <a:gd name="T44" fmla="*/ 149 w 255"/>
                <a:gd name="T45" fmla="*/ 137 h 150"/>
                <a:gd name="T46" fmla="*/ 158 w 255"/>
                <a:gd name="T47" fmla="*/ 136 h 150"/>
                <a:gd name="T48" fmla="*/ 166 w 255"/>
                <a:gd name="T49" fmla="*/ 134 h 150"/>
                <a:gd name="T50" fmla="*/ 174 w 255"/>
                <a:gd name="T51" fmla="*/ 132 h 150"/>
                <a:gd name="T52" fmla="*/ 184 w 255"/>
                <a:gd name="T53" fmla="*/ 129 h 150"/>
                <a:gd name="T54" fmla="*/ 191 w 255"/>
                <a:gd name="T55" fmla="*/ 126 h 150"/>
                <a:gd name="T56" fmla="*/ 207 w 255"/>
                <a:gd name="T57" fmla="*/ 118 h 150"/>
                <a:gd name="T58" fmla="*/ 207 w 255"/>
                <a:gd name="T59" fmla="*/ 118 h 150"/>
                <a:gd name="T60" fmla="*/ 209 w 255"/>
                <a:gd name="T61" fmla="*/ 2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5" h="150">
                  <a:moveTo>
                    <a:pt x="209" y="21"/>
                  </a:moveTo>
                  <a:cubicBezTo>
                    <a:pt x="190" y="9"/>
                    <a:pt x="164" y="2"/>
                    <a:pt x="138" y="0"/>
                  </a:cubicBezTo>
                  <a:cubicBezTo>
                    <a:pt x="158" y="6"/>
                    <a:pt x="165" y="13"/>
                    <a:pt x="179" y="25"/>
                  </a:cubicBezTo>
                  <a:cubicBezTo>
                    <a:pt x="193" y="38"/>
                    <a:pt x="203" y="53"/>
                    <a:pt x="201" y="71"/>
                  </a:cubicBezTo>
                  <a:cubicBezTo>
                    <a:pt x="200" y="88"/>
                    <a:pt x="197" y="102"/>
                    <a:pt x="179" y="115"/>
                  </a:cubicBezTo>
                  <a:cubicBezTo>
                    <a:pt x="178" y="116"/>
                    <a:pt x="176" y="117"/>
                    <a:pt x="175" y="117"/>
                  </a:cubicBezTo>
                  <a:cubicBezTo>
                    <a:pt x="115" y="150"/>
                    <a:pt x="10" y="123"/>
                    <a:pt x="7" y="61"/>
                  </a:cubicBezTo>
                  <a:cubicBezTo>
                    <a:pt x="7" y="59"/>
                    <a:pt x="7" y="56"/>
                    <a:pt x="7" y="55"/>
                  </a:cubicBezTo>
                  <a:cubicBezTo>
                    <a:pt x="0" y="76"/>
                    <a:pt x="10" y="100"/>
                    <a:pt x="38" y="117"/>
                  </a:cubicBezTo>
                  <a:cubicBezTo>
                    <a:pt x="39" y="117"/>
                    <a:pt x="39" y="117"/>
                    <a:pt x="40" y="118"/>
                  </a:cubicBezTo>
                  <a:cubicBezTo>
                    <a:pt x="43" y="119"/>
                    <a:pt x="47" y="121"/>
                    <a:pt x="50" y="123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0" y="127"/>
                    <a:pt x="64" y="128"/>
                    <a:pt x="66" y="129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7" y="133"/>
                    <a:pt x="80" y="134"/>
                    <a:pt x="83" y="134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3" y="136"/>
                    <a:pt x="97" y="137"/>
                    <a:pt x="99" y="137"/>
                  </a:cubicBezTo>
                  <a:cubicBezTo>
                    <a:pt x="107" y="138"/>
                    <a:pt x="107" y="138"/>
                    <a:pt x="107" y="138"/>
                  </a:cubicBezTo>
                  <a:cubicBezTo>
                    <a:pt x="110" y="138"/>
                    <a:pt x="113" y="139"/>
                    <a:pt x="116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7" y="139"/>
                    <a:pt x="130" y="139"/>
                    <a:pt x="133" y="139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43" y="138"/>
                    <a:pt x="147" y="138"/>
                    <a:pt x="149" y="137"/>
                  </a:cubicBezTo>
                  <a:cubicBezTo>
                    <a:pt x="158" y="136"/>
                    <a:pt x="158" y="136"/>
                    <a:pt x="158" y="136"/>
                  </a:cubicBezTo>
                  <a:cubicBezTo>
                    <a:pt x="160" y="135"/>
                    <a:pt x="164" y="135"/>
                    <a:pt x="166" y="134"/>
                  </a:cubicBezTo>
                  <a:cubicBezTo>
                    <a:pt x="174" y="132"/>
                    <a:pt x="174" y="132"/>
                    <a:pt x="174" y="132"/>
                  </a:cubicBezTo>
                  <a:cubicBezTo>
                    <a:pt x="177" y="131"/>
                    <a:pt x="181" y="130"/>
                    <a:pt x="184" y="129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7" y="123"/>
                    <a:pt x="198" y="123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54" y="92"/>
                    <a:pt x="255" y="48"/>
                    <a:pt x="209" y="21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6" name="işļîḓé"/>
            <p:cNvSpPr/>
            <p:nvPr/>
          </p:nvSpPr>
          <p:spPr bwMode="auto">
            <a:xfrm>
              <a:off x="3543300" y="5318125"/>
              <a:ext cx="730250" cy="366713"/>
            </a:xfrm>
            <a:custGeom>
              <a:avLst/>
              <a:gdLst>
                <a:gd name="T0" fmla="*/ 248 w 250"/>
                <a:gd name="T1" fmla="*/ 44 h 126"/>
                <a:gd name="T2" fmla="*/ 245 w 250"/>
                <a:gd name="T3" fmla="*/ 35 h 126"/>
                <a:gd name="T4" fmla="*/ 240 w 250"/>
                <a:gd name="T5" fmla="*/ 26 h 126"/>
                <a:gd name="T6" fmla="*/ 232 w 250"/>
                <a:gd name="T7" fmla="*/ 17 h 126"/>
                <a:gd name="T8" fmla="*/ 219 w 250"/>
                <a:gd name="T9" fmla="*/ 7 h 126"/>
                <a:gd name="T10" fmla="*/ 218 w 250"/>
                <a:gd name="T11" fmla="*/ 6 h 126"/>
                <a:gd name="T12" fmla="*/ 231 w 250"/>
                <a:gd name="T13" fmla="*/ 18 h 126"/>
                <a:gd name="T14" fmla="*/ 237 w 250"/>
                <a:gd name="T15" fmla="*/ 26 h 126"/>
                <a:gd name="T16" fmla="*/ 241 w 250"/>
                <a:gd name="T17" fmla="*/ 34 h 126"/>
                <a:gd name="T18" fmla="*/ 244 w 250"/>
                <a:gd name="T19" fmla="*/ 44 h 126"/>
                <a:gd name="T20" fmla="*/ 244 w 250"/>
                <a:gd name="T21" fmla="*/ 53 h 126"/>
                <a:gd name="T22" fmla="*/ 242 w 250"/>
                <a:gd name="T23" fmla="*/ 62 h 126"/>
                <a:gd name="T24" fmla="*/ 238 w 250"/>
                <a:gd name="T25" fmla="*/ 71 h 126"/>
                <a:gd name="T26" fmla="*/ 232 w 250"/>
                <a:gd name="T27" fmla="*/ 81 h 126"/>
                <a:gd name="T28" fmla="*/ 223 w 250"/>
                <a:gd name="T29" fmla="*/ 89 h 126"/>
                <a:gd name="T30" fmla="*/ 213 w 250"/>
                <a:gd name="T31" fmla="*/ 97 h 126"/>
                <a:gd name="T32" fmla="*/ 195 w 250"/>
                <a:gd name="T33" fmla="*/ 106 h 126"/>
                <a:gd name="T34" fmla="*/ 174 w 250"/>
                <a:gd name="T35" fmla="*/ 113 h 126"/>
                <a:gd name="T36" fmla="*/ 144 w 250"/>
                <a:gd name="T37" fmla="*/ 118 h 126"/>
                <a:gd name="T38" fmla="*/ 121 w 250"/>
                <a:gd name="T39" fmla="*/ 119 h 126"/>
                <a:gd name="T40" fmla="*/ 94 w 250"/>
                <a:gd name="T41" fmla="*/ 116 h 126"/>
                <a:gd name="T42" fmla="*/ 74 w 250"/>
                <a:gd name="T43" fmla="*/ 112 h 126"/>
                <a:gd name="T44" fmla="*/ 55 w 250"/>
                <a:gd name="T45" fmla="*/ 105 h 126"/>
                <a:gd name="T46" fmla="*/ 37 w 250"/>
                <a:gd name="T47" fmla="*/ 96 h 126"/>
                <a:gd name="T48" fmla="*/ 25 w 250"/>
                <a:gd name="T49" fmla="*/ 87 h 126"/>
                <a:gd name="T50" fmla="*/ 14 w 250"/>
                <a:gd name="T51" fmla="*/ 75 h 126"/>
                <a:gd name="T52" fmla="*/ 8 w 250"/>
                <a:gd name="T53" fmla="*/ 64 h 126"/>
                <a:gd name="T54" fmla="*/ 6 w 250"/>
                <a:gd name="T55" fmla="*/ 52 h 126"/>
                <a:gd name="T56" fmla="*/ 6 w 250"/>
                <a:gd name="T57" fmla="*/ 42 h 126"/>
                <a:gd name="T58" fmla="*/ 9 w 250"/>
                <a:gd name="T59" fmla="*/ 33 h 126"/>
                <a:gd name="T60" fmla="*/ 14 w 250"/>
                <a:gd name="T61" fmla="*/ 24 h 126"/>
                <a:gd name="T62" fmla="*/ 21 w 250"/>
                <a:gd name="T63" fmla="*/ 16 h 126"/>
                <a:gd name="T64" fmla="*/ 30 w 250"/>
                <a:gd name="T65" fmla="*/ 8 h 126"/>
                <a:gd name="T66" fmla="*/ 42 w 250"/>
                <a:gd name="T67" fmla="*/ 0 h 126"/>
                <a:gd name="T68" fmla="*/ 26 w 250"/>
                <a:gd name="T69" fmla="*/ 10 h 126"/>
                <a:gd name="T70" fmla="*/ 17 w 250"/>
                <a:gd name="T71" fmla="*/ 18 h 126"/>
                <a:gd name="T72" fmla="*/ 9 w 250"/>
                <a:gd name="T73" fmla="*/ 27 h 126"/>
                <a:gd name="T74" fmla="*/ 4 w 250"/>
                <a:gd name="T75" fmla="*/ 36 h 126"/>
                <a:gd name="T76" fmla="*/ 1 w 250"/>
                <a:gd name="T77" fmla="*/ 45 h 126"/>
                <a:gd name="T78" fmla="*/ 0 w 250"/>
                <a:gd name="T79" fmla="*/ 54 h 126"/>
                <a:gd name="T80" fmla="*/ 2 w 250"/>
                <a:gd name="T81" fmla="*/ 67 h 126"/>
                <a:gd name="T82" fmla="*/ 8 w 250"/>
                <a:gd name="T83" fmla="*/ 78 h 126"/>
                <a:gd name="T84" fmla="*/ 16 w 250"/>
                <a:gd name="T85" fmla="*/ 89 h 126"/>
                <a:gd name="T86" fmla="*/ 30 w 250"/>
                <a:gd name="T87" fmla="*/ 100 h 126"/>
                <a:gd name="T88" fmla="*/ 45 w 250"/>
                <a:gd name="T89" fmla="*/ 110 h 126"/>
                <a:gd name="T90" fmla="*/ 63 w 250"/>
                <a:gd name="T91" fmla="*/ 117 h 126"/>
                <a:gd name="T92" fmla="*/ 86 w 250"/>
                <a:gd name="T93" fmla="*/ 123 h 126"/>
                <a:gd name="T94" fmla="*/ 102 w 250"/>
                <a:gd name="T95" fmla="*/ 125 h 126"/>
                <a:gd name="T96" fmla="*/ 121 w 250"/>
                <a:gd name="T97" fmla="*/ 126 h 126"/>
                <a:gd name="T98" fmla="*/ 140 w 250"/>
                <a:gd name="T99" fmla="*/ 126 h 126"/>
                <a:gd name="T100" fmla="*/ 167 w 250"/>
                <a:gd name="T101" fmla="*/ 122 h 126"/>
                <a:gd name="T102" fmla="*/ 192 w 250"/>
                <a:gd name="T103" fmla="*/ 115 h 126"/>
                <a:gd name="T104" fmla="*/ 206 w 250"/>
                <a:gd name="T105" fmla="*/ 109 h 126"/>
                <a:gd name="T106" fmla="*/ 219 w 250"/>
                <a:gd name="T107" fmla="*/ 102 h 126"/>
                <a:gd name="T108" fmla="*/ 229 w 250"/>
                <a:gd name="T109" fmla="*/ 94 h 126"/>
                <a:gd name="T110" fmla="*/ 237 w 250"/>
                <a:gd name="T111" fmla="*/ 86 h 126"/>
                <a:gd name="T112" fmla="*/ 244 w 250"/>
                <a:gd name="T113" fmla="*/ 76 h 126"/>
                <a:gd name="T114" fmla="*/ 248 w 250"/>
                <a:gd name="T115" fmla="*/ 67 h 126"/>
                <a:gd name="T116" fmla="*/ 249 w 250"/>
                <a:gd name="T117" fmla="*/ 5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0" h="125">
                  <a:moveTo>
                    <a:pt x="250" y="52"/>
                  </a:moveTo>
                  <a:cubicBezTo>
                    <a:pt x="250" y="52"/>
                    <a:pt x="250" y="52"/>
                    <a:pt x="250" y="52"/>
                  </a:cubicBezTo>
                  <a:cubicBezTo>
                    <a:pt x="250" y="51"/>
                    <a:pt x="249" y="51"/>
                    <a:pt x="249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50"/>
                    <a:pt x="249" y="49"/>
                    <a:pt x="249" y="49"/>
                  </a:cubicBezTo>
                  <a:cubicBezTo>
                    <a:pt x="249" y="49"/>
                    <a:pt x="249" y="48"/>
                    <a:pt x="249" y="48"/>
                  </a:cubicBezTo>
                  <a:cubicBezTo>
                    <a:pt x="249" y="48"/>
                    <a:pt x="249" y="48"/>
                    <a:pt x="249" y="47"/>
                  </a:cubicBezTo>
                  <a:cubicBezTo>
                    <a:pt x="249" y="47"/>
                    <a:pt x="249" y="47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4"/>
                    <a:pt x="248" y="43"/>
                    <a:pt x="248" y="43"/>
                  </a:cubicBezTo>
                  <a:cubicBezTo>
                    <a:pt x="248" y="43"/>
                    <a:pt x="248" y="42"/>
                    <a:pt x="248" y="42"/>
                  </a:cubicBezTo>
                  <a:cubicBezTo>
                    <a:pt x="248" y="42"/>
                    <a:pt x="248" y="42"/>
                    <a:pt x="248" y="41"/>
                  </a:cubicBezTo>
                  <a:cubicBezTo>
                    <a:pt x="248" y="41"/>
                    <a:pt x="248" y="41"/>
                    <a:pt x="247" y="41"/>
                  </a:cubicBezTo>
                  <a:cubicBezTo>
                    <a:pt x="247" y="41"/>
                    <a:pt x="247" y="40"/>
                    <a:pt x="247" y="40"/>
                  </a:cubicBezTo>
                  <a:cubicBezTo>
                    <a:pt x="247" y="40"/>
                    <a:pt x="247" y="40"/>
                    <a:pt x="247" y="40"/>
                  </a:cubicBezTo>
                  <a:cubicBezTo>
                    <a:pt x="247" y="39"/>
                    <a:pt x="247" y="39"/>
                    <a:pt x="246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46" y="37"/>
                    <a:pt x="246" y="37"/>
                    <a:pt x="246" y="37"/>
                  </a:cubicBezTo>
                  <a:cubicBezTo>
                    <a:pt x="246" y="37"/>
                    <a:pt x="246" y="36"/>
                    <a:pt x="246" y="36"/>
                  </a:cubicBezTo>
                  <a:cubicBezTo>
                    <a:pt x="245" y="36"/>
                    <a:pt x="245" y="35"/>
                    <a:pt x="245" y="35"/>
                  </a:cubicBezTo>
                  <a:cubicBezTo>
                    <a:pt x="245" y="35"/>
                    <a:pt x="245" y="35"/>
                    <a:pt x="245" y="35"/>
                  </a:cubicBezTo>
                  <a:cubicBezTo>
                    <a:pt x="245" y="34"/>
                    <a:pt x="244" y="34"/>
                    <a:pt x="244" y="33"/>
                  </a:cubicBezTo>
                  <a:cubicBezTo>
                    <a:pt x="244" y="33"/>
                    <a:pt x="244" y="33"/>
                    <a:pt x="244" y="33"/>
                  </a:cubicBezTo>
                  <a:cubicBezTo>
                    <a:pt x="244" y="32"/>
                    <a:pt x="244" y="32"/>
                    <a:pt x="243" y="32"/>
                  </a:cubicBezTo>
                  <a:cubicBezTo>
                    <a:pt x="243" y="31"/>
                    <a:pt x="243" y="31"/>
                    <a:pt x="243" y="31"/>
                  </a:cubicBezTo>
                  <a:cubicBezTo>
                    <a:pt x="243" y="31"/>
                    <a:pt x="243" y="30"/>
                    <a:pt x="242" y="30"/>
                  </a:cubicBezTo>
                  <a:cubicBezTo>
                    <a:pt x="242" y="30"/>
                    <a:pt x="242" y="30"/>
                    <a:pt x="242" y="30"/>
                  </a:cubicBezTo>
                  <a:cubicBezTo>
                    <a:pt x="242" y="29"/>
                    <a:pt x="242" y="29"/>
                    <a:pt x="241" y="28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27"/>
                    <a:pt x="240" y="27"/>
                    <a:pt x="240" y="27"/>
                  </a:cubicBezTo>
                  <a:cubicBezTo>
                    <a:pt x="240" y="27"/>
                    <a:pt x="240" y="26"/>
                    <a:pt x="240" y="26"/>
                  </a:cubicBezTo>
                  <a:cubicBezTo>
                    <a:pt x="240" y="26"/>
                    <a:pt x="239" y="25"/>
                    <a:pt x="239" y="25"/>
                  </a:cubicBezTo>
                  <a:cubicBezTo>
                    <a:pt x="239" y="25"/>
                    <a:pt x="239" y="25"/>
                    <a:pt x="239" y="25"/>
                  </a:cubicBezTo>
                  <a:cubicBezTo>
                    <a:pt x="238" y="24"/>
                    <a:pt x="238" y="24"/>
                    <a:pt x="238" y="23"/>
                  </a:cubicBezTo>
                  <a:cubicBezTo>
                    <a:pt x="237" y="23"/>
                    <a:pt x="237" y="23"/>
                    <a:pt x="237" y="23"/>
                  </a:cubicBezTo>
                  <a:cubicBezTo>
                    <a:pt x="237" y="23"/>
                    <a:pt x="237" y="22"/>
                    <a:pt x="236" y="22"/>
                  </a:cubicBezTo>
                  <a:cubicBezTo>
                    <a:pt x="236" y="22"/>
                    <a:pt x="236" y="22"/>
                    <a:pt x="236" y="21"/>
                  </a:cubicBezTo>
                  <a:cubicBezTo>
                    <a:pt x="236" y="21"/>
                    <a:pt x="236" y="21"/>
                    <a:pt x="236" y="21"/>
                  </a:cubicBezTo>
                  <a:cubicBezTo>
                    <a:pt x="236" y="21"/>
                    <a:pt x="235" y="21"/>
                    <a:pt x="235" y="21"/>
                  </a:cubicBezTo>
                  <a:cubicBezTo>
                    <a:pt x="235" y="20"/>
                    <a:pt x="234" y="20"/>
                    <a:pt x="234" y="19"/>
                  </a:cubicBezTo>
                  <a:cubicBezTo>
                    <a:pt x="234" y="19"/>
                    <a:pt x="234" y="19"/>
                    <a:pt x="233" y="19"/>
                  </a:cubicBezTo>
                  <a:cubicBezTo>
                    <a:pt x="233" y="18"/>
                    <a:pt x="232" y="17"/>
                    <a:pt x="232" y="17"/>
                  </a:cubicBezTo>
                  <a:cubicBezTo>
                    <a:pt x="231" y="17"/>
                    <a:pt x="231" y="17"/>
                    <a:pt x="231" y="16"/>
                  </a:cubicBezTo>
                  <a:cubicBezTo>
                    <a:pt x="231" y="16"/>
                    <a:pt x="230" y="15"/>
                    <a:pt x="229" y="15"/>
                  </a:cubicBezTo>
                  <a:cubicBezTo>
                    <a:pt x="229" y="15"/>
                    <a:pt x="229" y="15"/>
                    <a:pt x="229" y="14"/>
                  </a:cubicBezTo>
                  <a:cubicBezTo>
                    <a:pt x="228" y="14"/>
                    <a:pt x="228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ubicBezTo>
                    <a:pt x="226" y="12"/>
                    <a:pt x="225" y="11"/>
                    <a:pt x="224" y="11"/>
                  </a:cubicBezTo>
                  <a:cubicBezTo>
                    <a:pt x="224" y="11"/>
                    <a:pt x="224" y="10"/>
                    <a:pt x="224" y="10"/>
                  </a:cubicBezTo>
                  <a:cubicBezTo>
                    <a:pt x="223" y="10"/>
                    <a:pt x="223" y="9"/>
                    <a:pt x="222" y="9"/>
                  </a:cubicBezTo>
                  <a:cubicBezTo>
                    <a:pt x="222" y="9"/>
                    <a:pt x="221" y="9"/>
                    <a:pt x="221" y="8"/>
                  </a:cubicBezTo>
                  <a:cubicBezTo>
                    <a:pt x="220" y="8"/>
                    <a:pt x="220" y="7"/>
                    <a:pt x="219" y="7"/>
                  </a:cubicBezTo>
                  <a:cubicBezTo>
                    <a:pt x="219" y="7"/>
                    <a:pt x="219" y="7"/>
                    <a:pt x="219" y="7"/>
                  </a:cubicBezTo>
                  <a:cubicBezTo>
                    <a:pt x="218" y="6"/>
                    <a:pt x="217" y="6"/>
                    <a:pt x="216" y="5"/>
                  </a:cubicBezTo>
                  <a:cubicBezTo>
                    <a:pt x="216" y="5"/>
                    <a:pt x="216" y="5"/>
                    <a:pt x="216" y="5"/>
                  </a:cubicBezTo>
                  <a:cubicBezTo>
                    <a:pt x="215" y="5"/>
                    <a:pt x="215" y="4"/>
                    <a:pt x="214" y="4"/>
                  </a:cubicBezTo>
                  <a:cubicBezTo>
                    <a:pt x="214" y="4"/>
                    <a:pt x="213" y="3"/>
                    <a:pt x="213" y="3"/>
                  </a:cubicBezTo>
                  <a:cubicBezTo>
                    <a:pt x="211" y="2"/>
                    <a:pt x="210" y="2"/>
                    <a:pt x="209" y="1"/>
                  </a:cubicBezTo>
                  <a:cubicBezTo>
                    <a:pt x="209" y="1"/>
                    <a:pt x="210" y="1"/>
                    <a:pt x="210" y="2"/>
                  </a:cubicBezTo>
                  <a:cubicBezTo>
                    <a:pt x="211" y="2"/>
                    <a:pt x="212" y="2"/>
                    <a:pt x="212" y="3"/>
                  </a:cubicBezTo>
                  <a:cubicBezTo>
                    <a:pt x="213" y="3"/>
                    <a:pt x="214" y="4"/>
                    <a:pt x="215" y="4"/>
                  </a:cubicBezTo>
                  <a:cubicBezTo>
                    <a:pt x="215" y="4"/>
                    <a:pt x="215" y="4"/>
                    <a:pt x="215" y="4"/>
                  </a:cubicBezTo>
                  <a:cubicBezTo>
                    <a:pt x="215" y="5"/>
                    <a:pt x="216" y="5"/>
                    <a:pt x="217" y="6"/>
                  </a:cubicBezTo>
                  <a:cubicBezTo>
                    <a:pt x="217" y="6"/>
                    <a:pt x="217" y="6"/>
                    <a:pt x="218" y="6"/>
                  </a:cubicBezTo>
                  <a:cubicBezTo>
                    <a:pt x="218" y="7"/>
                    <a:pt x="219" y="7"/>
                    <a:pt x="219" y="8"/>
                  </a:cubicBezTo>
                  <a:cubicBezTo>
                    <a:pt x="220" y="8"/>
                    <a:pt x="220" y="8"/>
                    <a:pt x="220" y="8"/>
                  </a:cubicBezTo>
                  <a:cubicBezTo>
                    <a:pt x="221" y="9"/>
                    <a:pt x="222" y="9"/>
                    <a:pt x="222" y="10"/>
                  </a:cubicBezTo>
                  <a:cubicBezTo>
                    <a:pt x="222" y="10"/>
                    <a:pt x="222" y="10"/>
                    <a:pt x="223" y="10"/>
                  </a:cubicBezTo>
                  <a:cubicBezTo>
                    <a:pt x="223" y="11"/>
                    <a:pt x="224" y="11"/>
                    <a:pt x="224" y="12"/>
                  </a:cubicBezTo>
                  <a:cubicBezTo>
                    <a:pt x="225" y="12"/>
                    <a:pt x="225" y="12"/>
                    <a:pt x="225" y="12"/>
                  </a:cubicBezTo>
                  <a:cubicBezTo>
                    <a:pt x="225" y="13"/>
                    <a:pt x="226" y="13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ubicBezTo>
                    <a:pt x="228" y="15"/>
                    <a:pt x="228" y="15"/>
                    <a:pt x="229" y="16"/>
                  </a:cubicBezTo>
                  <a:cubicBezTo>
                    <a:pt x="229" y="16"/>
                    <a:pt x="229" y="16"/>
                    <a:pt x="229" y="16"/>
                  </a:cubicBezTo>
                  <a:cubicBezTo>
                    <a:pt x="230" y="17"/>
                    <a:pt x="230" y="17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1" y="19"/>
                    <a:pt x="231" y="19"/>
                    <a:pt x="231" y="19"/>
                  </a:cubicBezTo>
                  <a:cubicBezTo>
                    <a:pt x="232" y="19"/>
                    <a:pt x="232" y="20"/>
                    <a:pt x="232" y="20"/>
                  </a:cubicBezTo>
                  <a:cubicBezTo>
                    <a:pt x="232" y="20"/>
                    <a:pt x="233" y="20"/>
                    <a:pt x="233" y="20"/>
                  </a:cubicBezTo>
                  <a:cubicBezTo>
                    <a:pt x="233" y="21"/>
                    <a:pt x="233" y="21"/>
                    <a:pt x="234" y="22"/>
                  </a:cubicBezTo>
                  <a:cubicBezTo>
                    <a:pt x="234" y="22"/>
                    <a:pt x="234" y="22"/>
                    <a:pt x="234" y="22"/>
                  </a:cubicBezTo>
                  <a:cubicBezTo>
                    <a:pt x="234" y="22"/>
                    <a:pt x="235" y="23"/>
                    <a:pt x="235" y="23"/>
                  </a:cubicBezTo>
                  <a:cubicBezTo>
                    <a:pt x="235" y="23"/>
                    <a:pt x="235" y="23"/>
                    <a:pt x="235" y="23"/>
                  </a:cubicBezTo>
                  <a:cubicBezTo>
                    <a:pt x="235" y="24"/>
                    <a:pt x="236" y="24"/>
                    <a:pt x="236" y="25"/>
                  </a:cubicBezTo>
                  <a:cubicBezTo>
                    <a:pt x="236" y="25"/>
                    <a:pt x="236" y="25"/>
                    <a:pt x="236" y="25"/>
                  </a:cubicBezTo>
                  <a:cubicBezTo>
                    <a:pt x="236" y="25"/>
                    <a:pt x="237" y="26"/>
                    <a:pt x="237" y="26"/>
                  </a:cubicBezTo>
                  <a:cubicBezTo>
                    <a:pt x="237" y="26"/>
                    <a:pt x="237" y="27"/>
                    <a:pt x="237" y="27"/>
                  </a:cubicBezTo>
                  <a:cubicBezTo>
                    <a:pt x="237" y="27"/>
                    <a:pt x="238" y="27"/>
                    <a:pt x="238" y="28"/>
                  </a:cubicBezTo>
                  <a:cubicBezTo>
                    <a:pt x="238" y="28"/>
                    <a:pt x="238" y="28"/>
                    <a:pt x="238" y="28"/>
                  </a:cubicBezTo>
                  <a:cubicBezTo>
                    <a:pt x="238" y="29"/>
                    <a:pt x="239" y="29"/>
                    <a:pt x="239" y="29"/>
                  </a:cubicBezTo>
                  <a:cubicBezTo>
                    <a:pt x="239" y="29"/>
                    <a:pt x="239" y="30"/>
                    <a:pt x="239" y="30"/>
                  </a:cubicBezTo>
                  <a:cubicBezTo>
                    <a:pt x="239" y="30"/>
                    <a:pt x="239" y="31"/>
                    <a:pt x="240" y="31"/>
                  </a:cubicBezTo>
                  <a:cubicBezTo>
                    <a:pt x="240" y="31"/>
                    <a:pt x="240" y="31"/>
                    <a:pt x="240" y="31"/>
                  </a:cubicBezTo>
                  <a:cubicBezTo>
                    <a:pt x="240" y="32"/>
                    <a:pt x="240" y="32"/>
                    <a:pt x="240" y="33"/>
                  </a:cubicBezTo>
                  <a:cubicBezTo>
                    <a:pt x="240" y="33"/>
                    <a:pt x="241" y="33"/>
                    <a:pt x="241" y="33"/>
                  </a:cubicBezTo>
                  <a:cubicBezTo>
                    <a:pt x="241" y="33"/>
                    <a:pt x="241" y="34"/>
                    <a:pt x="241" y="34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35"/>
                    <a:pt x="242" y="35"/>
                    <a:pt x="242" y="36"/>
                  </a:cubicBezTo>
                  <a:cubicBezTo>
                    <a:pt x="242" y="36"/>
                    <a:pt x="242" y="36"/>
                    <a:pt x="242" y="36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3" y="38"/>
                    <a:pt x="243" y="39"/>
                    <a:pt x="243" y="39"/>
                  </a:cubicBezTo>
                  <a:cubicBezTo>
                    <a:pt x="243" y="39"/>
                    <a:pt x="243" y="40"/>
                    <a:pt x="243" y="40"/>
                  </a:cubicBezTo>
                  <a:cubicBezTo>
                    <a:pt x="243" y="40"/>
                    <a:pt x="243" y="40"/>
                    <a:pt x="243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4" y="43"/>
                    <a:pt x="244" y="43"/>
                    <a:pt x="244" y="43"/>
                  </a:cubicBezTo>
                  <a:cubicBezTo>
                    <a:pt x="244" y="43"/>
                    <a:pt x="244" y="44"/>
                    <a:pt x="244" y="44"/>
                  </a:cubicBezTo>
                  <a:cubicBezTo>
                    <a:pt x="244" y="44"/>
                    <a:pt x="244" y="45"/>
                    <a:pt x="244" y="45"/>
                  </a:cubicBezTo>
                  <a:cubicBezTo>
                    <a:pt x="244" y="45"/>
                    <a:pt x="244" y="45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4" y="48"/>
                    <a:pt x="244" y="49"/>
                    <a:pt x="244" y="49"/>
                  </a:cubicBezTo>
                  <a:cubicBezTo>
                    <a:pt x="244" y="49"/>
                    <a:pt x="244" y="49"/>
                    <a:pt x="244" y="50"/>
                  </a:cubicBezTo>
                  <a:cubicBezTo>
                    <a:pt x="244" y="50"/>
                    <a:pt x="244" y="50"/>
                    <a:pt x="244" y="51"/>
                  </a:cubicBezTo>
                  <a:cubicBezTo>
                    <a:pt x="244" y="51"/>
                    <a:pt x="244" y="51"/>
                    <a:pt x="244" y="51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3"/>
                    <a:pt x="244" y="53"/>
                    <a:pt x="244" y="53"/>
                  </a:cubicBezTo>
                  <a:cubicBezTo>
                    <a:pt x="244" y="53"/>
                    <a:pt x="244" y="54"/>
                    <a:pt x="244" y="54"/>
                  </a:cubicBezTo>
                  <a:cubicBezTo>
                    <a:pt x="244" y="54"/>
                    <a:pt x="244" y="54"/>
                    <a:pt x="244" y="55"/>
                  </a:cubicBezTo>
                  <a:cubicBezTo>
                    <a:pt x="244" y="55"/>
                    <a:pt x="244" y="55"/>
                    <a:pt x="244" y="56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4" y="57"/>
                    <a:pt x="244" y="57"/>
                    <a:pt x="244" y="57"/>
                  </a:cubicBezTo>
                  <a:cubicBezTo>
                    <a:pt x="243" y="57"/>
                    <a:pt x="243" y="58"/>
                    <a:pt x="243" y="58"/>
                  </a:cubicBezTo>
                  <a:cubicBezTo>
                    <a:pt x="243" y="58"/>
                    <a:pt x="243" y="59"/>
                    <a:pt x="243" y="59"/>
                  </a:cubicBezTo>
                  <a:cubicBezTo>
                    <a:pt x="243" y="59"/>
                    <a:pt x="243" y="59"/>
                    <a:pt x="243" y="60"/>
                  </a:cubicBezTo>
                  <a:cubicBezTo>
                    <a:pt x="243" y="60"/>
                    <a:pt x="243" y="60"/>
                    <a:pt x="243" y="61"/>
                  </a:cubicBezTo>
                  <a:cubicBezTo>
                    <a:pt x="243" y="61"/>
                    <a:pt x="243" y="61"/>
                    <a:pt x="243" y="61"/>
                  </a:cubicBezTo>
                  <a:cubicBezTo>
                    <a:pt x="242" y="62"/>
                    <a:pt x="242" y="62"/>
                    <a:pt x="242" y="62"/>
                  </a:cubicBezTo>
                  <a:cubicBezTo>
                    <a:pt x="242" y="62"/>
                    <a:pt x="242" y="63"/>
                    <a:pt x="242" y="63"/>
                  </a:cubicBezTo>
                  <a:cubicBezTo>
                    <a:pt x="242" y="63"/>
                    <a:pt x="242" y="64"/>
                    <a:pt x="242" y="64"/>
                  </a:cubicBezTo>
                  <a:cubicBezTo>
                    <a:pt x="242" y="64"/>
                    <a:pt x="242" y="64"/>
                    <a:pt x="241" y="65"/>
                  </a:cubicBezTo>
                  <a:cubicBezTo>
                    <a:pt x="241" y="65"/>
                    <a:pt x="241" y="65"/>
                    <a:pt x="241" y="65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7"/>
                    <a:pt x="241" y="67"/>
                    <a:pt x="240" y="67"/>
                  </a:cubicBezTo>
                  <a:cubicBezTo>
                    <a:pt x="240" y="67"/>
                    <a:pt x="240" y="68"/>
                    <a:pt x="240" y="68"/>
                  </a:cubicBezTo>
                  <a:cubicBezTo>
                    <a:pt x="240" y="68"/>
                    <a:pt x="240" y="69"/>
                    <a:pt x="240" y="69"/>
                  </a:cubicBezTo>
                  <a:cubicBezTo>
                    <a:pt x="240" y="69"/>
                    <a:pt x="239" y="69"/>
                    <a:pt x="239" y="70"/>
                  </a:cubicBezTo>
                  <a:cubicBezTo>
                    <a:pt x="239" y="70"/>
                    <a:pt x="239" y="70"/>
                    <a:pt x="239" y="70"/>
                  </a:cubicBezTo>
                  <a:cubicBezTo>
                    <a:pt x="239" y="71"/>
                    <a:pt x="238" y="71"/>
                    <a:pt x="238" y="71"/>
                  </a:cubicBezTo>
                  <a:cubicBezTo>
                    <a:pt x="238" y="72"/>
                    <a:pt x="238" y="72"/>
                    <a:pt x="238" y="72"/>
                  </a:cubicBezTo>
                  <a:cubicBezTo>
                    <a:pt x="238" y="72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6" y="75"/>
                    <a:pt x="236" y="75"/>
                  </a:cubicBezTo>
                  <a:cubicBezTo>
                    <a:pt x="236" y="75"/>
                    <a:pt x="236" y="76"/>
                    <a:pt x="236" y="76"/>
                  </a:cubicBezTo>
                  <a:cubicBezTo>
                    <a:pt x="235" y="76"/>
                    <a:pt x="235" y="76"/>
                    <a:pt x="235" y="77"/>
                  </a:cubicBezTo>
                  <a:cubicBezTo>
                    <a:pt x="235" y="77"/>
                    <a:pt x="234" y="77"/>
                    <a:pt x="234" y="77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3" y="79"/>
                    <a:pt x="233" y="80"/>
                    <a:pt x="232" y="80"/>
                  </a:cubicBezTo>
                  <a:cubicBezTo>
                    <a:pt x="232" y="80"/>
                    <a:pt x="232" y="80"/>
                    <a:pt x="232" y="81"/>
                  </a:cubicBezTo>
                  <a:cubicBezTo>
                    <a:pt x="231" y="81"/>
                    <a:pt x="231" y="81"/>
                    <a:pt x="231" y="82"/>
                  </a:cubicBezTo>
                  <a:cubicBezTo>
                    <a:pt x="231" y="82"/>
                    <a:pt x="231" y="82"/>
                    <a:pt x="230" y="82"/>
                  </a:cubicBezTo>
                  <a:cubicBezTo>
                    <a:pt x="230" y="83"/>
                    <a:pt x="230" y="83"/>
                    <a:pt x="230" y="83"/>
                  </a:cubicBezTo>
                  <a:cubicBezTo>
                    <a:pt x="229" y="83"/>
                    <a:pt x="229" y="84"/>
                    <a:pt x="229" y="84"/>
                  </a:cubicBezTo>
                  <a:cubicBezTo>
                    <a:pt x="229" y="84"/>
                    <a:pt x="228" y="84"/>
                    <a:pt x="228" y="85"/>
                  </a:cubicBezTo>
                  <a:cubicBezTo>
                    <a:pt x="228" y="85"/>
                    <a:pt x="228" y="85"/>
                    <a:pt x="227" y="85"/>
                  </a:cubicBezTo>
                  <a:cubicBezTo>
                    <a:pt x="227" y="86"/>
                    <a:pt x="227" y="86"/>
                    <a:pt x="226" y="86"/>
                  </a:cubicBezTo>
                  <a:cubicBezTo>
                    <a:pt x="226" y="86"/>
                    <a:pt x="226" y="87"/>
                    <a:pt x="226" y="87"/>
                  </a:cubicBezTo>
                  <a:cubicBezTo>
                    <a:pt x="225" y="87"/>
                    <a:pt x="225" y="87"/>
                    <a:pt x="225" y="88"/>
                  </a:cubicBezTo>
                  <a:cubicBezTo>
                    <a:pt x="225" y="88"/>
                    <a:pt x="224" y="88"/>
                    <a:pt x="224" y="88"/>
                  </a:cubicBezTo>
                  <a:cubicBezTo>
                    <a:pt x="224" y="89"/>
                    <a:pt x="223" y="89"/>
                    <a:pt x="223" y="89"/>
                  </a:cubicBezTo>
                  <a:cubicBezTo>
                    <a:pt x="223" y="89"/>
                    <a:pt x="223" y="90"/>
                    <a:pt x="222" y="90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21" y="91"/>
                    <a:pt x="221" y="91"/>
                    <a:pt x="220" y="91"/>
                  </a:cubicBezTo>
                  <a:cubicBezTo>
                    <a:pt x="220" y="91"/>
                    <a:pt x="220" y="91"/>
                    <a:pt x="220" y="92"/>
                  </a:cubicBezTo>
                  <a:cubicBezTo>
                    <a:pt x="219" y="92"/>
                    <a:pt x="219" y="92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7" y="94"/>
                    <a:pt x="217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6" y="95"/>
                    <a:pt x="215" y="95"/>
                    <a:pt x="215" y="95"/>
                  </a:cubicBezTo>
                  <a:cubicBezTo>
                    <a:pt x="214" y="95"/>
                    <a:pt x="214" y="96"/>
                    <a:pt x="214" y="96"/>
                  </a:cubicBezTo>
                  <a:cubicBezTo>
                    <a:pt x="214" y="96"/>
                    <a:pt x="213" y="96"/>
                    <a:pt x="213" y="97"/>
                  </a:cubicBezTo>
                  <a:cubicBezTo>
                    <a:pt x="213" y="97"/>
                    <a:pt x="212" y="97"/>
                    <a:pt x="212" y="97"/>
                  </a:cubicBezTo>
                  <a:cubicBezTo>
                    <a:pt x="212" y="97"/>
                    <a:pt x="211" y="98"/>
                    <a:pt x="211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09" y="99"/>
                    <a:pt x="209" y="99"/>
                    <a:pt x="208" y="99"/>
                  </a:cubicBezTo>
                  <a:cubicBezTo>
                    <a:pt x="207" y="100"/>
                    <a:pt x="205" y="101"/>
                    <a:pt x="204" y="101"/>
                  </a:cubicBezTo>
                  <a:cubicBezTo>
                    <a:pt x="204" y="101"/>
                    <a:pt x="204" y="102"/>
                    <a:pt x="204" y="102"/>
                  </a:cubicBezTo>
                  <a:cubicBezTo>
                    <a:pt x="203" y="102"/>
                    <a:pt x="201" y="103"/>
                    <a:pt x="200" y="103"/>
                  </a:cubicBezTo>
                  <a:cubicBezTo>
                    <a:pt x="200" y="104"/>
                    <a:pt x="200" y="104"/>
                    <a:pt x="199" y="104"/>
                  </a:cubicBezTo>
                  <a:cubicBezTo>
                    <a:pt x="199" y="104"/>
                    <a:pt x="198" y="104"/>
                    <a:pt x="198" y="105"/>
                  </a:cubicBezTo>
                  <a:cubicBezTo>
                    <a:pt x="197" y="105"/>
                    <a:pt x="197" y="105"/>
                    <a:pt x="197" y="105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4" y="106"/>
                  </a:cubicBezTo>
                  <a:cubicBezTo>
                    <a:pt x="193" y="106"/>
                    <a:pt x="193" y="107"/>
                    <a:pt x="192" y="107"/>
                  </a:cubicBezTo>
                  <a:cubicBezTo>
                    <a:pt x="192" y="107"/>
                    <a:pt x="192" y="107"/>
                    <a:pt x="192" y="107"/>
                  </a:cubicBezTo>
                  <a:cubicBezTo>
                    <a:pt x="191" y="107"/>
                    <a:pt x="190" y="108"/>
                    <a:pt x="189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7" y="109"/>
                    <a:pt x="186" y="109"/>
                    <a:pt x="184" y="110"/>
                  </a:cubicBezTo>
                  <a:cubicBezTo>
                    <a:pt x="184" y="110"/>
                    <a:pt x="184" y="110"/>
                    <a:pt x="184" y="110"/>
                  </a:cubicBezTo>
                  <a:cubicBezTo>
                    <a:pt x="183" y="110"/>
                    <a:pt x="181" y="111"/>
                    <a:pt x="180" y="111"/>
                  </a:cubicBezTo>
                  <a:cubicBezTo>
                    <a:pt x="180" y="111"/>
                    <a:pt x="179" y="111"/>
                    <a:pt x="179" y="111"/>
                  </a:cubicBezTo>
                  <a:cubicBezTo>
                    <a:pt x="178" y="112"/>
                    <a:pt x="176" y="112"/>
                    <a:pt x="175" y="112"/>
                  </a:cubicBezTo>
                  <a:cubicBezTo>
                    <a:pt x="175" y="113"/>
                    <a:pt x="175" y="113"/>
                    <a:pt x="174" y="113"/>
                  </a:cubicBezTo>
                  <a:cubicBezTo>
                    <a:pt x="173" y="113"/>
                    <a:pt x="171" y="113"/>
                    <a:pt x="170" y="114"/>
                  </a:cubicBezTo>
                  <a:cubicBezTo>
                    <a:pt x="170" y="114"/>
                    <a:pt x="170" y="114"/>
                    <a:pt x="169" y="114"/>
                  </a:cubicBezTo>
                  <a:cubicBezTo>
                    <a:pt x="168" y="114"/>
                    <a:pt x="166" y="115"/>
                    <a:pt x="165" y="115"/>
                  </a:cubicBezTo>
                  <a:cubicBezTo>
                    <a:pt x="165" y="115"/>
                    <a:pt x="164" y="115"/>
                    <a:pt x="164" y="115"/>
                  </a:cubicBezTo>
                  <a:cubicBezTo>
                    <a:pt x="163" y="115"/>
                    <a:pt x="161" y="116"/>
                    <a:pt x="160" y="116"/>
                  </a:cubicBezTo>
                  <a:cubicBezTo>
                    <a:pt x="160" y="116"/>
                    <a:pt x="159" y="116"/>
                    <a:pt x="159" y="116"/>
                  </a:cubicBezTo>
                  <a:cubicBezTo>
                    <a:pt x="158" y="116"/>
                    <a:pt x="156" y="116"/>
                    <a:pt x="154" y="117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3" y="117"/>
                    <a:pt x="151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8"/>
                    <a:pt x="146" y="118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2" y="118"/>
                    <a:pt x="141" y="118"/>
                    <a:pt x="139" y="118"/>
                  </a:cubicBezTo>
                  <a:cubicBezTo>
                    <a:pt x="139" y="118"/>
                    <a:pt x="139" y="118"/>
                    <a:pt x="138" y="118"/>
                  </a:cubicBezTo>
                  <a:cubicBezTo>
                    <a:pt x="137" y="118"/>
                    <a:pt x="136" y="118"/>
                    <a:pt x="134" y="119"/>
                  </a:cubicBezTo>
                  <a:cubicBezTo>
                    <a:pt x="134" y="119"/>
                    <a:pt x="134" y="119"/>
                    <a:pt x="134" y="119"/>
                  </a:cubicBezTo>
                  <a:cubicBezTo>
                    <a:pt x="133" y="119"/>
                    <a:pt x="131" y="119"/>
                    <a:pt x="130" y="119"/>
                  </a:cubicBezTo>
                  <a:cubicBezTo>
                    <a:pt x="130" y="119"/>
                    <a:pt x="130" y="119"/>
                    <a:pt x="129" y="119"/>
                  </a:cubicBezTo>
                  <a:cubicBezTo>
                    <a:pt x="128" y="119"/>
                    <a:pt x="127" y="119"/>
                    <a:pt x="126" y="119"/>
                  </a:cubicBezTo>
                  <a:cubicBezTo>
                    <a:pt x="125" y="119"/>
                    <a:pt x="125" y="119"/>
                    <a:pt x="125" y="119"/>
                  </a:cubicBezTo>
                  <a:cubicBezTo>
                    <a:pt x="124" y="119"/>
                    <a:pt x="122" y="119"/>
                    <a:pt x="121" y="119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19" y="119"/>
                    <a:pt x="118" y="119"/>
                    <a:pt x="117" y="119"/>
                  </a:cubicBezTo>
                  <a:cubicBezTo>
                    <a:pt x="116" y="119"/>
                    <a:pt x="116" y="119"/>
                    <a:pt x="116" y="119"/>
                  </a:cubicBezTo>
                  <a:cubicBezTo>
                    <a:pt x="114" y="118"/>
                    <a:pt x="113" y="118"/>
                    <a:pt x="112" y="118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09" y="118"/>
                    <a:pt x="108" y="118"/>
                    <a:pt x="106" y="118"/>
                  </a:cubicBezTo>
                  <a:cubicBezTo>
                    <a:pt x="106" y="118"/>
                    <a:pt x="106" y="118"/>
                    <a:pt x="106" y="118"/>
                  </a:cubicBezTo>
                  <a:cubicBezTo>
                    <a:pt x="104" y="118"/>
                    <a:pt x="103" y="117"/>
                    <a:pt x="101" y="117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100" y="117"/>
                    <a:pt x="99" y="117"/>
                    <a:pt x="98" y="117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6" y="117"/>
                    <a:pt x="95" y="117"/>
                    <a:pt x="94" y="116"/>
                  </a:cubicBezTo>
                  <a:cubicBezTo>
                    <a:pt x="94" y="116"/>
                    <a:pt x="94" y="116"/>
                    <a:pt x="93" y="116"/>
                  </a:cubicBezTo>
                  <a:cubicBezTo>
                    <a:pt x="93" y="116"/>
                    <a:pt x="92" y="116"/>
                    <a:pt x="91" y="116"/>
                  </a:cubicBezTo>
                  <a:cubicBezTo>
                    <a:pt x="91" y="116"/>
                    <a:pt x="91" y="116"/>
                    <a:pt x="90" y="116"/>
                  </a:cubicBezTo>
                  <a:cubicBezTo>
                    <a:pt x="90" y="116"/>
                    <a:pt x="89" y="115"/>
                    <a:pt x="88" y="115"/>
                  </a:cubicBezTo>
                  <a:cubicBezTo>
                    <a:pt x="88" y="115"/>
                    <a:pt x="88" y="115"/>
                    <a:pt x="87" y="115"/>
                  </a:cubicBezTo>
                  <a:cubicBezTo>
                    <a:pt x="86" y="115"/>
                    <a:pt x="85" y="115"/>
                    <a:pt x="83" y="11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1" y="114"/>
                    <a:pt x="80" y="114"/>
                    <a:pt x="79" y="113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77" y="113"/>
                    <a:pt x="76" y="113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3" y="112"/>
                    <a:pt x="71" y="111"/>
                    <a:pt x="70" y="111"/>
                  </a:cubicBezTo>
                  <a:cubicBezTo>
                    <a:pt x="70" y="111"/>
                    <a:pt x="69" y="111"/>
                    <a:pt x="69" y="111"/>
                  </a:cubicBezTo>
                  <a:cubicBezTo>
                    <a:pt x="68" y="110"/>
                    <a:pt x="68" y="110"/>
                    <a:pt x="67" y="110"/>
                  </a:cubicBezTo>
                  <a:cubicBezTo>
                    <a:pt x="67" y="110"/>
                    <a:pt x="66" y="110"/>
                    <a:pt x="66" y="110"/>
                  </a:cubicBezTo>
                  <a:cubicBezTo>
                    <a:pt x="65" y="109"/>
                    <a:pt x="65" y="109"/>
                    <a:pt x="64" y="109"/>
                  </a:cubicBezTo>
                  <a:cubicBezTo>
                    <a:pt x="64" y="109"/>
                    <a:pt x="64" y="109"/>
                    <a:pt x="63" y="109"/>
                  </a:cubicBezTo>
                  <a:cubicBezTo>
                    <a:pt x="62" y="108"/>
                    <a:pt x="61" y="108"/>
                    <a:pt x="60" y="108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59" y="107"/>
                    <a:pt x="59" y="107"/>
                    <a:pt x="58" y="107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6" y="106"/>
                    <a:pt x="55" y="106"/>
                    <a:pt x="55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3" y="105"/>
                    <a:pt x="53" y="104"/>
                    <a:pt x="52" y="104"/>
                  </a:cubicBezTo>
                  <a:cubicBezTo>
                    <a:pt x="52" y="104"/>
                    <a:pt x="51" y="104"/>
                    <a:pt x="51" y="104"/>
                  </a:cubicBezTo>
                  <a:cubicBezTo>
                    <a:pt x="50" y="103"/>
                    <a:pt x="50" y="103"/>
                    <a:pt x="49" y="103"/>
                  </a:cubicBezTo>
                  <a:cubicBezTo>
                    <a:pt x="49" y="103"/>
                    <a:pt x="49" y="103"/>
                    <a:pt x="48" y="103"/>
                  </a:cubicBezTo>
                  <a:cubicBezTo>
                    <a:pt x="48" y="102"/>
                    <a:pt x="47" y="102"/>
                    <a:pt x="46" y="101"/>
                  </a:cubicBezTo>
                  <a:cubicBezTo>
                    <a:pt x="46" y="101"/>
                    <a:pt x="46" y="101"/>
                    <a:pt x="45" y="101"/>
                  </a:cubicBezTo>
                  <a:cubicBezTo>
                    <a:pt x="45" y="101"/>
                    <a:pt x="44" y="100"/>
                    <a:pt x="43" y="100"/>
                  </a:cubicBezTo>
                  <a:cubicBezTo>
                    <a:pt x="43" y="100"/>
                    <a:pt x="42" y="99"/>
                    <a:pt x="42" y="99"/>
                  </a:cubicBezTo>
                  <a:cubicBezTo>
                    <a:pt x="41" y="99"/>
                    <a:pt x="40" y="98"/>
                    <a:pt x="39" y="98"/>
                  </a:cubicBezTo>
                  <a:cubicBezTo>
                    <a:pt x="39" y="97"/>
                    <a:pt x="38" y="97"/>
                    <a:pt x="37" y="96"/>
                  </a:cubicBezTo>
                  <a:cubicBezTo>
                    <a:pt x="37" y="96"/>
                    <a:pt x="36" y="96"/>
                    <a:pt x="36" y="96"/>
                  </a:cubicBezTo>
                  <a:cubicBezTo>
                    <a:pt x="36" y="95"/>
                    <a:pt x="35" y="95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4"/>
                    <a:pt x="32" y="93"/>
                    <a:pt x="32" y="93"/>
                  </a:cubicBezTo>
                  <a:cubicBezTo>
                    <a:pt x="32" y="93"/>
                    <a:pt x="32" y="92"/>
                    <a:pt x="31" y="92"/>
                  </a:cubicBezTo>
                  <a:cubicBezTo>
                    <a:pt x="31" y="92"/>
                    <a:pt x="30" y="91"/>
                    <a:pt x="29" y="91"/>
                  </a:cubicBezTo>
                  <a:cubicBezTo>
                    <a:pt x="29" y="91"/>
                    <a:pt x="29" y="90"/>
                    <a:pt x="29" y="90"/>
                  </a:cubicBezTo>
                  <a:cubicBezTo>
                    <a:pt x="28" y="90"/>
                    <a:pt x="28" y="89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6" y="88"/>
                    <a:pt x="25" y="88"/>
                    <a:pt x="25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4" y="86"/>
                    <a:pt x="23" y="86"/>
                    <a:pt x="23" y="85"/>
                  </a:cubicBezTo>
                  <a:cubicBezTo>
                    <a:pt x="23" y="85"/>
                    <a:pt x="22" y="85"/>
                    <a:pt x="22" y="85"/>
                  </a:cubicBezTo>
                  <a:cubicBezTo>
                    <a:pt x="22" y="84"/>
                    <a:pt x="21" y="84"/>
                    <a:pt x="21" y="83"/>
                  </a:cubicBezTo>
                  <a:cubicBezTo>
                    <a:pt x="21" y="83"/>
                    <a:pt x="21" y="83"/>
                    <a:pt x="20" y="83"/>
                  </a:cubicBezTo>
                  <a:cubicBezTo>
                    <a:pt x="20" y="82"/>
                    <a:pt x="20" y="82"/>
                    <a:pt x="19" y="81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18" y="80"/>
                    <a:pt x="18" y="80"/>
                    <a:pt x="17" y="79"/>
                  </a:cubicBezTo>
                  <a:cubicBezTo>
                    <a:pt x="17" y="79"/>
                    <a:pt x="17" y="79"/>
                    <a:pt x="17" y="79"/>
                  </a:cubicBezTo>
                  <a:cubicBezTo>
                    <a:pt x="17" y="78"/>
                    <a:pt x="16" y="78"/>
                    <a:pt x="16" y="77"/>
                  </a:cubicBezTo>
                  <a:cubicBezTo>
                    <a:pt x="16" y="77"/>
                    <a:pt x="15" y="77"/>
                    <a:pt x="15" y="77"/>
                  </a:cubicBezTo>
                  <a:cubicBezTo>
                    <a:pt x="15" y="76"/>
                    <a:pt x="15" y="76"/>
                    <a:pt x="14" y="75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4"/>
                    <a:pt x="13" y="74"/>
                    <a:pt x="13" y="73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2" y="72"/>
                    <a:pt x="12" y="72"/>
                    <a:pt x="12" y="71"/>
                  </a:cubicBezTo>
                  <a:cubicBezTo>
                    <a:pt x="12" y="71"/>
                    <a:pt x="11" y="71"/>
                    <a:pt x="11" y="70"/>
                  </a:cubicBezTo>
                  <a:cubicBezTo>
                    <a:pt x="11" y="70"/>
                    <a:pt x="11" y="70"/>
                    <a:pt x="11" y="69"/>
                  </a:cubicBezTo>
                  <a:cubicBezTo>
                    <a:pt x="10" y="69"/>
                    <a:pt x="10" y="69"/>
                    <a:pt x="10" y="69"/>
                  </a:cubicBezTo>
                  <a:cubicBezTo>
                    <a:pt x="10" y="68"/>
                    <a:pt x="10" y="67"/>
                    <a:pt x="10" y="67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66"/>
                    <a:pt x="9" y="65"/>
                    <a:pt x="9" y="65"/>
                  </a:cubicBezTo>
                  <a:cubicBezTo>
                    <a:pt x="9" y="65"/>
                    <a:pt x="8" y="64"/>
                    <a:pt x="8" y="64"/>
                  </a:cubicBezTo>
                  <a:cubicBezTo>
                    <a:pt x="8" y="64"/>
                    <a:pt x="8" y="63"/>
                    <a:pt x="8" y="63"/>
                  </a:cubicBezTo>
                  <a:cubicBezTo>
                    <a:pt x="8" y="63"/>
                    <a:pt x="8" y="62"/>
                    <a:pt x="8" y="62"/>
                  </a:cubicBezTo>
                  <a:cubicBezTo>
                    <a:pt x="8" y="62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7" y="59"/>
                    <a:pt x="7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6" y="57"/>
                    <a:pt x="6" y="57"/>
                    <a:pt x="6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5"/>
                    <a:pt x="6" y="55"/>
                    <a:pt x="6" y="54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6" y="53"/>
                    <a:pt x="6" y="52"/>
                    <a:pt x="6" y="52"/>
                  </a:cubicBezTo>
                  <a:cubicBezTo>
                    <a:pt x="6" y="52"/>
                    <a:pt x="6" y="51"/>
                    <a:pt x="6" y="51"/>
                  </a:cubicBezTo>
                  <a:cubicBezTo>
                    <a:pt x="6" y="51"/>
                    <a:pt x="6" y="50"/>
                    <a:pt x="6" y="50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6" y="48"/>
                    <a:pt x="6" y="48"/>
                    <a:pt x="6" y="47"/>
                  </a:cubicBezTo>
                  <a:cubicBezTo>
                    <a:pt x="6" y="47"/>
                    <a:pt x="6" y="47"/>
                    <a:pt x="6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3"/>
                    <a:pt x="6" y="43"/>
                  </a:cubicBezTo>
                  <a:cubicBezTo>
                    <a:pt x="6" y="43"/>
                    <a:pt x="6" y="43"/>
                    <a:pt x="6" y="42"/>
                  </a:cubicBezTo>
                  <a:cubicBezTo>
                    <a:pt x="6" y="42"/>
                    <a:pt x="6" y="42"/>
                    <a:pt x="6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9"/>
                    <a:pt x="7" y="38"/>
                    <a:pt x="7" y="38"/>
                  </a:cubicBezTo>
                  <a:cubicBezTo>
                    <a:pt x="7" y="38"/>
                    <a:pt x="7" y="38"/>
                    <a:pt x="8" y="37"/>
                  </a:cubicBezTo>
                  <a:cubicBezTo>
                    <a:pt x="8" y="37"/>
                    <a:pt x="8" y="37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9" y="34"/>
                    <a:pt x="9" y="34"/>
                  </a:cubicBezTo>
                  <a:cubicBezTo>
                    <a:pt x="9" y="34"/>
                    <a:pt x="9" y="33"/>
                    <a:pt x="9" y="33"/>
                  </a:cubicBezTo>
                  <a:cubicBezTo>
                    <a:pt x="9" y="33"/>
                    <a:pt x="9" y="33"/>
                    <a:pt x="9" y="32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1" y="30"/>
                  </a:cubicBezTo>
                  <a:cubicBezTo>
                    <a:pt x="11" y="30"/>
                    <a:pt x="11" y="29"/>
                    <a:pt x="11" y="29"/>
                  </a:cubicBezTo>
                  <a:cubicBezTo>
                    <a:pt x="11" y="29"/>
                    <a:pt x="11" y="29"/>
                    <a:pt x="11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5"/>
                    <a:pt x="13" y="25"/>
                  </a:cubicBezTo>
                  <a:cubicBezTo>
                    <a:pt x="13" y="25"/>
                    <a:pt x="14" y="25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2"/>
                    <a:pt x="15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6" y="21"/>
                    <a:pt x="16" y="21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19"/>
                    <a:pt x="18" y="19"/>
                    <a:pt x="18" y="19"/>
                  </a:cubicBezTo>
                  <a:cubicBezTo>
                    <a:pt x="18" y="19"/>
                    <a:pt x="18" y="18"/>
                    <a:pt x="19" y="18"/>
                  </a:cubicBezTo>
                  <a:cubicBezTo>
                    <a:pt x="19" y="18"/>
                    <a:pt x="19" y="18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6"/>
                    <a:pt x="20" y="16"/>
                    <a:pt x="21" y="16"/>
                  </a:cubicBezTo>
                  <a:cubicBezTo>
                    <a:pt x="21" y="16"/>
                    <a:pt x="21" y="15"/>
                    <a:pt x="21" y="15"/>
                  </a:cubicBezTo>
                  <a:cubicBezTo>
                    <a:pt x="22" y="15"/>
                    <a:pt x="22" y="15"/>
                    <a:pt x="22" y="14"/>
                  </a:cubicBezTo>
                  <a:cubicBezTo>
                    <a:pt x="22" y="14"/>
                    <a:pt x="23" y="14"/>
                    <a:pt x="23" y="14"/>
                  </a:cubicBezTo>
                  <a:cubicBezTo>
                    <a:pt x="23" y="13"/>
                    <a:pt x="23" y="13"/>
                    <a:pt x="24" y="13"/>
                  </a:cubicBezTo>
                  <a:cubicBezTo>
                    <a:pt x="24" y="13"/>
                    <a:pt x="24" y="12"/>
                    <a:pt x="24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7" y="10"/>
                    <a:pt x="27" y="10"/>
                  </a:cubicBezTo>
                  <a:cubicBezTo>
                    <a:pt x="27" y="10"/>
                    <a:pt x="28" y="10"/>
                    <a:pt x="28" y="9"/>
                  </a:cubicBezTo>
                  <a:cubicBezTo>
                    <a:pt x="28" y="9"/>
                    <a:pt x="28" y="9"/>
                    <a:pt x="29" y="9"/>
                  </a:cubicBezTo>
                  <a:cubicBezTo>
                    <a:pt x="29" y="8"/>
                    <a:pt x="29" y="8"/>
                    <a:pt x="30" y="8"/>
                  </a:cubicBezTo>
                  <a:cubicBezTo>
                    <a:pt x="30" y="8"/>
                    <a:pt x="30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6"/>
                    <a:pt x="32" y="6"/>
                    <a:pt x="33" y="6"/>
                  </a:cubicBezTo>
                  <a:cubicBezTo>
                    <a:pt x="33" y="6"/>
                    <a:pt x="33" y="5"/>
                    <a:pt x="33" y="5"/>
                  </a:cubicBezTo>
                  <a:cubicBezTo>
                    <a:pt x="34" y="5"/>
                    <a:pt x="34" y="5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6" y="4"/>
                    <a:pt x="36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8" y="2"/>
                    <a:pt x="38" y="2"/>
                    <a:pt x="39" y="2"/>
                  </a:cubicBezTo>
                  <a:cubicBezTo>
                    <a:pt x="39" y="2"/>
                    <a:pt x="39" y="1"/>
                    <a:pt x="40" y="1"/>
                  </a:cubicBezTo>
                  <a:cubicBezTo>
                    <a:pt x="40" y="1"/>
                    <a:pt x="41" y="0"/>
                    <a:pt x="4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4"/>
                    <a:pt x="34" y="5"/>
                    <a:pt x="3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6"/>
                    <a:pt x="32" y="6"/>
                    <a:pt x="31" y="6"/>
                  </a:cubicBezTo>
                  <a:cubicBezTo>
                    <a:pt x="31" y="6"/>
                    <a:pt x="31" y="7"/>
                    <a:pt x="30" y="7"/>
                  </a:cubicBezTo>
                  <a:cubicBezTo>
                    <a:pt x="30" y="7"/>
                    <a:pt x="30" y="7"/>
                    <a:pt x="29" y="8"/>
                  </a:cubicBezTo>
                  <a:cubicBezTo>
                    <a:pt x="29" y="8"/>
                    <a:pt x="29" y="8"/>
                    <a:pt x="28" y="8"/>
                  </a:cubicBezTo>
                  <a:cubicBezTo>
                    <a:pt x="28" y="8"/>
                    <a:pt x="28" y="9"/>
                    <a:pt x="27" y="9"/>
                  </a:cubicBezTo>
                  <a:cubicBezTo>
                    <a:pt x="27" y="9"/>
                    <a:pt x="27" y="9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1"/>
                    <a:pt x="25" y="11"/>
                    <a:pt x="24" y="11"/>
                  </a:cubicBezTo>
                  <a:cubicBezTo>
                    <a:pt x="24" y="11"/>
                    <a:pt x="24" y="12"/>
                    <a:pt x="23" y="12"/>
                  </a:cubicBezTo>
                  <a:cubicBezTo>
                    <a:pt x="23" y="12"/>
                    <a:pt x="23" y="12"/>
                    <a:pt x="23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4"/>
                    <a:pt x="20" y="15"/>
                    <a:pt x="20" y="15"/>
                  </a:cubicBezTo>
                  <a:cubicBezTo>
                    <a:pt x="20" y="15"/>
                    <a:pt x="19" y="15"/>
                    <a:pt x="19" y="16"/>
                  </a:cubicBezTo>
                  <a:cubicBezTo>
                    <a:pt x="19" y="16"/>
                    <a:pt x="19" y="16"/>
                    <a:pt x="18" y="16"/>
                  </a:cubicBezTo>
                  <a:cubicBezTo>
                    <a:pt x="18" y="17"/>
                    <a:pt x="18" y="17"/>
                    <a:pt x="17" y="17"/>
                  </a:cubicBezTo>
                  <a:cubicBezTo>
                    <a:pt x="17" y="17"/>
                    <a:pt x="17" y="18"/>
                    <a:pt x="17" y="18"/>
                  </a:cubicBezTo>
                  <a:cubicBezTo>
                    <a:pt x="16" y="18"/>
                    <a:pt x="16" y="19"/>
                    <a:pt x="16" y="19"/>
                  </a:cubicBezTo>
                  <a:cubicBezTo>
                    <a:pt x="16" y="19"/>
                    <a:pt x="15" y="19"/>
                    <a:pt x="15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3" y="21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2" y="23"/>
                    <a:pt x="12" y="23"/>
                    <a:pt x="12" y="24"/>
                  </a:cubicBezTo>
                  <a:cubicBezTo>
                    <a:pt x="12" y="24"/>
                    <a:pt x="11" y="24"/>
                    <a:pt x="11" y="24"/>
                  </a:cubicBezTo>
                  <a:cubicBezTo>
                    <a:pt x="11" y="25"/>
                    <a:pt x="11" y="25"/>
                    <a:pt x="10" y="25"/>
                  </a:cubicBezTo>
                  <a:cubicBezTo>
                    <a:pt x="10" y="25"/>
                    <a:pt x="10" y="26"/>
                    <a:pt x="10" y="26"/>
                  </a:cubicBezTo>
                  <a:cubicBezTo>
                    <a:pt x="10" y="26"/>
                    <a:pt x="9" y="27"/>
                    <a:pt x="9" y="27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0"/>
                    <a:pt x="7" y="31"/>
                    <a:pt x="7" y="31"/>
                  </a:cubicBezTo>
                  <a:cubicBezTo>
                    <a:pt x="6" y="31"/>
                    <a:pt x="6" y="32"/>
                    <a:pt x="6" y="32"/>
                  </a:cubicBezTo>
                  <a:cubicBezTo>
                    <a:pt x="6" y="32"/>
                    <a:pt x="6" y="32"/>
                    <a:pt x="6" y="33"/>
                  </a:cubicBezTo>
                  <a:cubicBezTo>
                    <a:pt x="6" y="33"/>
                    <a:pt x="5" y="33"/>
                    <a:pt x="5" y="33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5"/>
                    <a:pt x="5" y="35"/>
                    <a:pt x="4" y="35"/>
                  </a:cubicBezTo>
                  <a:cubicBezTo>
                    <a:pt x="4" y="35"/>
                    <a:pt x="4" y="36"/>
                    <a:pt x="4" y="36"/>
                  </a:cubicBezTo>
                  <a:cubicBezTo>
                    <a:pt x="4" y="36"/>
                    <a:pt x="4" y="37"/>
                    <a:pt x="4" y="37"/>
                  </a:cubicBezTo>
                  <a:cubicBezTo>
                    <a:pt x="4" y="37"/>
                    <a:pt x="3" y="37"/>
                    <a:pt x="3" y="38"/>
                  </a:cubicBezTo>
                  <a:cubicBezTo>
                    <a:pt x="3" y="38"/>
                    <a:pt x="3" y="38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40"/>
                    <a:pt x="3" y="40"/>
                    <a:pt x="2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2" y="41"/>
                    <a:pt x="2" y="42"/>
                    <a:pt x="2" y="42"/>
                  </a:cubicBezTo>
                  <a:cubicBezTo>
                    <a:pt x="2" y="42"/>
                    <a:pt x="2" y="43"/>
                    <a:pt x="2" y="43"/>
                  </a:cubicBezTo>
                  <a:cubicBezTo>
                    <a:pt x="2" y="43"/>
                    <a:pt x="2" y="43"/>
                    <a:pt x="1" y="44"/>
                  </a:cubicBezTo>
                  <a:cubicBezTo>
                    <a:pt x="1" y="44"/>
                    <a:pt x="1" y="44"/>
                    <a:pt x="1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9"/>
                    <a:pt x="1" y="49"/>
                  </a:cubicBezTo>
                  <a:cubicBezTo>
                    <a:pt x="0" y="49"/>
                    <a:pt x="0" y="50"/>
                    <a:pt x="0" y="50"/>
                  </a:cubicBezTo>
                  <a:cubicBezTo>
                    <a:pt x="0" y="50"/>
                    <a:pt x="0" y="50"/>
                    <a:pt x="0" y="51"/>
                  </a:cubicBezTo>
                  <a:cubicBezTo>
                    <a:pt x="0" y="51"/>
                    <a:pt x="0" y="51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8"/>
                    <a:pt x="0" y="58"/>
                  </a:cubicBezTo>
                  <a:cubicBezTo>
                    <a:pt x="0" y="58"/>
                    <a:pt x="0" y="59"/>
                    <a:pt x="1" y="59"/>
                  </a:cubicBezTo>
                  <a:cubicBezTo>
                    <a:pt x="1" y="59"/>
                    <a:pt x="1" y="60"/>
                    <a:pt x="1" y="60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2"/>
                    <a:pt x="1" y="62"/>
                    <a:pt x="1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64"/>
                    <a:pt x="2" y="64"/>
                    <a:pt x="2" y="65"/>
                  </a:cubicBezTo>
                  <a:cubicBezTo>
                    <a:pt x="2" y="65"/>
                    <a:pt x="2" y="65"/>
                    <a:pt x="2" y="66"/>
                  </a:cubicBezTo>
                  <a:cubicBezTo>
                    <a:pt x="2" y="66"/>
                    <a:pt x="2" y="67"/>
                    <a:pt x="2" y="67"/>
                  </a:cubicBezTo>
                  <a:cubicBezTo>
                    <a:pt x="2" y="67"/>
                    <a:pt x="2" y="68"/>
                    <a:pt x="3" y="68"/>
                  </a:cubicBezTo>
                  <a:cubicBezTo>
                    <a:pt x="3" y="68"/>
                    <a:pt x="3" y="69"/>
                    <a:pt x="3" y="69"/>
                  </a:cubicBezTo>
                  <a:cubicBezTo>
                    <a:pt x="3" y="69"/>
                    <a:pt x="3" y="70"/>
                    <a:pt x="3" y="70"/>
                  </a:cubicBezTo>
                  <a:cubicBezTo>
                    <a:pt x="4" y="70"/>
                    <a:pt x="4" y="71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4" y="73"/>
                    <a:pt x="5" y="73"/>
                    <a:pt x="5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5"/>
                    <a:pt x="6" y="75"/>
                    <a:pt x="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80"/>
                    <a:pt x="9" y="80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0" y="82"/>
                  </a:cubicBezTo>
                  <a:cubicBezTo>
                    <a:pt x="10" y="83"/>
                    <a:pt x="11" y="83"/>
                    <a:pt x="11" y="83"/>
                  </a:cubicBezTo>
                  <a:cubicBezTo>
                    <a:pt x="11" y="84"/>
                    <a:pt x="12" y="84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3" y="86"/>
                    <a:pt x="13" y="86"/>
                    <a:pt x="14" y="87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5" y="88"/>
                    <a:pt x="15" y="88"/>
                    <a:pt x="16" y="89"/>
                  </a:cubicBezTo>
                  <a:cubicBezTo>
                    <a:pt x="16" y="89"/>
                    <a:pt x="16" y="89"/>
                    <a:pt x="16" y="89"/>
                  </a:cubicBezTo>
                  <a:cubicBezTo>
                    <a:pt x="16" y="89"/>
                    <a:pt x="16" y="89"/>
                    <a:pt x="16" y="89"/>
                  </a:cubicBezTo>
                  <a:cubicBezTo>
                    <a:pt x="17" y="90"/>
                    <a:pt x="17" y="90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9" y="92"/>
                    <a:pt x="19" y="92"/>
                    <a:pt x="20" y="93"/>
                  </a:cubicBezTo>
                  <a:cubicBezTo>
                    <a:pt x="20" y="93"/>
                    <a:pt x="20" y="93"/>
                    <a:pt x="20" y="93"/>
                  </a:cubicBezTo>
                  <a:cubicBezTo>
                    <a:pt x="21" y="94"/>
                    <a:pt x="21" y="94"/>
                    <a:pt x="22" y="95"/>
                  </a:cubicBezTo>
                  <a:cubicBezTo>
                    <a:pt x="22" y="95"/>
                    <a:pt x="22" y="95"/>
                    <a:pt x="23" y="95"/>
                  </a:cubicBezTo>
                  <a:cubicBezTo>
                    <a:pt x="23" y="96"/>
                    <a:pt x="24" y="96"/>
                    <a:pt x="24" y="97"/>
                  </a:cubicBezTo>
                  <a:cubicBezTo>
                    <a:pt x="24" y="97"/>
                    <a:pt x="25" y="97"/>
                    <a:pt x="25" y="97"/>
                  </a:cubicBezTo>
                  <a:cubicBezTo>
                    <a:pt x="26" y="98"/>
                    <a:pt x="26" y="98"/>
                    <a:pt x="27" y="99"/>
                  </a:cubicBezTo>
                  <a:cubicBezTo>
                    <a:pt x="27" y="99"/>
                    <a:pt x="27" y="99"/>
                    <a:pt x="28" y="99"/>
                  </a:cubicBezTo>
                  <a:cubicBezTo>
                    <a:pt x="28" y="100"/>
                    <a:pt x="29" y="100"/>
                    <a:pt x="30" y="100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1" y="101"/>
                    <a:pt x="32" y="102"/>
                    <a:pt x="32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4" y="103"/>
                    <a:pt x="35" y="104"/>
                    <a:pt x="35" y="104"/>
                  </a:cubicBezTo>
                  <a:cubicBezTo>
                    <a:pt x="36" y="105"/>
                    <a:pt x="37" y="105"/>
                    <a:pt x="38" y="106"/>
                  </a:cubicBezTo>
                  <a:cubicBezTo>
                    <a:pt x="39" y="106"/>
                    <a:pt x="39" y="106"/>
                    <a:pt x="39" y="106"/>
                  </a:cubicBezTo>
                  <a:cubicBezTo>
                    <a:pt x="40" y="107"/>
                    <a:pt x="41" y="107"/>
                    <a:pt x="42" y="108"/>
                  </a:cubicBezTo>
                  <a:cubicBezTo>
                    <a:pt x="42" y="108"/>
                    <a:pt x="42" y="108"/>
                    <a:pt x="42" y="108"/>
                  </a:cubicBezTo>
                  <a:cubicBezTo>
                    <a:pt x="42" y="108"/>
                    <a:pt x="42" y="108"/>
                    <a:pt x="42" y="108"/>
                  </a:cubicBezTo>
                  <a:cubicBezTo>
                    <a:pt x="43" y="108"/>
                    <a:pt x="44" y="109"/>
                    <a:pt x="45" y="109"/>
                  </a:cubicBezTo>
                  <a:cubicBezTo>
                    <a:pt x="45" y="109"/>
                    <a:pt x="45" y="110"/>
                    <a:pt x="45" y="110"/>
                  </a:cubicBezTo>
                  <a:cubicBezTo>
                    <a:pt x="46" y="110"/>
                    <a:pt x="47" y="110"/>
                    <a:pt x="48" y="111"/>
                  </a:cubicBezTo>
                  <a:cubicBezTo>
                    <a:pt x="48" y="111"/>
                    <a:pt x="48" y="111"/>
                    <a:pt x="49" y="111"/>
                  </a:cubicBezTo>
                  <a:cubicBezTo>
                    <a:pt x="49" y="111"/>
                    <a:pt x="50" y="112"/>
                    <a:pt x="51" y="112"/>
                  </a:cubicBezTo>
                  <a:cubicBezTo>
                    <a:pt x="51" y="112"/>
                    <a:pt x="51" y="112"/>
                    <a:pt x="52" y="112"/>
                  </a:cubicBezTo>
                  <a:cubicBezTo>
                    <a:pt x="52" y="113"/>
                    <a:pt x="53" y="113"/>
                    <a:pt x="54" y="113"/>
                  </a:cubicBezTo>
                  <a:cubicBezTo>
                    <a:pt x="54" y="113"/>
                    <a:pt x="54" y="113"/>
                    <a:pt x="54" y="114"/>
                  </a:cubicBezTo>
                  <a:cubicBezTo>
                    <a:pt x="55" y="114"/>
                    <a:pt x="56" y="114"/>
                    <a:pt x="57" y="115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58" y="115"/>
                    <a:pt x="59" y="115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2" y="116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5" y="117"/>
                    <a:pt x="66" y="118"/>
                    <a:pt x="67" y="118"/>
                  </a:cubicBezTo>
                  <a:cubicBezTo>
                    <a:pt x="67" y="118"/>
                    <a:pt x="67" y="118"/>
                    <a:pt x="67" y="118"/>
                  </a:cubicBezTo>
                  <a:cubicBezTo>
                    <a:pt x="67" y="118"/>
                    <a:pt x="67" y="118"/>
                    <a:pt x="68" y="118"/>
                  </a:cubicBezTo>
                  <a:cubicBezTo>
                    <a:pt x="69" y="119"/>
                    <a:pt x="70" y="119"/>
                    <a:pt x="71" y="119"/>
                  </a:cubicBezTo>
                  <a:cubicBezTo>
                    <a:pt x="72" y="119"/>
                    <a:pt x="72" y="119"/>
                    <a:pt x="72" y="119"/>
                  </a:cubicBezTo>
                  <a:cubicBezTo>
                    <a:pt x="74" y="120"/>
                    <a:pt x="75" y="120"/>
                    <a:pt x="76" y="121"/>
                  </a:cubicBezTo>
                  <a:cubicBezTo>
                    <a:pt x="76" y="121"/>
                    <a:pt x="76" y="121"/>
                    <a:pt x="77" y="121"/>
                  </a:cubicBezTo>
                  <a:cubicBezTo>
                    <a:pt x="78" y="121"/>
                    <a:pt x="79" y="121"/>
                    <a:pt x="81" y="122"/>
                  </a:cubicBezTo>
                  <a:cubicBezTo>
                    <a:pt x="81" y="122"/>
                    <a:pt x="81" y="122"/>
                    <a:pt x="81" y="122"/>
                  </a:cubicBezTo>
                  <a:cubicBezTo>
                    <a:pt x="83" y="122"/>
                    <a:pt x="84" y="122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7" y="123"/>
                  </a:cubicBezTo>
                  <a:cubicBezTo>
                    <a:pt x="87" y="123"/>
                    <a:pt x="88" y="123"/>
                    <a:pt x="89" y="123"/>
                  </a:cubicBezTo>
                  <a:cubicBezTo>
                    <a:pt x="89" y="123"/>
                    <a:pt x="89" y="123"/>
                    <a:pt x="90" y="123"/>
                  </a:cubicBezTo>
                  <a:cubicBezTo>
                    <a:pt x="91" y="123"/>
                    <a:pt x="91" y="124"/>
                    <a:pt x="92" y="124"/>
                  </a:cubicBezTo>
                  <a:cubicBezTo>
                    <a:pt x="92" y="124"/>
                    <a:pt x="93" y="124"/>
                    <a:pt x="93" y="124"/>
                  </a:cubicBezTo>
                  <a:cubicBezTo>
                    <a:pt x="94" y="124"/>
                    <a:pt x="95" y="124"/>
                    <a:pt x="95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7" y="125"/>
                    <a:pt x="98" y="125"/>
                    <a:pt x="99" y="125"/>
                  </a:cubicBezTo>
                  <a:cubicBezTo>
                    <a:pt x="99" y="125"/>
                    <a:pt x="100" y="125"/>
                    <a:pt x="100" y="125"/>
                  </a:cubicBezTo>
                  <a:cubicBezTo>
                    <a:pt x="100" y="125"/>
                    <a:pt x="101" y="125"/>
                    <a:pt x="102" y="125"/>
                  </a:cubicBezTo>
                  <a:cubicBezTo>
                    <a:pt x="102" y="125"/>
                    <a:pt x="102" y="125"/>
                    <a:pt x="102" y="125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5" y="125"/>
                    <a:pt x="106" y="125"/>
                    <a:pt x="106" y="125"/>
                  </a:cubicBezTo>
                  <a:cubicBezTo>
                    <a:pt x="107" y="126"/>
                    <a:pt x="107" y="126"/>
                    <a:pt x="108" y="126"/>
                  </a:cubicBezTo>
                  <a:cubicBezTo>
                    <a:pt x="108" y="126"/>
                    <a:pt x="109" y="126"/>
                    <a:pt x="109" y="126"/>
                  </a:cubicBezTo>
                  <a:cubicBezTo>
                    <a:pt x="110" y="126"/>
                    <a:pt x="110" y="126"/>
                    <a:pt x="111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12" y="126"/>
                    <a:pt x="114" y="126"/>
                    <a:pt x="115" y="126"/>
                  </a:cubicBezTo>
                  <a:cubicBezTo>
                    <a:pt x="116" y="126"/>
                    <a:pt x="116" y="126"/>
                    <a:pt x="116" y="126"/>
                  </a:cubicBezTo>
                  <a:cubicBezTo>
                    <a:pt x="118" y="126"/>
                    <a:pt x="119" y="126"/>
                    <a:pt x="120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1" y="126"/>
                    <a:pt x="121" y="126"/>
                    <a:pt x="121" y="126"/>
                  </a:cubicBezTo>
                  <a:cubicBezTo>
                    <a:pt x="122" y="126"/>
                    <a:pt x="124" y="126"/>
                    <a:pt x="125" y="126"/>
                  </a:cubicBezTo>
                  <a:cubicBezTo>
                    <a:pt x="125" y="126"/>
                    <a:pt x="125" y="126"/>
                    <a:pt x="126" y="126"/>
                  </a:cubicBezTo>
                  <a:cubicBezTo>
                    <a:pt x="127" y="126"/>
                    <a:pt x="128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2" y="126"/>
                    <a:pt x="133" y="126"/>
                    <a:pt x="134" y="126"/>
                  </a:cubicBezTo>
                  <a:cubicBezTo>
                    <a:pt x="134" y="126"/>
                    <a:pt x="135" y="126"/>
                    <a:pt x="135" y="126"/>
                  </a:cubicBezTo>
                  <a:cubicBezTo>
                    <a:pt x="136" y="126"/>
                    <a:pt x="138" y="126"/>
                    <a:pt x="139" y="126"/>
                  </a:cubicBezTo>
                  <a:cubicBezTo>
                    <a:pt x="139" y="126"/>
                    <a:pt x="139" y="126"/>
                    <a:pt x="139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41" y="126"/>
                    <a:pt x="143" y="126"/>
                    <a:pt x="145" y="125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7" y="125"/>
                    <a:pt x="149" y="125"/>
                    <a:pt x="150" y="125"/>
                  </a:cubicBezTo>
                  <a:cubicBezTo>
                    <a:pt x="150" y="125"/>
                    <a:pt x="150" y="125"/>
                    <a:pt x="150" y="125"/>
                  </a:cubicBezTo>
                  <a:cubicBezTo>
                    <a:pt x="150" y="125"/>
                    <a:pt x="151" y="125"/>
                    <a:pt x="151" y="125"/>
                  </a:cubicBezTo>
                  <a:cubicBezTo>
                    <a:pt x="152" y="125"/>
                    <a:pt x="154" y="124"/>
                    <a:pt x="156" y="124"/>
                  </a:cubicBezTo>
                  <a:cubicBezTo>
                    <a:pt x="156" y="124"/>
                    <a:pt x="156" y="124"/>
                    <a:pt x="156" y="124"/>
                  </a:cubicBezTo>
                  <a:cubicBezTo>
                    <a:pt x="157" y="124"/>
                    <a:pt x="159" y="124"/>
                    <a:pt x="161" y="123"/>
                  </a:cubicBezTo>
                  <a:cubicBezTo>
                    <a:pt x="161" y="123"/>
                    <a:pt x="161" y="123"/>
                    <a:pt x="161" y="123"/>
                  </a:cubicBezTo>
                  <a:cubicBezTo>
                    <a:pt x="163" y="123"/>
                    <a:pt x="164" y="123"/>
                    <a:pt x="166" y="122"/>
                  </a:cubicBezTo>
                  <a:cubicBezTo>
                    <a:pt x="166" y="122"/>
                    <a:pt x="166" y="122"/>
                    <a:pt x="167" y="122"/>
                  </a:cubicBezTo>
                  <a:cubicBezTo>
                    <a:pt x="168" y="122"/>
                    <a:pt x="170" y="122"/>
                    <a:pt x="171" y="121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4" y="121"/>
                    <a:pt x="175" y="120"/>
                    <a:pt x="177" y="120"/>
                  </a:cubicBezTo>
                  <a:cubicBezTo>
                    <a:pt x="177" y="120"/>
                    <a:pt x="177" y="120"/>
                    <a:pt x="177" y="120"/>
                  </a:cubicBezTo>
                  <a:cubicBezTo>
                    <a:pt x="179" y="119"/>
                    <a:pt x="180" y="119"/>
                    <a:pt x="182" y="119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4" y="118"/>
                    <a:pt x="185" y="117"/>
                    <a:pt x="187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189" y="116"/>
                    <a:pt x="190" y="116"/>
                    <a:pt x="192" y="115"/>
                  </a:cubicBezTo>
                  <a:cubicBezTo>
                    <a:pt x="192" y="115"/>
                    <a:pt x="192" y="115"/>
                    <a:pt x="192" y="115"/>
                  </a:cubicBezTo>
                  <a:cubicBezTo>
                    <a:pt x="192" y="115"/>
                    <a:pt x="192" y="115"/>
                    <a:pt x="192" y="115"/>
                  </a:cubicBezTo>
                  <a:cubicBezTo>
                    <a:pt x="193" y="115"/>
                    <a:pt x="194" y="114"/>
                    <a:pt x="195" y="114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6" y="114"/>
                    <a:pt x="197" y="113"/>
                    <a:pt x="197" y="113"/>
                  </a:cubicBezTo>
                  <a:cubicBezTo>
                    <a:pt x="198" y="113"/>
                    <a:pt x="198" y="113"/>
                    <a:pt x="198" y="113"/>
                  </a:cubicBezTo>
                  <a:cubicBezTo>
                    <a:pt x="199" y="112"/>
                    <a:pt x="199" y="112"/>
                    <a:pt x="200" y="112"/>
                  </a:cubicBezTo>
                  <a:cubicBezTo>
                    <a:pt x="200" y="112"/>
                    <a:pt x="201" y="112"/>
                    <a:pt x="201" y="111"/>
                  </a:cubicBezTo>
                  <a:cubicBezTo>
                    <a:pt x="202" y="111"/>
                    <a:pt x="202" y="111"/>
                    <a:pt x="203" y="111"/>
                  </a:cubicBezTo>
                  <a:cubicBezTo>
                    <a:pt x="203" y="111"/>
                    <a:pt x="203" y="111"/>
                    <a:pt x="203" y="111"/>
                  </a:cubicBezTo>
                  <a:cubicBezTo>
                    <a:pt x="203" y="110"/>
                    <a:pt x="204" y="110"/>
                    <a:pt x="204" y="110"/>
                  </a:cubicBezTo>
                  <a:cubicBezTo>
                    <a:pt x="204" y="110"/>
                    <a:pt x="205" y="110"/>
                    <a:pt x="205" y="110"/>
                  </a:cubicBezTo>
                  <a:cubicBezTo>
                    <a:pt x="205" y="109"/>
                    <a:pt x="206" y="109"/>
                    <a:pt x="206" y="109"/>
                  </a:cubicBezTo>
                  <a:cubicBezTo>
                    <a:pt x="207" y="109"/>
                    <a:pt x="207" y="109"/>
                    <a:pt x="207" y="108"/>
                  </a:cubicBezTo>
                  <a:cubicBezTo>
                    <a:pt x="208" y="108"/>
                    <a:pt x="208" y="108"/>
                    <a:pt x="209" y="108"/>
                  </a:cubicBezTo>
                  <a:cubicBezTo>
                    <a:pt x="209" y="108"/>
                    <a:pt x="209" y="107"/>
                    <a:pt x="210" y="107"/>
                  </a:cubicBezTo>
                  <a:cubicBezTo>
                    <a:pt x="210" y="107"/>
                    <a:pt x="211" y="106"/>
                    <a:pt x="212" y="106"/>
                  </a:cubicBezTo>
                  <a:cubicBezTo>
                    <a:pt x="213" y="106"/>
                    <a:pt x="213" y="105"/>
                    <a:pt x="214" y="105"/>
                  </a:cubicBezTo>
                  <a:cubicBezTo>
                    <a:pt x="214" y="105"/>
                    <a:pt x="214" y="105"/>
                    <a:pt x="214" y="105"/>
                  </a:cubicBezTo>
                  <a:cubicBezTo>
                    <a:pt x="214" y="105"/>
                    <a:pt x="214" y="105"/>
                    <a:pt x="214" y="105"/>
                  </a:cubicBezTo>
                  <a:cubicBezTo>
                    <a:pt x="215" y="104"/>
                    <a:pt x="216" y="104"/>
                    <a:pt x="216" y="104"/>
                  </a:cubicBezTo>
                  <a:cubicBezTo>
                    <a:pt x="216" y="103"/>
                    <a:pt x="217" y="103"/>
                    <a:pt x="217" y="103"/>
                  </a:cubicBezTo>
                  <a:cubicBezTo>
                    <a:pt x="217" y="103"/>
                    <a:pt x="218" y="103"/>
                    <a:pt x="218" y="102"/>
                  </a:cubicBezTo>
                  <a:cubicBezTo>
                    <a:pt x="218" y="102"/>
                    <a:pt x="219" y="102"/>
                    <a:pt x="219" y="102"/>
                  </a:cubicBezTo>
                  <a:cubicBezTo>
                    <a:pt x="219" y="102"/>
                    <a:pt x="220" y="101"/>
                    <a:pt x="220" y="101"/>
                  </a:cubicBezTo>
                  <a:cubicBezTo>
                    <a:pt x="220" y="101"/>
                    <a:pt x="221" y="101"/>
                    <a:pt x="221" y="101"/>
                  </a:cubicBezTo>
                  <a:cubicBezTo>
                    <a:pt x="221" y="100"/>
                    <a:pt x="222" y="100"/>
                    <a:pt x="222" y="99"/>
                  </a:cubicBezTo>
                  <a:cubicBezTo>
                    <a:pt x="222" y="99"/>
                    <a:pt x="222" y="99"/>
                    <a:pt x="223" y="99"/>
                  </a:cubicBezTo>
                  <a:cubicBezTo>
                    <a:pt x="223" y="99"/>
                    <a:pt x="224" y="98"/>
                    <a:pt x="224" y="98"/>
                  </a:cubicBezTo>
                  <a:cubicBezTo>
                    <a:pt x="224" y="98"/>
                    <a:pt x="225" y="98"/>
                    <a:pt x="225" y="98"/>
                  </a:cubicBezTo>
                  <a:cubicBezTo>
                    <a:pt x="225" y="97"/>
                    <a:pt x="226" y="97"/>
                    <a:pt x="226" y="97"/>
                  </a:cubicBezTo>
                  <a:cubicBezTo>
                    <a:pt x="226" y="96"/>
                    <a:pt x="226" y="96"/>
                    <a:pt x="227" y="96"/>
                  </a:cubicBezTo>
                  <a:cubicBezTo>
                    <a:pt x="227" y="96"/>
                    <a:pt x="227" y="96"/>
                    <a:pt x="227" y="96"/>
                  </a:cubicBezTo>
                  <a:cubicBezTo>
                    <a:pt x="227" y="96"/>
                    <a:pt x="227" y="95"/>
                    <a:pt x="228" y="95"/>
                  </a:cubicBezTo>
                  <a:cubicBezTo>
                    <a:pt x="228" y="95"/>
                    <a:pt x="228" y="95"/>
                    <a:pt x="229" y="94"/>
                  </a:cubicBezTo>
                  <a:cubicBezTo>
                    <a:pt x="229" y="94"/>
                    <a:pt x="229" y="94"/>
                    <a:pt x="229" y="94"/>
                  </a:cubicBezTo>
                  <a:cubicBezTo>
                    <a:pt x="230" y="93"/>
                    <a:pt x="230" y="93"/>
                    <a:pt x="230" y="93"/>
                  </a:cubicBezTo>
                  <a:cubicBezTo>
                    <a:pt x="231" y="93"/>
                    <a:pt x="231" y="92"/>
                    <a:pt x="231" y="92"/>
                  </a:cubicBezTo>
                  <a:cubicBezTo>
                    <a:pt x="231" y="92"/>
                    <a:pt x="232" y="92"/>
                    <a:pt x="232" y="91"/>
                  </a:cubicBezTo>
                  <a:cubicBezTo>
                    <a:pt x="232" y="91"/>
                    <a:pt x="232" y="91"/>
                    <a:pt x="233" y="91"/>
                  </a:cubicBezTo>
                  <a:cubicBezTo>
                    <a:pt x="233" y="90"/>
                    <a:pt x="233" y="90"/>
                    <a:pt x="234" y="90"/>
                  </a:cubicBezTo>
                  <a:cubicBezTo>
                    <a:pt x="234" y="90"/>
                    <a:pt x="234" y="89"/>
                    <a:pt x="234" y="89"/>
                  </a:cubicBezTo>
                  <a:cubicBezTo>
                    <a:pt x="235" y="89"/>
                    <a:pt x="235" y="88"/>
                    <a:pt x="235" y="88"/>
                  </a:cubicBezTo>
                  <a:cubicBezTo>
                    <a:pt x="235" y="88"/>
                    <a:pt x="236" y="88"/>
                    <a:pt x="236" y="87"/>
                  </a:cubicBezTo>
                  <a:cubicBezTo>
                    <a:pt x="236" y="87"/>
                    <a:pt x="236" y="87"/>
                    <a:pt x="237" y="87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8" y="85"/>
                    <a:pt x="238" y="85"/>
                  </a:cubicBezTo>
                  <a:cubicBezTo>
                    <a:pt x="238" y="85"/>
                    <a:pt x="238" y="84"/>
                    <a:pt x="238" y="84"/>
                  </a:cubicBezTo>
                  <a:cubicBezTo>
                    <a:pt x="239" y="84"/>
                    <a:pt x="239" y="84"/>
                    <a:pt x="239" y="83"/>
                  </a:cubicBezTo>
                  <a:cubicBezTo>
                    <a:pt x="239" y="83"/>
                    <a:pt x="240" y="83"/>
                    <a:pt x="240" y="83"/>
                  </a:cubicBezTo>
                  <a:cubicBezTo>
                    <a:pt x="240" y="82"/>
                    <a:pt x="240" y="82"/>
                    <a:pt x="241" y="81"/>
                  </a:cubicBezTo>
                  <a:cubicBezTo>
                    <a:pt x="241" y="81"/>
                    <a:pt x="241" y="81"/>
                    <a:pt x="241" y="81"/>
                  </a:cubicBezTo>
                  <a:cubicBezTo>
                    <a:pt x="241" y="80"/>
                    <a:pt x="242" y="80"/>
                    <a:pt x="242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2" y="78"/>
                    <a:pt x="243" y="78"/>
                    <a:pt x="243" y="77"/>
                  </a:cubicBezTo>
                  <a:cubicBezTo>
                    <a:pt x="243" y="77"/>
                    <a:pt x="243" y="77"/>
                    <a:pt x="243" y="77"/>
                  </a:cubicBezTo>
                  <a:cubicBezTo>
                    <a:pt x="244" y="77"/>
                    <a:pt x="244" y="76"/>
                    <a:pt x="244" y="76"/>
                  </a:cubicBezTo>
                  <a:cubicBezTo>
                    <a:pt x="244" y="76"/>
                    <a:pt x="244" y="75"/>
                    <a:pt x="244" y="75"/>
                  </a:cubicBezTo>
                  <a:cubicBezTo>
                    <a:pt x="245" y="75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3"/>
                  </a:cubicBezTo>
                  <a:cubicBezTo>
                    <a:pt x="245" y="73"/>
                    <a:pt x="246" y="73"/>
                    <a:pt x="246" y="72"/>
                  </a:cubicBezTo>
                  <a:cubicBezTo>
                    <a:pt x="246" y="72"/>
                    <a:pt x="246" y="72"/>
                    <a:pt x="246" y="72"/>
                  </a:cubicBezTo>
                  <a:cubicBezTo>
                    <a:pt x="246" y="71"/>
                    <a:pt x="246" y="71"/>
                    <a:pt x="246" y="71"/>
                  </a:cubicBezTo>
                  <a:cubicBezTo>
                    <a:pt x="247" y="70"/>
                    <a:pt x="247" y="70"/>
                    <a:pt x="247" y="70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8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6"/>
                  </a:cubicBezTo>
                  <a:cubicBezTo>
                    <a:pt x="248" y="66"/>
                    <a:pt x="248" y="66"/>
                    <a:pt x="248" y="65"/>
                  </a:cubicBezTo>
                  <a:cubicBezTo>
                    <a:pt x="248" y="65"/>
                    <a:pt x="248" y="65"/>
                    <a:pt x="248" y="65"/>
                  </a:cubicBezTo>
                  <a:cubicBezTo>
                    <a:pt x="248" y="64"/>
                    <a:pt x="248" y="64"/>
                    <a:pt x="249" y="64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9" y="63"/>
                    <a:pt x="249" y="62"/>
                    <a:pt x="249" y="62"/>
                  </a:cubicBezTo>
                  <a:cubicBezTo>
                    <a:pt x="249" y="62"/>
                    <a:pt x="249" y="61"/>
                    <a:pt x="249" y="61"/>
                  </a:cubicBezTo>
                  <a:cubicBezTo>
                    <a:pt x="249" y="61"/>
                    <a:pt x="249" y="61"/>
                    <a:pt x="249" y="60"/>
                  </a:cubicBezTo>
                  <a:cubicBezTo>
                    <a:pt x="249" y="60"/>
                    <a:pt x="249" y="60"/>
                    <a:pt x="249" y="59"/>
                  </a:cubicBezTo>
                  <a:cubicBezTo>
                    <a:pt x="249" y="59"/>
                    <a:pt x="249" y="59"/>
                    <a:pt x="249" y="59"/>
                  </a:cubicBezTo>
                  <a:cubicBezTo>
                    <a:pt x="249" y="58"/>
                    <a:pt x="249" y="58"/>
                    <a:pt x="249" y="58"/>
                  </a:cubicBezTo>
                  <a:cubicBezTo>
                    <a:pt x="249" y="57"/>
                    <a:pt x="250" y="57"/>
                    <a:pt x="250" y="57"/>
                  </a:cubicBezTo>
                  <a:cubicBezTo>
                    <a:pt x="250" y="57"/>
                    <a:pt x="250" y="56"/>
                    <a:pt x="250" y="56"/>
                  </a:cubicBezTo>
                  <a:cubicBezTo>
                    <a:pt x="250" y="56"/>
                    <a:pt x="250" y="55"/>
                    <a:pt x="250" y="55"/>
                  </a:cubicBezTo>
                  <a:cubicBezTo>
                    <a:pt x="250" y="55"/>
                    <a:pt x="250" y="54"/>
                    <a:pt x="250" y="54"/>
                  </a:cubicBezTo>
                  <a:cubicBezTo>
                    <a:pt x="250" y="54"/>
                    <a:pt x="250" y="54"/>
                    <a:pt x="250" y="53"/>
                  </a:cubicBezTo>
                  <a:cubicBezTo>
                    <a:pt x="250" y="53"/>
                    <a:pt x="250" y="53"/>
                    <a:pt x="250" y="52"/>
                  </a:cubicBez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7" name="íşļïďé"/>
            <p:cNvSpPr/>
            <p:nvPr/>
          </p:nvSpPr>
          <p:spPr bwMode="auto">
            <a:xfrm>
              <a:off x="3636963" y="4991100"/>
              <a:ext cx="554037" cy="620713"/>
            </a:xfrm>
            <a:custGeom>
              <a:avLst/>
              <a:gdLst>
                <a:gd name="T0" fmla="*/ 149 w 190"/>
                <a:gd name="T1" fmla="*/ 10 h 213"/>
                <a:gd name="T2" fmla="*/ 139 w 190"/>
                <a:gd name="T3" fmla="*/ 6 h 213"/>
                <a:gd name="T4" fmla="*/ 130 w 190"/>
                <a:gd name="T5" fmla="*/ 4 h 213"/>
                <a:gd name="T6" fmla="*/ 117 w 190"/>
                <a:gd name="T7" fmla="*/ 2 h 213"/>
                <a:gd name="T8" fmla="*/ 106 w 190"/>
                <a:gd name="T9" fmla="*/ 1 h 213"/>
                <a:gd name="T10" fmla="*/ 97 w 190"/>
                <a:gd name="T11" fmla="*/ 0 h 213"/>
                <a:gd name="T12" fmla="*/ 88 w 190"/>
                <a:gd name="T13" fmla="*/ 0 h 213"/>
                <a:gd name="T14" fmla="*/ 79 w 190"/>
                <a:gd name="T15" fmla="*/ 1 h 213"/>
                <a:gd name="T16" fmla="*/ 69 w 190"/>
                <a:gd name="T17" fmla="*/ 2 h 213"/>
                <a:gd name="T18" fmla="*/ 59 w 190"/>
                <a:gd name="T19" fmla="*/ 4 h 213"/>
                <a:gd name="T20" fmla="*/ 50 w 190"/>
                <a:gd name="T21" fmla="*/ 6 h 213"/>
                <a:gd name="T22" fmla="*/ 38 w 190"/>
                <a:gd name="T23" fmla="*/ 11 h 213"/>
                <a:gd name="T24" fmla="*/ 23 w 190"/>
                <a:gd name="T25" fmla="*/ 19 h 213"/>
                <a:gd name="T26" fmla="*/ 16 w 190"/>
                <a:gd name="T27" fmla="*/ 24 h 213"/>
                <a:gd name="T28" fmla="*/ 11 w 190"/>
                <a:gd name="T29" fmla="*/ 29 h 213"/>
                <a:gd name="T30" fmla="*/ 8 w 190"/>
                <a:gd name="T31" fmla="*/ 32 h 213"/>
                <a:gd name="T32" fmla="*/ 3 w 190"/>
                <a:gd name="T33" fmla="*/ 40 h 213"/>
                <a:gd name="T34" fmla="*/ 1 w 190"/>
                <a:gd name="T35" fmla="*/ 44 h 213"/>
                <a:gd name="T36" fmla="*/ 0 w 190"/>
                <a:gd name="T37" fmla="*/ 48 h 213"/>
                <a:gd name="T38" fmla="*/ 0 w 190"/>
                <a:gd name="T39" fmla="*/ 53 h 213"/>
                <a:gd name="T40" fmla="*/ 0 w 190"/>
                <a:gd name="T41" fmla="*/ 57 h 213"/>
                <a:gd name="T42" fmla="*/ 7 w 190"/>
                <a:gd name="T43" fmla="*/ 121 h 213"/>
                <a:gd name="T44" fmla="*/ 7 w 190"/>
                <a:gd name="T45" fmla="*/ 127 h 213"/>
                <a:gd name="T46" fmla="*/ 8 w 190"/>
                <a:gd name="T47" fmla="*/ 133 h 213"/>
                <a:gd name="T48" fmla="*/ 10 w 190"/>
                <a:gd name="T49" fmla="*/ 142 h 213"/>
                <a:gd name="T50" fmla="*/ 18 w 190"/>
                <a:gd name="T51" fmla="*/ 162 h 213"/>
                <a:gd name="T52" fmla="*/ 24 w 190"/>
                <a:gd name="T53" fmla="*/ 174 h 213"/>
                <a:gd name="T54" fmla="*/ 27 w 190"/>
                <a:gd name="T55" fmla="*/ 178 h 213"/>
                <a:gd name="T56" fmla="*/ 32 w 190"/>
                <a:gd name="T57" fmla="*/ 185 h 213"/>
                <a:gd name="T58" fmla="*/ 34 w 190"/>
                <a:gd name="T59" fmla="*/ 188 h 213"/>
                <a:gd name="T60" fmla="*/ 37 w 190"/>
                <a:gd name="T61" fmla="*/ 190 h 213"/>
                <a:gd name="T62" fmla="*/ 38 w 190"/>
                <a:gd name="T63" fmla="*/ 191 h 213"/>
                <a:gd name="T64" fmla="*/ 41 w 190"/>
                <a:gd name="T65" fmla="*/ 194 h 213"/>
                <a:gd name="T66" fmla="*/ 44 w 190"/>
                <a:gd name="T67" fmla="*/ 196 h 213"/>
                <a:gd name="T68" fmla="*/ 52 w 190"/>
                <a:gd name="T69" fmla="*/ 201 h 213"/>
                <a:gd name="T70" fmla="*/ 68 w 190"/>
                <a:gd name="T71" fmla="*/ 208 h 213"/>
                <a:gd name="T72" fmla="*/ 103 w 190"/>
                <a:gd name="T73" fmla="*/ 212 h 213"/>
                <a:gd name="T74" fmla="*/ 110 w 190"/>
                <a:gd name="T75" fmla="*/ 211 h 213"/>
                <a:gd name="T76" fmla="*/ 116 w 190"/>
                <a:gd name="T77" fmla="*/ 210 h 213"/>
                <a:gd name="T78" fmla="*/ 122 w 190"/>
                <a:gd name="T79" fmla="*/ 208 h 213"/>
                <a:gd name="T80" fmla="*/ 136 w 190"/>
                <a:gd name="T81" fmla="*/ 202 h 213"/>
                <a:gd name="T82" fmla="*/ 141 w 190"/>
                <a:gd name="T83" fmla="*/ 199 h 213"/>
                <a:gd name="T84" fmla="*/ 145 w 190"/>
                <a:gd name="T85" fmla="*/ 196 h 213"/>
                <a:gd name="T86" fmla="*/ 165 w 190"/>
                <a:gd name="T87" fmla="*/ 174 h 213"/>
                <a:gd name="T88" fmla="*/ 176 w 190"/>
                <a:gd name="T89" fmla="*/ 143 h 213"/>
                <a:gd name="T90" fmla="*/ 177 w 190"/>
                <a:gd name="T91" fmla="*/ 136 h 213"/>
                <a:gd name="T92" fmla="*/ 179 w 190"/>
                <a:gd name="T93" fmla="*/ 123 h 213"/>
                <a:gd name="T94" fmla="*/ 179 w 190"/>
                <a:gd name="T95" fmla="*/ 12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0" h="213">
                  <a:moveTo>
                    <a:pt x="163" y="17"/>
                  </a:moveTo>
                  <a:cubicBezTo>
                    <a:pt x="161" y="15"/>
                    <a:pt x="159" y="14"/>
                    <a:pt x="157" y="13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3" y="12"/>
                    <a:pt x="151" y="11"/>
                    <a:pt x="149" y="10"/>
                  </a:cubicBezTo>
                  <a:cubicBezTo>
                    <a:pt x="149" y="10"/>
                    <a:pt x="148" y="10"/>
                    <a:pt x="148" y="9"/>
                  </a:cubicBezTo>
                  <a:cubicBezTo>
                    <a:pt x="147" y="9"/>
                    <a:pt x="147" y="9"/>
                    <a:pt x="146" y="9"/>
                  </a:cubicBezTo>
                  <a:cubicBezTo>
                    <a:pt x="145" y="8"/>
                    <a:pt x="144" y="8"/>
                    <a:pt x="143" y="8"/>
                  </a:cubicBezTo>
                  <a:cubicBezTo>
                    <a:pt x="142" y="7"/>
                    <a:pt x="140" y="7"/>
                    <a:pt x="139" y="6"/>
                  </a:cubicBezTo>
                  <a:cubicBezTo>
                    <a:pt x="138" y="6"/>
                    <a:pt x="138" y="6"/>
                    <a:pt x="137" y="6"/>
                  </a:cubicBezTo>
                  <a:cubicBezTo>
                    <a:pt x="136" y="6"/>
                    <a:pt x="135" y="5"/>
                    <a:pt x="134" y="5"/>
                  </a:cubicBezTo>
                  <a:cubicBezTo>
                    <a:pt x="133" y="5"/>
                    <a:pt x="132" y="5"/>
                    <a:pt x="131" y="4"/>
                  </a:cubicBezTo>
                  <a:cubicBezTo>
                    <a:pt x="131" y="4"/>
                    <a:pt x="130" y="4"/>
                    <a:pt x="130" y="4"/>
                  </a:cubicBezTo>
                  <a:cubicBezTo>
                    <a:pt x="128" y="4"/>
                    <a:pt x="126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1" y="2"/>
                    <a:pt x="119" y="2"/>
                    <a:pt x="117" y="2"/>
                  </a:cubicBezTo>
                  <a:cubicBezTo>
                    <a:pt x="117" y="2"/>
                    <a:pt x="116" y="2"/>
                    <a:pt x="115" y="1"/>
                  </a:cubicBezTo>
                  <a:cubicBezTo>
                    <a:pt x="115" y="1"/>
                    <a:pt x="114" y="1"/>
                    <a:pt x="114" y="1"/>
                  </a:cubicBezTo>
                  <a:cubicBezTo>
                    <a:pt x="113" y="1"/>
                    <a:pt x="112" y="1"/>
                    <a:pt x="112" y="1"/>
                  </a:cubicBezTo>
                  <a:cubicBezTo>
                    <a:pt x="110" y="1"/>
                    <a:pt x="108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5" y="1"/>
                    <a:pt x="105" y="1"/>
                    <a:pt x="105" y="0"/>
                  </a:cubicBezTo>
                  <a:cubicBezTo>
                    <a:pt x="103" y="0"/>
                    <a:pt x="102" y="0"/>
                    <a:pt x="101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97" y="0"/>
                    <a:pt x="96" y="0"/>
                    <a:pt x="96" y="0"/>
                  </a:cubicBezTo>
                  <a:cubicBezTo>
                    <a:pt x="96" y="0"/>
                    <a:pt x="96" y="0"/>
                    <a:pt x="95" y="0"/>
                  </a:cubicBezTo>
                  <a:cubicBezTo>
                    <a:pt x="94" y="0"/>
                    <a:pt x="92" y="0"/>
                    <a:pt x="90" y="0"/>
                  </a:cubicBezTo>
                  <a:cubicBezTo>
                    <a:pt x="89" y="0"/>
                    <a:pt x="89" y="0"/>
                    <a:pt x="88" y="0"/>
                  </a:cubicBezTo>
                  <a:cubicBezTo>
                    <a:pt x="87" y="0"/>
                    <a:pt x="8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ubicBezTo>
                    <a:pt x="83" y="1"/>
                    <a:pt x="81" y="1"/>
                    <a:pt x="80" y="1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8" y="1"/>
                    <a:pt x="78" y="1"/>
                    <a:pt x="77" y="1"/>
                  </a:cubicBezTo>
                  <a:cubicBezTo>
                    <a:pt x="76" y="1"/>
                    <a:pt x="75" y="1"/>
                    <a:pt x="74" y="1"/>
                  </a:cubicBezTo>
                  <a:cubicBezTo>
                    <a:pt x="73" y="2"/>
                    <a:pt x="71" y="2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7" y="2"/>
                    <a:pt x="65" y="3"/>
                    <a:pt x="63" y="3"/>
                  </a:cubicBezTo>
                  <a:cubicBezTo>
                    <a:pt x="63" y="3"/>
                    <a:pt x="62" y="3"/>
                    <a:pt x="61" y="4"/>
                  </a:cubicBezTo>
                  <a:cubicBezTo>
                    <a:pt x="61" y="4"/>
                    <a:pt x="60" y="4"/>
                    <a:pt x="59" y="4"/>
                  </a:cubicBezTo>
                  <a:cubicBezTo>
                    <a:pt x="59" y="4"/>
                    <a:pt x="58" y="4"/>
                    <a:pt x="57" y="4"/>
                  </a:cubicBezTo>
                  <a:cubicBezTo>
                    <a:pt x="56" y="5"/>
                    <a:pt x="55" y="5"/>
                    <a:pt x="54" y="5"/>
                  </a:cubicBezTo>
                  <a:cubicBezTo>
                    <a:pt x="53" y="6"/>
                    <a:pt x="52" y="6"/>
                    <a:pt x="51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50" y="7"/>
                    <a:pt x="49" y="7"/>
                    <a:pt x="48" y="7"/>
                  </a:cubicBezTo>
                  <a:cubicBezTo>
                    <a:pt x="46" y="8"/>
                    <a:pt x="44" y="8"/>
                    <a:pt x="43" y="9"/>
                  </a:cubicBezTo>
                  <a:cubicBezTo>
                    <a:pt x="42" y="9"/>
                    <a:pt x="42" y="9"/>
                    <a:pt x="41" y="9"/>
                  </a:cubicBezTo>
                  <a:cubicBezTo>
                    <a:pt x="40" y="10"/>
                    <a:pt x="39" y="10"/>
                    <a:pt x="38" y="11"/>
                  </a:cubicBezTo>
                  <a:cubicBezTo>
                    <a:pt x="37" y="11"/>
                    <a:pt x="36" y="12"/>
                    <a:pt x="35" y="12"/>
                  </a:cubicBezTo>
                  <a:cubicBezTo>
                    <a:pt x="33" y="13"/>
                    <a:pt x="31" y="14"/>
                    <a:pt x="29" y="15"/>
                  </a:cubicBezTo>
                  <a:cubicBezTo>
                    <a:pt x="27" y="16"/>
                    <a:pt x="26" y="17"/>
                    <a:pt x="24" y="18"/>
                  </a:cubicBezTo>
                  <a:cubicBezTo>
                    <a:pt x="24" y="18"/>
                    <a:pt x="23" y="18"/>
                    <a:pt x="23" y="19"/>
                  </a:cubicBezTo>
                  <a:cubicBezTo>
                    <a:pt x="22" y="19"/>
                    <a:pt x="21" y="20"/>
                    <a:pt x="20" y="20"/>
                  </a:cubicBezTo>
                  <a:cubicBezTo>
                    <a:pt x="20" y="21"/>
                    <a:pt x="19" y="21"/>
                    <a:pt x="19" y="21"/>
                  </a:cubicBezTo>
                  <a:cubicBezTo>
                    <a:pt x="18" y="22"/>
                    <a:pt x="18" y="23"/>
                    <a:pt x="17" y="23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5" y="25"/>
                    <a:pt x="14" y="26"/>
                    <a:pt x="13" y="26"/>
                  </a:cubicBezTo>
                  <a:cubicBezTo>
                    <a:pt x="13" y="26"/>
                    <a:pt x="13" y="27"/>
                    <a:pt x="13" y="27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2" y="28"/>
                    <a:pt x="11" y="28"/>
                    <a:pt x="11" y="29"/>
                  </a:cubicBezTo>
                  <a:cubicBezTo>
                    <a:pt x="11" y="29"/>
                    <a:pt x="10" y="29"/>
                    <a:pt x="10" y="30"/>
                  </a:cubicBezTo>
                  <a:cubicBezTo>
                    <a:pt x="9" y="30"/>
                    <a:pt x="9" y="31"/>
                    <a:pt x="9" y="31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7" y="34"/>
                    <a:pt x="6" y="35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4" y="38"/>
                    <a:pt x="3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2" y="42"/>
                    <a:pt x="2" y="43"/>
                    <a:pt x="1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44"/>
                    <a:pt x="1" y="44"/>
                    <a:pt x="1" y="45"/>
                  </a:cubicBezTo>
                  <a:cubicBezTo>
                    <a:pt x="1" y="45"/>
                    <a:pt x="1" y="46"/>
                    <a:pt x="1" y="47"/>
                  </a:cubicBezTo>
                  <a:cubicBezTo>
                    <a:pt x="1" y="47"/>
                    <a:pt x="0" y="47"/>
                    <a:pt x="0" y="4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9"/>
                    <a:pt x="0" y="49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2"/>
                    <a:pt x="0" y="53"/>
                  </a:cubicBezTo>
                  <a:cubicBezTo>
                    <a:pt x="0" y="53"/>
                    <a:pt x="0" y="53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6"/>
                  </a:cubicBezTo>
                  <a:cubicBezTo>
                    <a:pt x="0" y="56"/>
                    <a:pt x="0" y="56"/>
                    <a:pt x="0" y="57"/>
                  </a:cubicBezTo>
                  <a:cubicBezTo>
                    <a:pt x="0" y="57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3" y="79"/>
                    <a:pt x="4" y="99"/>
                    <a:pt x="7" y="120"/>
                  </a:cubicBezTo>
                  <a:cubicBezTo>
                    <a:pt x="7" y="120"/>
                    <a:pt x="7" y="121"/>
                    <a:pt x="7" y="121"/>
                  </a:cubicBezTo>
                  <a:cubicBezTo>
                    <a:pt x="7" y="122"/>
                    <a:pt x="7" y="122"/>
                    <a:pt x="7" y="123"/>
                  </a:cubicBezTo>
                  <a:cubicBezTo>
                    <a:pt x="7" y="123"/>
                    <a:pt x="7" y="123"/>
                    <a:pt x="7" y="123"/>
                  </a:cubicBezTo>
                  <a:cubicBezTo>
                    <a:pt x="7" y="123"/>
                    <a:pt x="7" y="123"/>
                    <a:pt x="7" y="123"/>
                  </a:cubicBezTo>
                  <a:cubicBezTo>
                    <a:pt x="7" y="124"/>
                    <a:pt x="7" y="126"/>
                    <a:pt x="7" y="127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9"/>
                    <a:pt x="8" y="130"/>
                    <a:pt x="8" y="131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2"/>
                    <a:pt x="8" y="133"/>
                    <a:pt x="8" y="133"/>
                  </a:cubicBezTo>
                  <a:cubicBezTo>
                    <a:pt x="9" y="134"/>
                    <a:pt x="9" y="136"/>
                    <a:pt x="9" y="137"/>
                  </a:cubicBezTo>
                  <a:cubicBezTo>
                    <a:pt x="9" y="137"/>
                    <a:pt x="9" y="137"/>
                    <a:pt x="9" y="137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9" y="139"/>
                    <a:pt x="10" y="140"/>
                    <a:pt x="10" y="142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0" y="143"/>
                    <a:pt x="10" y="144"/>
                    <a:pt x="11" y="145"/>
                  </a:cubicBezTo>
                  <a:cubicBezTo>
                    <a:pt x="11" y="146"/>
                    <a:pt x="11" y="148"/>
                    <a:pt x="12" y="149"/>
                  </a:cubicBezTo>
                  <a:cubicBezTo>
                    <a:pt x="13" y="154"/>
                    <a:pt x="17" y="159"/>
                    <a:pt x="18" y="162"/>
                  </a:cubicBezTo>
                  <a:cubicBezTo>
                    <a:pt x="18" y="162"/>
                    <a:pt x="18" y="163"/>
                    <a:pt x="18" y="163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0" y="167"/>
                    <a:pt x="21" y="169"/>
                    <a:pt x="21" y="169"/>
                  </a:cubicBezTo>
                  <a:cubicBezTo>
                    <a:pt x="22" y="170"/>
                    <a:pt x="23" y="172"/>
                    <a:pt x="24" y="174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4" y="174"/>
                    <a:pt x="24" y="174"/>
                    <a:pt x="24" y="174"/>
                  </a:cubicBezTo>
                  <a:cubicBezTo>
                    <a:pt x="24" y="174"/>
                    <a:pt x="25" y="175"/>
                    <a:pt x="25" y="175"/>
                  </a:cubicBezTo>
                  <a:cubicBezTo>
                    <a:pt x="25" y="176"/>
                    <a:pt x="26" y="177"/>
                    <a:pt x="27" y="178"/>
                  </a:cubicBezTo>
                  <a:cubicBezTo>
                    <a:pt x="28" y="179"/>
                    <a:pt x="29" y="181"/>
                    <a:pt x="30" y="182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1" y="183"/>
                    <a:pt x="31" y="183"/>
                    <a:pt x="31" y="184"/>
                  </a:cubicBezTo>
                  <a:cubicBezTo>
                    <a:pt x="31" y="184"/>
                    <a:pt x="32" y="184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5"/>
                    <a:pt x="32" y="185"/>
                  </a:cubicBezTo>
                  <a:cubicBezTo>
                    <a:pt x="33" y="185"/>
                    <a:pt x="33" y="186"/>
                    <a:pt x="34" y="187"/>
                  </a:cubicBezTo>
                  <a:cubicBezTo>
                    <a:pt x="34" y="187"/>
                    <a:pt x="34" y="187"/>
                    <a:pt x="34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6" y="189"/>
                    <a:pt x="36" y="189"/>
                  </a:cubicBezTo>
                  <a:cubicBezTo>
                    <a:pt x="36" y="189"/>
                    <a:pt x="37" y="190"/>
                    <a:pt x="37" y="190"/>
                  </a:cubicBezTo>
                  <a:cubicBezTo>
                    <a:pt x="37" y="190"/>
                    <a:pt x="37" y="190"/>
                    <a:pt x="37" y="190"/>
                  </a:cubicBezTo>
                  <a:cubicBezTo>
                    <a:pt x="37" y="190"/>
                    <a:pt x="37" y="190"/>
                    <a:pt x="37" y="190"/>
                  </a:cubicBezTo>
                  <a:cubicBezTo>
                    <a:pt x="37" y="190"/>
                    <a:pt x="38" y="191"/>
                    <a:pt x="38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9" y="192"/>
                    <a:pt x="40" y="193"/>
                    <a:pt x="41" y="194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4"/>
                    <a:pt x="41" y="194"/>
                    <a:pt x="41" y="194"/>
                  </a:cubicBezTo>
                  <a:cubicBezTo>
                    <a:pt x="41" y="194"/>
                    <a:pt x="41" y="194"/>
                    <a:pt x="41" y="194"/>
                  </a:cubicBezTo>
                  <a:cubicBezTo>
                    <a:pt x="41" y="194"/>
                    <a:pt x="41" y="194"/>
                    <a:pt x="42" y="194"/>
                  </a:cubicBezTo>
                  <a:cubicBezTo>
                    <a:pt x="42" y="194"/>
                    <a:pt x="42" y="194"/>
                    <a:pt x="42" y="195"/>
                  </a:cubicBezTo>
                  <a:cubicBezTo>
                    <a:pt x="43" y="195"/>
                    <a:pt x="43" y="196"/>
                    <a:pt x="44" y="196"/>
                  </a:cubicBezTo>
                  <a:cubicBezTo>
                    <a:pt x="44" y="196"/>
                    <a:pt x="44" y="196"/>
                    <a:pt x="44" y="196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49" y="200"/>
                    <a:pt x="49" y="200"/>
                    <a:pt x="49" y="200"/>
                  </a:cubicBezTo>
                  <a:cubicBezTo>
                    <a:pt x="50" y="200"/>
                    <a:pt x="51" y="201"/>
                    <a:pt x="52" y="201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3" y="202"/>
                    <a:pt x="58" y="205"/>
                    <a:pt x="65" y="207"/>
                  </a:cubicBezTo>
                  <a:cubicBezTo>
                    <a:pt x="65" y="207"/>
                    <a:pt x="65" y="207"/>
                    <a:pt x="65" y="207"/>
                  </a:cubicBezTo>
                  <a:cubicBezTo>
                    <a:pt x="66" y="208"/>
                    <a:pt x="66" y="208"/>
                    <a:pt x="67" y="208"/>
                  </a:cubicBezTo>
                  <a:cubicBezTo>
                    <a:pt x="67" y="208"/>
                    <a:pt x="68" y="208"/>
                    <a:pt x="68" y="208"/>
                  </a:cubicBezTo>
                  <a:cubicBezTo>
                    <a:pt x="76" y="211"/>
                    <a:pt x="86" y="213"/>
                    <a:pt x="99" y="212"/>
                  </a:cubicBezTo>
                  <a:cubicBezTo>
                    <a:pt x="99" y="212"/>
                    <a:pt x="100" y="212"/>
                    <a:pt x="101" y="212"/>
                  </a:cubicBezTo>
                  <a:cubicBezTo>
                    <a:pt x="102" y="212"/>
                    <a:pt x="102" y="212"/>
                    <a:pt x="102" y="212"/>
                  </a:cubicBezTo>
                  <a:cubicBezTo>
                    <a:pt x="102" y="212"/>
                    <a:pt x="102" y="212"/>
                    <a:pt x="103" y="212"/>
                  </a:cubicBezTo>
                  <a:cubicBezTo>
                    <a:pt x="103" y="212"/>
                    <a:pt x="104" y="212"/>
                    <a:pt x="105" y="212"/>
                  </a:cubicBezTo>
                  <a:cubicBezTo>
                    <a:pt x="105" y="212"/>
                    <a:pt x="106" y="212"/>
                    <a:pt x="106" y="212"/>
                  </a:cubicBez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9" y="211"/>
                    <a:pt x="110" y="211"/>
                  </a:cubicBezTo>
                  <a:cubicBezTo>
                    <a:pt x="110" y="211"/>
                    <a:pt x="110" y="211"/>
                    <a:pt x="110" y="211"/>
                  </a:cubicBezTo>
                  <a:cubicBezTo>
                    <a:pt x="110" y="211"/>
                    <a:pt x="110" y="211"/>
                    <a:pt x="110" y="211"/>
                  </a:cubicBezTo>
                  <a:cubicBezTo>
                    <a:pt x="112" y="211"/>
                    <a:pt x="114" y="210"/>
                    <a:pt x="114" y="210"/>
                  </a:cubicBezTo>
                  <a:cubicBezTo>
                    <a:pt x="115" y="210"/>
                    <a:pt x="115" y="210"/>
                    <a:pt x="116" y="210"/>
                  </a:cubicBezTo>
                  <a:cubicBezTo>
                    <a:pt x="118" y="209"/>
                    <a:pt x="118" y="209"/>
                    <a:pt x="118" y="209"/>
                  </a:cubicBezTo>
                  <a:cubicBezTo>
                    <a:pt x="118" y="209"/>
                    <a:pt x="118" y="209"/>
                    <a:pt x="119" y="209"/>
                  </a:cubicBezTo>
                  <a:cubicBezTo>
                    <a:pt x="120" y="209"/>
                    <a:pt x="121" y="209"/>
                    <a:pt x="122" y="208"/>
                  </a:cubicBezTo>
                  <a:cubicBezTo>
                    <a:pt x="122" y="208"/>
                    <a:pt x="122" y="208"/>
                    <a:pt x="122" y="208"/>
                  </a:cubicBezTo>
                  <a:cubicBezTo>
                    <a:pt x="123" y="208"/>
                    <a:pt x="123" y="208"/>
                    <a:pt x="123" y="208"/>
                  </a:cubicBezTo>
                  <a:cubicBezTo>
                    <a:pt x="124" y="208"/>
                    <a:pt x="125" y="207"/>
                    <a:pt x="127" y="206"/>
                  </a:cubicBezTo>
                  <a:cubicBezTo>
                    <a:pt x="128" y="206"/>
                    <a:pt x="129" y="206"/>
                    <a:pt x="130" y="205"/>
                  </a:cubicBezTo>
                  <a:cubicBezTo>
                    <a:pt x="132" y="204"/>
                    <a:pt x="133" y="204"/>
                    <a:pt x="136" y="202"/>
                  </a:cubicBezTo>
                  <a:cubicBezTo>
                    <a:pt x="136" y="202"/>
                    <a:pt x="136" y="202"/>
                    <a:pt x="136" y="202"/>
                  </a:cubicBezTo>
                  <a:cubicBezTo>
                    <a:pt x="136" y="202"/>
                    <a:pt x="136" y="202"/>
                    <a:pt x="136" y="202"/>
                  </a:cubicBezTo>
                  <a:cubicBezTo>
                    <a:pt x="137" y="202"/>
                    <a:pt x="138" y="201"/>
                    <a:pt x="139" y="200"/>
                  </a:cubicBezTo>
                  <a:cubicBezTo>
                    <a:pt x="139" y="200"/>
                    <a:pt x="140" y="200"/>
                    <a:pt x="141" y="199"/>
                  </a:cubicBezTo>
                  <a:cubicBezTo>
                    <a:pt x="141" y="199"/>
                    <a:pt x="141" y="199"/>
                    <a:pt x="141" y="199"/>
                  </a:cubicBezTo>
                  <a:cubicBezTo>
                    <a:pt x="142" y="198"/>
                    <a:pt x="143" y="198"/>
                    <a:pt x="143" y="198"/>
                  </a:cubicBezTo>
                  <a:cubicBezTo>
                    <a:pt x="143" y="197"/>
                    <a:pt x="144" y="197"/>
                    <a:pt x="144" y="197"/>
                  </a:cubicBezTo>
                  <a:cubicBezTo>
                    <a:pt x="144" y="197"/>
                    <a:pt x="145" y="197"/>
                    <a:pt x="145" y="196"/>
                  </a:cubicBezTo>
                  <a:cubicBezTo>
                    <a:pt x="148" y="194"/>
                    <a:pt x="152" y="191"/>
                    <a:pt x="155" y="187"/>
                  </a:cubicBezTo>
                  <a:cubicBezTo>
                    <a:pt x="157" y="185"/>
                    <a:pt x="160" y="182"/>
                    <a:pt x="161" y="180"/>
                  </a:cubicBezTo>
                  <a:cubicBezTo>
                    <a:pt x="162" y="179"/>
                    <a:pt x="163" y="178"/>
                    <a:pt x="164" y="176"/>
                  </a:cubicBezTo>
                  <a:cubicBezTo>
                    <a:pt x="164" y="176"/>
                    <a:pt x="165" y="175"/>
                    <a:pt x="165" y="174"/>
                  </a:cubicBezTo>
                  <a:cubicBezTo>
                    <a:pt x="168" y="169"/>
                    <a:pt x="168" y="169"/>
                    <a:pt x="168" y="169"/>
                  </a:cubicBezTo>
                  <a:cubicBezTo>
                    <a:pt x="169" y="167"/>
                    <a:pt x="171" y="164"/>
                    <a:pt x="172" y="161"/>
                  </a:cubicBezTo>
                  <a:cubicBezTo>
                    <a:pt x="174" y="156"/>
                    <a:pt x="173" y="154"/>
                    <a:pt x="174" y="149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2"/>
                    <a:pt x="176" y="142"/>
                  </a:cubicBezTo>
                  <a:cubicBezTo>
                    <a:pt x="176" y="142"/>
                    <a:pt x="176" y="142"/>
                    <a:pt x="176" y="141"/>
                  </a:cubicBezTo>
                  <a:cubicBezTo>
                    <a:pt x="176" y="140"/>
                    <a:pt x="177" y="139"/>
                    <a:pt x="177" y="137"/>
                  </a:cubicBezTo>
                  <a:cubicBezTo>
                    <a:pt x="177" y="136"/>
                    <a:pt x="177" y="136"/>
                    <a:pt x="177" y="136"/>
                  </a:cubicBezTo>
                  <a:cubicBezTo>
                    <a:pt x="177" y="135"/>
                    <a:pt x="177" y="135"/>
                    <a:pt x="177" y="134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1"/>
                    <a:pt x="178" y="129"/>
                    <a:pt x="178" y="128"/>
                  </a:cubicBezTo>
                  <a:cubicBezTo>
                    <a:pt x="179" y="126"/>
                    <a:pt x="179" y="125"/>
                    <a:pt x="179" y="123"/>
                  </a:cubicBezTo>
                  <a:cubicBezTo>
                    <a:pt x="179" y="123"/>
                    <a:pt x="179" y="123"/>
                    <a:pt x="179" y="122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0"/>
                    <a:pt x="179" y="120"/>
                    <a:pt x="179" y="120"/>
                  </a:cubicBezTo>
                  <a:cubicBezTo>
                    <a:pt x="188" y="59"/>
                    <a:pt x="188" y="59"/>
                    <a:pt x="188" y="59"/>
                  </a:cubicBezTo>
                  <a:cubicBezTo>
                    <a:pt x="190" y="44"/>
                    <a:pt x="183" y="28"/>
                    <a:pt x="163" y="17"/>
                  </a:cubicBez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8" name="is1ïḍé"/>
            <p:cNvSpPr/>
            <p:nvPr/>
          </p:nvSpPr>
          <p:spPr bwMode="auto">
            <a:xfrm>
              <a:off x="3644900" y="5056187"/>
              <a:ext cx="528637" cy="301625"/>
            </a:xfrm>
            <a:prstGeom prst="ellipse">
              <a:avLst/>
            </a:prstGeom>
            <a:solidFill>
              <a:srgbClr val="996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9" name="iŝlïḍé"/>
            <p:cNvSpPr/>
            <p:nvPr/>
          </p:nvSpPr>
          <p:spPr bwMode="auto">
            <a:xfrm>
              <a:off x="3922713" y="5056187"/>
              <a:ext cx="250825" cy="293688"/>
            </a:xfrm>
            <a:custGeom>
              <a:avLst/>
              <a:gdLst>
                <a:gd name="T0" fmla="*/ 0 w 86"/>
                <a:gd name="T1" fmla="*/ 0 h 101"/>
                <a:gd name="T2" fmla="*/ 66 w 86"/>
                <a:gd name="T3" fmla="*/ 55 h 101"/>
                <a:gd name="T4" fmla="*/ 25 w 86"/>
                <a:gd name="T5" fmla="*/ 101 h 101"/>
                <a:gd name="T6" fmla="*/ 86 w 86"/>
                <a:gd name="T7" fmla="*/ 52 h 101"/>
                <a:gd name="T8" fmla="*/ 0 w 86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00">
                  <a:moveTo>
                    <a:pt x="0" y="0"/>
                  </a:moveTo>
                  <a:cubicBezTo>
                    <a:pt x="39" y="8"/>
                    <a:pt x="66" y="30"/>
                    <a:pt x="66" y="55"/>
                  </a:cubicBezTo>
                  <a:cubicBezTo>
                    <a:pt x="66" y="74"/>
                    <a:pt x="50" y="91"/>
                    <a:pt x="25" y="101"/>
                  </a:cubicBezTo>
                  <a:cubicBezTo>
                    <a:pt x="61" y="94"/>
                    <a:pt x="86" y="75"/>
                    <a:pt x="86" y="52"/>
                  </a:cubicBezTo>
                  <a:cubicBezTo>
                    <a:pt x="86" y="24"/>
                    <a:pt x="48" y="2"/>
                    <a:pt x="0" y="0"/>
                  </a:cubicBezTo>
                  <a:close/>
                </a:path>
              </a:pathLst>
            </a:custGeom>
            <a:solidFill>
              <a:srgbClr val="825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0" name="íslidè"/>
            <p:cNvSpPr/>
            <p:nvPr/>
          </p:nvSpPr>
          <p:spPr bwMode="auto">
            <a:xfrm>
              <a:off x="4159250" y="5335587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273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1" name="išľîḍê"/>
            <p:cNvSpPr/>
            <p:nvPr/>
          </p:nvSpPr>
          <p:spPr bwMode="auto">
            <a:xfrm flipH="1">
              <a:off x="4162425" y="5326062"/>
              <a:ext cx="0" cy="6350"/>
            </a:xfrm>
            <a:custGeom>
              <a:avLst/>
              <a:gdLst>
                <a:gd name="T0" fmla="*/ 2 h 2"/>
                <a:gd name="T1" fmla="*/ 0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273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2" name="iṩļiďé"/>
            <p:cNvSpPr/>
            <p:nvPr/>
          </p:nvSpPr>
          <p:spPr bwMode="auto">
            <a:xfrm>
              <a:off x="4033838" y="5162550"/>
              <a:ext cx="160337" cy="428625"/>
            </a:xfrm>
            <a:custGeom>
              <a:avLst/>
              <a:gdLst>
                <a:gd name="T0" fmla="*/ 42 w 55"/>
                <a:gd name="T1" fmla="*/ 89 h 147"/>
                <a:gd name="T2" fmla="*/ 44 w 55"/>
                <a:gd name="T3" fmla="*/ 82 h 147"/>
                <a:gd name="T4" fmla="*/ 44 w 55"/>
                <a:gd name="T5" fmla="*/ 80 h 147"/>
                <a:gd name="T6" fmla="*/ 46 w 55"/>
                <a:gd name="T7" fmla="*/ 71 h 147"/>
                <a:gd name="T8" fmla="*/ 47 w 55"/>
                <a:gd name="T9" fmla="*/ 65 h 147"/>
                <a:gd name="T10" fmla="*/ 55 w 55"/>
                <a:gd name="T11" fmla="*/ 3 h 147"/>
                <a:gd name="T12" fmla="*/ 53 w 55"/>
                <a:gd name="T13" fmla="*/ 8 h 147"/>
                <a:gd name="T14" fmla="*/ 51 w 55"/>
                <a:gd name="T15" fmla="*/ 12 h 147"/>
                <a:gd name="T16" fmla="*/ 50 w 55"/>
                <a:gd name="T17" fmla="*/ 15 h 147"/>
                <a:gd name="T18" fmla="*/ 48 w 55"/>
                <a:gd name="T19" fmla="*/ 17 h 147"/>
                <a:gd name="T20" fmla="*/ 46 w 55"/>
                <a:gd name="T21" fmla="*/ 21 h 147"/>
                <a:gd name="T22" fmla="*/ 43 w 55"/>
                <a:gd name="T23" fmla="*/ 24 h 147"/>
                <a:gd name="T24" fmla="*/ 39 w 55"/>
                <a:gd name="T25" fmla="*/ 27 h 147"/>
                <a:gd name="T26" fmla="*/ 35 w 55"/>
                <a:gd name="T27" fmla="*/ 30 h 147"/>
                <a:gd name="T28" fmla="*/ 31 w 55"/>
                <a:gd name="T29" fmla="*/ 33 h 147"/>
                <a:gd name="T30" fmla="*/ 26 w 55"/>
                <a:gd name="T31" fmla="*/ 36 h 147"/>
                <a:gd name="T32" fmla="*/ 19 w 55"/>
                <a:gd name="T33" fmla="*/ 107 h 147"/>
                <a:gd name="T34" fmla="*/ 19 w 55"/>
                <a:gd name="T35" fmla="*/ 110 h 147"/>
                <a:gd name="T36" fmla="*/ 18 w 55"/>
                <a:gd name="T37" fmla="*/ 113 h 147"/>
                <a:gd name="T38" fmla="*/ 17 w 55"/>
                <a:gd name="T39" fmla="*/ 117 h 147"/>
                <a:gd name="T40" fmla="*/ 17 w 55"/>
                <a:gd name="T41" fmla="*/ 118 h 147"/>
                <a:gd name="T42" fmla="*/ 16 w 55"/>
                <a:gd name="T43" fmla="*/ 123 h 147"/>
                <a:gd name="T44" fmla="*/ 15 w 55"/>
                <a:gd name="T45" fmla="*/ 126 h 147"/>
                <a:gd name="T46" fmla="*/ 14 w 55"/>
                <a:gd name="T47" fmla="*/ 128 h 147"/>
                <a:gd name="T48" fmla="*/ 14 w 55"/>
                <a:gd name="T49" fmla="*/ 130 h 147"/>
                <a:gd name="T50" fmla="*/ 13 w 55"/>
                <a:gd name="T51" fmla="*/ 132 h 147"/>
                <a:gd name="T52" fmla="*/ 11 w 55"/>
                <a:gd name="T53" fmla="*/ 135 h 147"/>
                <a:gd name="T54" fmla="*/ 10 w 55"/>
                <a:gd name="T55" fmla="*/ 138 h 147"/>
                <a:gd name="T56" fmla="*/ 9 w 55"/>
                <a:gd name="T57" fmla="*/ 139 h 147"/>
                <a:gd name="T58" fmla="*/ 7 w 55"/>
                <a:gd name="T59" fmla="*/ 141 h 147"/>
                <a:gd name="T60" fmla="*/ 7 w 55"/>
                <a:gd name="T61" fmla="*/ 142 h 147"/>
                <a:gd name="T62" fmla="*/ 6 w 55"/>
                <a:gd name="T63" fmla="*/ 142 h 147"/>
                <a:gd name="T64" fmla="*/ 5 w 55"/>
                <a:gd name="T65" fmla="*/ 144 h 147"/>
                <a:gd name="T66" fmla="*/ 4 w 55"/>
                <a:gd name="T67" fmla="*/ 144 h 147"/>
                <a:gd name="T68" fmla="*/ 4 w 55"/>
                <a:gd name="T69" fmla="*/ 145 h 147"/>
                <a:gd name="T70" fmla="*/ 3 w 55"/>
                <a:gd name="T71" fmla="*/ 145 h 147"/>
                <a:gd name="T72" fmla="*/ 0 w 55"/>
                <a:gd name="T73" fmla="*/ 147 h 147"/>
                <a:gd name="T74" fmla="*/ 3 w 55"/>
                <a:gd name="T75" fmla="*/ 145 h 147"/>
                <a:gd name="T76" fmla="*/ 4 w 55"/>
                <a:gd name="T77" fmla="*/ 145 h 147"/>
                <a:gd name="T78" fmla="*/ 5 w 55"/>
                <a:gd name="T79" fmla="*/ 144 h 147"/>
                <a:gd name="T80" fmla="*/ 4 w 55"/>
                <a:gd name="T81" fmla="*/ 144 h 147"/>
                <a:gd name="T82" fmla="*/ 6 w 55"/>
                <a:gd name="T83" fmla="*/ 144 h 147"/>
                <a:gd name="T84" fmla="*/ 7 w 55"/>
                <a:gd name="T85" fmla="*/ 143 h 147"/>
                <a:gd name="T86" fmla="*/ 10 w 55"/>
                <a:gd name="T87" fmla="*/ 141 h 147"/>
                <a:gd name="T88" fmla="*/ 10 w 55"/>
                <a:gd name="T89" fmla="*/ 140 h 147"/>
                <a:gd name="T90" fmla="*/ 11 w 55"/>
                <a:gd name="T91" fmla="*/ 139 h 147"/>
                <a:gd name="T92" fmla="*/ 14 w 55"/>
                <a:gd name="T93" fmla="*/ 138 h 147"/>
                <a:gd name="T94" fmla="*/ 14 w 55"/>
                <a:gd name="T95" fmla="*/ 138 h 147"/>
                <a:gd name="T96" fmla="*/ 15 w 55"/>
                <a:gd name="T97" fmla="*/ 136 h 147"/>
                <a:gd name="T98" fmla="*/ 16 w 55"/>
                <a:gd name="T99" fmla="*/ 135 h 147"/>
                <a:gd name="T100" fmla="*/ 21 w 55"/>
                <a:gd name="T101" fmla="*/ 131 h 147"/>
                <a:gd name="T102" fmla="*/ 23 w 55"/>
                <a:gd name="T103" fmla="*/ 128 h 147"/>
                <a:gd name="T104" fmla="*/ 24 w 55"/>
                <a:gd name="T105" fmla="*/ 127 h 147"/>
                <a:gd name="T106" fmla="*/ 25 w 55"/>
                <a:gd name="T107" fmla="*/ 126 h 147"/>
                <a:gd name="T108" fmla="*/ 27 w 55"/>
                <a:gd name="T109" fmla="*/ 123 h 147"/>
                <a:gd name="T110" fmla="*/ 29 w 55"/>
                <a:gd name="T111" fmla="*/ 120 h 147"/>
                <a:gd name="T112" fmla="*/ 40 w 55"/>
                <a:gd name="T113" fmla="*/ 97 h 147"/>
                <a:gd name="T114" fmla="*/ 41 w 55"/>
                <a:gd name="T115" fmla="*/ 9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5" h="147">
                  <a:moveTo>
                    <a:pt x="42" y="89"/>
                  </a:moveTo>
                  <a:cubicBezTo>
                    <a:pt x="42" y="89"/>
                    <a:pt x="42" y="89"/>
                    <a:pt x="42" y="89"/>
                  </a:cubicBezTo>
                  <a:cubicBezTo>
                    <a:pt x="43" y="86"/>
                    <a:pt x="43" y="85"/>
                    <a:pt x="44" y="83"/>
                  </a:cubicBezTo>
                  <a:cubicBezTo>
                    <a:pt x="44" y="83"/>
                    <a:pt x="44" y="82"/>
                    <a:pt x="44" y="82"/>
                  </a:cubicBezTo>
                  <a:cubicBezTo>
                    <a:pt x="44" y="82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4" y="79"/>
                    <a:pt x="44" y="79"/>
                  </a:cubicBezTo>
                  <a:cubicBezTo>
                    <a:pt x="45" y="77"/>
                    <a:pt x="45" y="75"/>
                    <a:pt x="46" y="71"/>
                  </a:cubicBezTo>
                  <a:cubicBezTo>
                    <a:pt x="46" y="70"/>
                    <a:pt x="46" y="70"/>
                    <a:pt x="46" y="69"/>
                  </a:cubicBezTo>
                  <a:cubicBezTo>
                    <a:pt x="46" y="68"/>
                    <a:pt x="46" y="66"/>
                    <a:pt x="47" y="65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5" y="1"/>
                    <a:pt x="55" y="2"/>
                    <a:pt x="55" y="3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5"/>
                    <a:pt x="54" y="7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10"/>
                    <a:pt x="52" y="11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0" y="14"/>
                    <a:pt x="50" y="15"/>
                  </a:cubicBezTo>
                  <a:cubicBezTo>
                    <a:pt x="50" y="15"/>
                    <a:pt x="50" y="16"/>
                    <a:pt x="49" y="16"/>
                  </a:cubicBezTo>
                  <a:cubicBezTo>
                    <a:pt x="49" y="16"/>
                    <a:pt x="49" y="17"/>
                    <a:pt x="48" y="17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7" y="19"/>
                    <a:pt x="47" y="20"/>
                    <a:pt x="46" y="21"/>
                  </a:cubicBezTo>
                  <a:cubicBezTo>
                    <a:pt x="46" y="21"/>
                    <a:pt x="45" y="21"/>
                    <a:pt x="45" y="21"/>
                  </a:cubicBezTo>
                  <a:cubicBezTo>
                    <a:pt x="44" y="22"/>
                    <a:pt x="43" y="23"/>
                    <a:pt x="43" y="24"/>
                  </a:cubicBezTo>
                  <a:cubicBezTo>
                    <a:pt x="42" y="24"/>
                    <a:pt x="42" y="24"/>
                    <a:pt x="42" y="25"/>
                  </a:cubicBezTo>
                  <a:cubicBezTo>
                    <a:pt x="41" y="25"/>
                    <a:pt x="40" y="26"/>
                    <a:pt x="39" y="27"/>
                  </a:cubicBezTo>
                  <a:cubicBezTo>
                    <a:pt x="39" y="27"/>
                    <a:pt x="39" y="28"/>
                    <a:pt x="39" y="28"/>
                  </a:cubicBezTo>
                  <a:cubicBezTo>
                    <a:pt x="37" y="29"/>
                    <a:pt x="36" y="30"/>
                    <a:pt x="35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2"/>
                    <a:pt x="32" y="32"/>
                    <a:pt x="31" y="33"/>
                  </a:cubicBezTo>
                  <a:cubicBezTo>
                    <a:pt x="31" y="33"/>
                    <a:pt x="31" y="34"/>
                    <a:pt x="30" y="34"/>
                  </a:cubicBezTo>
                  <a:cubicBezTo>
                    <a:pt x="29" y="35"/>
                    <a:pt x="28" y="35"/>
                    <a:pt x="26" y="36"/>
                  </a:cubicBezTo>
                  <a:cubicBezTo>
                    <a:pt x="20" y="98"/>
                    <a:pt x="20" y="98"/>
                    <a:pt x="20" y="98"/>
                  </a:cubicBezTo>
                  <a:cubicBezTo>
                    <a:pt x="20" y="101"/>
                    <a:pt x="19" y="104"/>
                    <a:pt x="19" y="107"/>
                  </a:cubicBezTo>
                  <a:cubicBezTo>
                    <a:pt x="19" y="107"/>
                    <a:pt x="19" y="107"/>
                    <a:pt x="19" y="108"/>
                  </a:cubicBezTo>
                  <a:cubicBezTo>
                    <a:pt x="19" y="108"/>
                    <a:pt x="19" y="109"/>
                    <a:pt x="19" y="110"/>
                  </a:cubicBezTo>
                  <a:cubicBezTo>
                    <a:pt x="18" y="110"/>
                    <a:pt x="18" y="111"/>
                    <a:pt x="18" y="111"/>
                  </a:cubicBezTo>
                  <a:cubicBezTo>
                    <a:pt x="18" y="112"/>
                    <a:pt x="18" y="112"/>
                    <a:pt x="18" y="113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18" y="115"/>
                    <a:pt x="18" y="116"/>
                    <a:pt x="17" y="117"/>
                  </a:cubicBezTo>
                  <a:cubicBezTo>
                    <a:pt x="17" y="117"/>
                    <a:pt x="17" y="117"/>
                    <a:pt x="17" y="118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7" y="119"/>
                    <a:pt x="17" y="121"/>
                    <a:pt x="16" y="122"/>
                  </a:cubicBezTo>
                  <a:cubicBezTo>
                    <a:pt x="16" y="122"/>
                    <a:pt x="16" y="122"/>
                    <a:pt x="16" y="123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6" y="124"/>
                    <a:pt x="15" y="125"/>
                    <a:pt x="15" y="126"/>
                  </a:cubicBezTo>
                  <a:cubicBezTo>
                    <a:pt x="15" y="126"/>
                    <a:pt x="15" y="126"/>
                    <a:pt x="15" y="127"/>
                  </a:cubicBezTo>
                  <a:cubicBezTo>
                    <a:pt x="15" y="127"/>
                    <a:pt x="15" y="127"/>
                    <a:pt x="14" y="128"/>
                  </a:cubicBezTo>
                  <a:cubicBezTo>
                    <a:pt x="14" y="128"/>
                    <a:pt x="14" y="129"/>
                    <a:pt x="14" y="130"/>
                  </a:cubicBezTo>
                  <a:cubicBezTo>
                    <a:pt x="14" y="130"/>
                    <a:pt x="14" y="130"/>
                    <a:pt x="14" y="130"/>
                  </a:cubicBezTo>
                  <a:cubicBezTo>
                    <a:pt x="13" y="130"/>
                    <a:pt x="13" y="130"/>
                    <a:pt x="13" y="130"/>
                  </a:cubicBezTo>
                  <a:cubicBezTo>
                    <a:pt x="13" y="131"/>
                    <a:pt x="13" y="131"/>
                    <a:pt x="13" y="132"/>
                  </a:cubicBezTo>
                  <a:cubicBezTo>
                    <a:pt x="13" y="132"/>
                    <a:pt x="12" y="133"/>
                    <a:pt x="12" y="134"/>
                  </a:cubicBezTo>
                  <a:cubicBezTo>
                    <a:pt x="12" y="134"/>
                    <a:pt x="11" y="135"/>
                    <a:pt x="11" y="135"/>
                  </a:cubicBezTo>
                  <a:cubicBezTo>
                    <a:pt x="11" y="136"/>
                    <a:pt x="11" y="136"/>
                    <a:pt x="10" y="137"/>
                  </a:cubicBezTo>
                  <a:cubicBezTo>
                    <a:pt x="10" y="137"/>
                    <a:pt x="10" y="137"/>
                    <a:pt x="10" y="138"/>
                  </a:cubicBezTo>
                  <a:cubicBezTo>
                    <a:pt x="10" y="138"/>
                    <a:pt x="9" y="138"/>
                    <a:pt x="9" y="138"/>
                  </a:cubicBezTo>
                  <a:cubicBezTo>
                    <a:pt x="9" y="139"/>
                    <a:pt x="9" y="139"/>
                    <a:pt x="9" y="139"/>
                  </a:cubicBezTo>
                  <a:cubicBezTo>
                    <a:pt x="9" y="139"/>
                    <a:pt x="8" y="140"/>
                    <a:pt x="8" y="140"/>
                  </a:cubicBezTo>
                  <a:cubicBezTo>
                    <a:pt x="8" y="141"/>
                    <a:pt x="8" y="141"/>
                    <a:pt x="7" y="141"/>
                  </a:cubicBezTo>
                  <a:cubicBezTo>
                    <a:pt x="7" y="141"/>
                    <a:pt x="7" y="141"/>
                    <a:pt x="7" y="141"/>
                  </a:cubicBezTo>
                  <a:cubicBezTo>
                    <a:pt x="7" y="142"/>
                    <a:pt x="7" y="142"/>
                    <a:pt x="7" y="142"/>
                  </a:cubicBezTo>
                  <a:cubicBezTo>
                    <a:pt x="7" y="142"/>
                    <a:pt x="7" y="142"/>
                    <a:pt x="6" y="142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3"/>
                    <a:pt x="5" y="143"/>
                    <a:pt x="5" y="144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4" y="144"/>
                    <a:pt x="4" y="144"/>
                    <a:pt x="4" y="144"/>
                  </a:cubicBezTo>
                  <a:cubicBezTo>
                    <a:pt x="4" y="144"/>
                    <a:pt x="4" y="144"/>
                    <a:pt x="4" y="144"/>
                  </a:cubicBezTo>
                  <a:cubicBezTo>
                    <a:pt x="4" y="144"/>
                    <a:pt x="4" y="144"/>
                    <a:pt x="4" y="144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2" y="146"/>
                    <a:pt x="1" y="146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5" y="144"/>
                    <a:pt x="5" y="144"/>
                  </a:cubicBezTo>
                  <a:cubicBezTo>
                    <a:pt x="5" y="144"/>
                    <a:pt x="4" y="145"/>
                    <a:pt x="4" y="145"/>
                  </a:cubicBezTo>
                  <a:cubicBezTo>
                    <a:pt x="4" y="145"/>
                    <a:pt x="4" y="145"/>
                    <a:pt x="4" y="144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6" y="144"/>
                    <a:pt x="6" y="144"/>
                    <a:pt x="6" y="144"/>
                  </a:cubicBezTo>
                  <a:cubicBezTo>
                    <a:pt x="6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8" y="142"/>
                    <a:pt x="9" y="142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0"/>
                    <a:pt x="10" y="140"/>
                  </a:cubicBezTo>
                  <a:cubicBezTo>
                    <a:pt x="11" y="140"/>
                    <a:pt x="11" y="140"/>
                    <a:pt x="11" y="140"/>
                  </a:cubicBezTo>
                  <a:cubicBezTo>
                    <a:pt x="11" y="140"/>
                    <a:pt x="11" y="140"/>
                    <a:pt x="11" y="139"/>
                  </a:cubicBezTo>
                  <a:cubicBezTo>
                    <a:pt x="11" y="139"/>
                    <a:pt x="12" y="139"/>
                    <a:pt x="12" y="139"/>
                  </a:cubicBezTo>
                  <a:cubicBezTo>
                    <a:pt x="12" y="139"/>
                    <a:pt x="13" y="138"/>
                    <a:pt x="14" y="138"/>
                  </a:cubicBezTo>
                  <a:cubicBezTo>
                    <a:pt x="14" y="138"/>
                    <a:pt x="14" y="137"/>
                    <a:pt x="14" y="137"/>
                  </a:cubicBezTo>
                  <a:cubicBezTo>
                    <a:pt x="14" y="138"/>
                    <a:pt x="14" y="138"/>
                    <a:pt x="14" y="138"/>
                  </a:cubicBezTo>
                  <a:cubicBezTo>
                    <a:pt x="14" y="137"/>
                    <a:pt x="15" y="137"/>
                    <a:pt x="15" y="136"/>
                  </a:cubicBezTo>
                  <a:cubicBezTo>
                    <a:pt x="15" y="136"/>
                    <a:pt x="15" y="136"/>
                    <a:pt x="15" y="136"/>
                  </a:cubicBezTo>
                  <a:cubicBezTo>
                    <a:pt x="15" y="136"/>
                    <a:pt x="15" y="136"/>
                    <a:pt x="15" y="136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7" y="134"/>
                    <a:pt x="19" y="133"/>
                    <a:pt x="20" y="132"/>
                  </a:cubicBezTo>
                  <a:cubicBezTo>
                    <a:pt x="20" y="132"/>
                    <a:pt x="20" y="131"/>
                    <a:pt x="21" y="131"/>
                  </a:cubicBezTo>
                  <a:cubicBezTo>
                    <a:pt x="21" y="130"/>
                    <a:pt x="22" y="129"/>
                    <a:pt x="23" y="128"/>
                  </a:cubicBezTo>
                  <a:cubicBezTo>
                    <a:pt x="23" y="128"/>
                    <a:pt x="23" y="128"/>
                    <a:pt x="23" y="128"/>
                  </a:cubicBezTo>
                  <a:cubicBezTo>
                    <a:pt x="23" y="128"/>
                    <a:pt x="23" y="128"/>
                    <a:pt x="23" y="128"/>
                  </a:cubicBezTo>
                  <a:cubicBezTo>
                    <a:pt x="24" y="127"/>
                    <a:pt x="24" y="127"/>
                    <a:pt x="24" y="127"/>
                  </a:cubicBezTo>
                  <a:cubicBezTo>
                    <a:pt x="24" y="127"/>
                    <a:pt x="24" y="127"/>
                    <a:pt x="24" y="126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5"/>
                    <a:pt x="26" y="124"/>
                    <a:pt x="26" y="124"/>
                  </a:cubicBezTo>
                  <a:cubicBezTo>
                    <a:pt x="27" y="124"/>
                    <a:pt x="27" y="123"/>
                    <a:pt x="27" y="123"/>
                  </a:cubicBezTo>
                  <a:cubicBezTo>
                    <a:pt x="27" y="122"/>
                    <a:pt x="28" y="122"/>
                    <a:pt x="28" y="121"/>
                  </a:cubicBezTo>
                  <a:cubicBezTo>
                    <a:pt x="29" y="121"/>
                    <a:pt x="29" y="121"/>
                    <a:pt x="29" y="120"/>
                  </a:cubicBezTo>
                  <a:cubicBezTo>
                    <a:pt x="33" y="113"/>
                    <a:pt x="37" y="106"/>
                    <a:pt x="39" y="99"/>
                  </a:cubicBezTo>
                  <a:cubicBezTo>
                    <a:pt x="40" y="98"/>
                    <a:pt x="40" y="97"/>
                    <a:pt x="40" y="97"/>
                  </a:cubicBezTo>
                  <a:cubicBezTo>
                    <a:pt x="40" y="95"/>
                    <a:pt x="41" y="94"/>
                    <a:pt x="41" y="92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42" y="91"/>
                    <a:pt x="42" y="90"/>
                    <a:pt x="42" y="89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3" name="ïṩḷîḋé"/>
            <p:cNvSpPr/>
            <p:nvPr/>
          </p:nvSpPr>
          <p:spPr bwMode="auto">
            <a:xfrm>
              <a:off x="4106863" y="5437187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27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4" name="íś1iḍé"/>
            <p:cNvSpPr/>
            <p:nvPr/>
          </p:nvSpPr>
          <p:spPr bwMode="auto">
            <a:xfrm>
              <a:off x="3911600" y="4984750"/>
              <a:ext cx="288925" cy="284163"/>
            </a:xfrm>
            <a:custGeom>
              <a:avLst/>
              <a:gdLst>
                <a:gd name="T0" fmla="*/ 94 w 99"/>
                <a:gd name="T1" fmla="*/ 41 h 97"/>
                <a:gd name="T2" fmla="*/ 76 w 99"/>
                <a:gd name="T3" fmla="*/ 21 h 97"/>
                <a:gd name="T4" fmla="*/ 70 w 99"/>
                <a:gd name="T5" fmla="*/ 17 h 97"/>
                <a:gd name="T6" fmla="*/ 46 w 99"/>
                <a:gd name="T7" fmla="*/ 7 h 97"/>
                <a:gd name="T8" fmla="*/ 0 w 99"/>
                <a:gd name="T9" fmla="*/ 0 h 97"/>
                <a:gd name="T10" fmla="*/ 0 w 99"/>
                <a:gd name="T11" fmla="*/ 2 h 97"/>
                <a:gd name="T12" fmla="*/ 43 w 99"/>
                <a:gd name="T13" fmla="*/ 8 h 97"/>
                <a:gd name="T14" fmla="*/ 67 w 99"/>
                <a:gd name="T15" fmla="*/ 19 h 97"/>
                <a:gd name="T16" fmla="*/ 72 w 99"/>
                <a:gd name="T17" fmla="*/ 22 h 97"/>
                <a:gd name="T18" fmla="*/ 90 w 99"/>
                <a:gd name="T19" fmla="*/ 41 h 97"/>
                <a:gd name="T20" fmla="*/ 90 w 99"/>
                <a:gd name="T21" fmla="*/ 69 h 97"/>
                <a:gd name="T22" fmla="*/ 65 w 99"/>
                <a:gd name="T23" fmla="*/ 95 h 97"/>
                <a:gd name="T24" fmla="*/ 68 w 99"/>
                <a:gd name="T25" fmla="*/ 97 h 97"/>
                <a:gd name="T26" fmla="*/ 95 w 99"/>
                <a:gd name="T27" fmla="*/ 70 h 97"/>
                <a:gd name="T28" fmla="*/ 94 w 99"/>
                <a:gd name="T29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9" h="97">
                  <a:moveTo>
                    <a:pt x="94" y="41"/>
                  </a:moveTo>
                  <a:cubicBezTo>
                    <a:pt x="90" y="34"/>
                    <a:pt x="84" y="27"/>
                    <a:pt x="76" y="21"/>
                  </a:cubicBezTo>
                  <a:cubicBezTo>
                    <a:pt x="74" y="20"/>
                    <a:pt x="72" y="18"/>
                    <a:pt x="70" y="17"/>
                  </a:cubicBezTo>
                  <a:cubicBezTo>
                    <a:pt x="63" y="13"/>
                    <a:pt x="54" y="9"/>
                    <a:pt x="46" y="7"/>
                  </a:cubicBezTo>
                  <a:cubicBezTo>
                    <a:pt x="31" y="2"/>
                    <a:pt x="16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5" y="2"/>
                    <a:pt x="30" y="4"/>
                    <a:pt x="43" y="8"/>
                  </a:cubicBezTo>
                  <a:cubicBezTo>
                    <a:pt x="52" y="11"/>
                    <a:pt x="60" y="14"/>
                    <a:pt x="67" y="19"/>
                  </a:cubicBezTo>
                  <a:cubicBezTo>
                    <a:pt x="69" y="20"/>
                    <a:pt x="71" y="21"/>
                    <a:pt x="72" y="22"/>
                  </a:cubicBezTo>
                  <a:cubicBezTo>
                    <a:pt x="80" y="28"/>
                    <a:pt x="86" y="34"/>
                    <a:pt x="90" y="41"/>
                  </a:cubicBezTo>
                  <a:cubicBezTo>
                    <a:pt x="94" y="50"/>
                    <a:pt x="94" y="60"/>
                    <a:pt x="90" y="69"/>
                  </a:cubicBezTo>
                  <a:cubicBezTo>
                    <a:pt x="86" y="79"/>
                    <a:pt x="78" y="88"/>
                    <a:pt x="65" y="95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82" y="90"/>
                    <a:pt x="91" y="80"/>
                    <a:pt x="95" y="70"/>
                  </a:cubicBezTo>
                  <a:cubicBezTo>
                    <a:pt x="99" y="61"/>
                    <a:pt x="99" y="51"/>
                    <a:pt x="94" y="41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5" name="ïśļidé"/>
            <p:cNvSpPr/>
            <p:nvPr/>
          </p:nvSpPr>
          <p:spPr bwMode="auto">
            <a:xfrm>
              <a:off x="3619500" y="4984750"/>
              <a:ext cx="490537" cy="333375"/>
            </a:xfrm>
            <a:custGeom>
              <a:avLst/>
              <a:gdLst>
                <a:gd name="T0" fmla="*/ 165 w 168"/>
                <a:gd name="T1" fmla="*/ 95 h 114"/>
                <a:gd name="T2" fmla="*/ 132 w 168"/>
                <a:gd name="T3" fmla="*/ 107 h 114"/>
                <a:gd name="T4" fmla="*/ 83 w 168"/>
                <a:gd name="T5" fmla="*/ 109 h 114"/>
                <a:gd name="T6" fmla="*/ 49 w 168"/>
                <a:gd name="T7" fmla="*/ 101 h 114"/>
                <a:gd name="T8" fmla="*/ 33 w 168"/>
                <a:gd name="T9" fmla="*/ 94 h 114"/>
                <a:gd name="T10" fmla="*/ 22 w 168"/>
                <a:gd name="T11" fmla="*/ 86 h 114"/>
                <a:gd name="T12" fmla="*/ 7 w 168"/>
                <a:gd name="T13" fmla="*/ 61 h 114"/>
                <a:gd name="T14" fmla="*/ 35 w 168"/>
                <a:gd name="T15" fmla="*/ 17 h 114"/>
                <a:gd name="T16" fmla="*/ 100 w 168"/>
                <a:gd name="T17" fmla="*/ 2 h 114"/>
                <a:gd name="T18" fmla="*/ 100 w 168"/>
                <a:gd name="T19" fmla="*/ 0 h 114"/>
                <a:gd name="T20" fmla="*/ 32 w 168"/>
                <a:gd name="T21" fmla="*/ 16 h 114"/>
                <a:gd name="T22" fmla="*/ 3 w 168"/>
                <a:gd name="T23" fmla="*/ 62 h 114"/>
                <a:gd name="T24" fmla="*/ 19 w 168"/>
                <a:gd name="T25" fmla="*/ 88 h 114"/>
                <a:gd name="T26" fmla="*/ 30 w 168"/>
                <a:gd name="T27" fmla="*/ 96 h 114"/>
                <a:gd name="T28" fmla="*/ 46 w 168"/>
                <a:gd name="T29" fmla="*/ 104 h 114"/>
                <a:gd name="T30" fmla="*/ 82 w 168"/>
                <a:gd name="T31" fmla="*/ 112 h 114"/>
                <a:gd name="T32" fmla="*/ 133 w 168"/>
                <a:gd name="T33" fmla="*/ 110 h 114"/>
                <a:gd name="T34" fmla="*/ 168 w 168"/>
                <a:gd name="T35" fmla="*/ 97 h 114"/>
                <a:gd name="T36" fmla="*/ 165 w 168"/>
                <a:gd name="T37" fmla="*/ 9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8" h="114">
                  <a:moveTo>
                    <a:pt x="165" y="95"/>
                  </a:moveTo>
                  <a:cubicBezTo>
                    <a:pt x="155" y="100"/>
                    <a:pt x="144" y="104"/>
                    <a:pt x="132" y="107"/>
                  </a:cubicBezTo>
                  <a:cubicBezTo>
                    <a:pt x="116" y="110"/>
                    <a:pt x="99" y="111"/>
                    <a:pt x="83" y="109"/>
                  </a:cubicBezTo>
                  <a:cubicBezTo>
                    <a:pt x="71" y="108"/>
                    <a:pt x="59" y="105"/>
                    <a:pt x="49" y="101"/>
                  </a:cubicBezTo>
                  <a:cubicBezTo>
                    <a:pt x="43" y="99"/>
                    <a:pt x="38" y="96"/>
                    <a:pt x="33" y="94"/>
                  </a:cubicBezTo>
                  <a:cubicBezTo>
                    <a:pt x="29" y="91"/>
                    <a:pt x="25" y="89"/>
                    <a:pt x="22" y="86"/>
                  </a:cubicBezTo>
                  <a:cubicBezTo>
                    <a:pt x="14" y="78"/>
                    <a:pt x="9" y="70"/>
                    <a:pt x="7" y="61"/>
                  </a:cubicBezTo>
                  <a:cubicBezTo>
                    <a:pt x="5" y="46"/>
                    <a:pt x="14" y="29"/>
                    <a:pt x="35" y="17"/>
                  </a:cubicBezTo>
                  <a:cubicBezTo>
                    <a:pt x="53" y="7"/>
                    <a:pt x="77" y="2"/>
                    <a:pt x="100" y="2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76" y="0"/>
                    <a:pt x="51" y="5"/>
                    <a:pt x="32" y="16"/>
                  </a:cubicBezTo>
                  <a:cubicBezTo>
                    <a:pt x="10" y="28"/>
                    <a:pt x="0" y="46"/>
                    <a:pt x="3" y="62"/>
                  </a:cubicBezTo>
                  <a:cubicBezTo>
                    <a:pt x="4" y="71"/>
                    <a:pt x="10" y="80"/>
                    <a:pt x="19" y="88"/>
                  </a:cubicBezTo>
                  <a:cubicBezTo>
                    <a:pt x="22" y="91"/>
                    <a:pt x="26" y="93"/>
                    <a:pt x="30" y="96"/>
                  </a:cubicBezTo>
                  <a:cubicBezTo>
                    <a:pt x="35" y="99"/>
                    <a:pt x="40" y="101"/>
                    <a:pt x="46" y="104"/>
                  </a:cubicBezTo>
                  <a:cubicBezTo>
                    <a:pt x="57" y="108"/>
                    <a:pt x="70" y="111"/>
                    <a:pt x="82" y="112"/>
                  </a:cubicBezTo>
                  <a:cubicBezTo>
                    <a:pt x="99" y="114"/>
                    <a:pt x="117" y="113"/>
                    <a:pt x="133" y="110"/>
                  </a:cubicBezTo>
                  <a:cubicBezTo>
                    <a:pt x="146" y="107"/>
                    <a:pt x="158" y="103"/>
                    <a:pt x="168" y="97"/>
                  </a:cubicBezTo>
                  <a:lnTo>
                    <a:pt x="165" y="95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6" name="íṡḻíḓe"/>
            <p:cNvSpPr/>
            <p:nvPr/>
          </p:nvSpPr>
          <p:spPr bwMode="auto">
            <a:xfrm>
              <a:off x="3627438" y="5162550"/>
              <a:ext cx="482600" cy="461963"/>
            </a:xfrm>
            <a:custGeom>
              <a:avLst/>
              <a:gdLst>
                <a:gd name="T0" fmla="*/ 150 w 165"/>
                <a:gd name="T1" fmla="*/ 43 h 158"/>
                <a:gd name="T2" fmla="*/ 134 w 165"/>
                <a:gd name="T3" fmla="*/ 48 h 158"/>
                <a:gd name="T4" fmla="*/ 116 w 165"/>
                <a:gd name="T5" fmla="*/ 51 h 158"/>
                <a:gd name="T6" fmla="*/ 97 w 165"/>
                <a:gd name="T7" fmla="*/ 52 h 158"/>
                <a:gd name="T8" fmla="*/ 77 w 165"/>
                <a:gd name="T9" fmla="*/ 51 h 158"/>
                <a:gd name="T10" fmla="*/ 54 w 165"/>
                <a:gd name="T11" fmla="*/ 46 h 158"/>
                <a:gd name="T12" fmla="*/ 37 w 165"/>
                <a:gd name="T13" fmla="*/ 40 h 158"/>
                <a:gd name="T14" fmla="*/ 8 w 165"/>
                <a:gd name="T15" fmla="*/ 65 h 158"/>
                <a:gd name="T16" fmla="*/ 9 w 165"/>
                <a:gd name="T17" fmla="*/ 72 h 158"/>
                <a:gd name="T18" fmla="*/ 11 w 165"/>
                <a:gd name="T19" fmla="*/ 82 h 158"/>
                <a:gd name="T20" fmla="*/ 20 w 165"/>
                <a:gd name="T21" fmla="*/ 110 h 158"/>
                <a:gd name="T22" fmla="*/ 30 w 165"/>
                <a:gd name="T23" fmla="*/ 125 h 158"/>
                <a:gd name="T24" fmla="*/ 35 w 165"/>
                <a:gd name="T25" fmla="*/ 131 h 158"/>
                <a:gd name="T26" fmla="*/ 48 w 165"/>
                <a:gd name="T27" fmla="*/ 143 h 158"/>
                <a:gd name="T28" fmla="*/ 55 w 165"/>
                <a:gd name="T29" fmla="*/ 147 h 158"/>
                <a:gd name="T30" fmla="*/ 60 w 165"/>
                <a:gd name="T31" fmla="*/ 150 h 158"/>
                <a:gd name="T32" fmla="*/ 62 w 165"/>
                <a:gd name="T33" fmla="*/ 151 h 158"/>
                <a:gd name="T34" fmla="*/ 71 w 165"/>
                <a:gd name="T35" fmla="*/ 154 h 158"/>
                <a:gd name="T36" fmla="*/ 75 w 165"/>
                <a:gd name="T37" fmla="*/ 155 h 158"/>
                <a:gd name="T38" fmla="*/ 88 w 165"/>
                <a:gd name="T39" fmla="*/ 157 h 158"/>
                <a:gd name="T40" fmla="*/ 92 w 165"/>
                <a:gd name="T41" fmla="*/ 158 h 158"/>
                <a:gd name="T42" fmla="*/ 96 w 165"/>
                <a:gd name="T43" fmla="*/ 158 h 158"/>
                <a:gd name="T44" fmla="*/ 104 w 165"/>
                <a:gd name="T45" fmla="*/ 158 h 158"/>
                <a:gd name="T46" fmla="*/ 108 w 165"/>
                <a:gd name="T47" fmla="*/ 157 h 158"/>
                <a:gd name="T48" fmla="*/ 121 w 165"/>
                <a:gd name="T49" fmla="*/ 154 h 158"/>
                <a:gd name="T50" fmla="*/ 130 w 165"/>
                <a:gd name="T51" fmla="*/ 152 h 158"/>
                <a:gd name="T52" fmla="*/ 141 w 165"/>
                <a:gd name="T53" fmla="*/ 146 h 158"/>
                <a:gd name="T54" fmla="*/ 142 w 165"/>
                <a:gd name="T55" fmla="*/ 146 h 158"/>
                <a:gd name="T56" fmla="*/ 142 w 165"/>
                <a:gd name="T57" fmla="*/ 145 h 158"/>
                <a:gd name="T58" fmla="*/ 143 w 165"/>
                <a:gd name="T59" fmla="*/ 145 h 158"/>
                <a:gd name="T60" fmla="*/ 143 w 165"/>
                <a:gd name="T61" fmla="*/ 144 h 158"/>
                <a:gd name="T62" fmla="*/ 144 w 165"/>
                <a:gd name="T63" fmla="*/ 144 h 158"/>
                <a:gd name="T64" fmla="*/ 144 w 165"/>
                <a:gd name="T65" fmla="*/ 143 h 158"/>
                <a:gd name="T66" fmla="*/ 145 w 165"/>
                <a:gd name="T67" fmla="*/ 143 h 158"/>
                <a:gd name="T68" fmla="*/ 146 w 165"/>
                <a:gd name="T69" fmla="*/ 142 h 158"/>
                <a:gd name="T70" fmla="*/ 146 w 165"/>
                <a:gd name="T71" fmla="*/ 142 h 158"/>
                <a:gd name="T72" fmla="*/ 146 w 165"/>
                <a:gd name="T73" fmla="*/ 141 h 158"/>
                <a:gd name="T74" fmla="*/ 147 w 165"/>
                <a:gd name="T75" fmla="*/ 140 h 158"/>
                <a:gd name="T76" fmla="*/ 147 w 165"/>
                <a:gd name="T77" fmla="*/ 140 h 158"/>
                <a:gd name="T78" fmla="*/ 148 w 165"/>
                <a:gd name="T79" fmla="*/ 139 h 158"/>
                <a:gd name="T80" fmla="*/ 148 w 165"/>
                <a:gd name="T81" fmla="*/ 138 h 158"/>
                <a:gd name="T82" fmla="*/ 149 w 165"/>
                <a:gd name="T83" fmla="*/ 138 h 158"/>
                <a:gd name="T84" fmla="*/ 149 w 165"/>
                <a:gd name="T85" fmla="*/ 137 h 158"/>
                <a:gd name="T86" fmla="*/ 150 w 165"/>
                <a:gd name="T87" fmla="*/ 136 h 158"/>
                <a:gd name="T88" fmla="*/ 150 w 165"/>
                <a:gd name="T89" fmla="*/ 135 h 158"/>
                <a:gd name="T90" fmla="*/ 151 w 165"/>
                <a:gd name="T91" fmla="*/ 134 h 158"/>
                <a:gd name="T92" fmla="*/ 151 w 165"/>
                <a:gd name="T93" fmla="*/ 134 h 158"/>
                <a:gd name="T94" fmla="*/ 152 w 165"/>
                <a:gd name="T95" fmla="*/ 132 h 158"/>
                <a:gd name="T96" fmla="*/ 152 w 165"/>
                <a:gd name="T97" fmla="*/ 131 h 158"/>
                <a:gd name="T98" fmla="*/ 153 w 165"/>
                <a:gd name="T99" fmla="*/ 130 h 158"/>
                <a:gd name="T100" fmla="*/ 153 w 165"/>
                <a:gd name="T101" fmla="*/ 129 h 158"/>
                <a:gd name="T102" fmla="*/ 153 w 165"/>
                <a:gd name="T103" fmla="*/ 128 h 158"/>
                <a:gd name="T104" fmla="*/ 154 w 165"/>
                <a:gd name="T105" fmla="*/ 126 h 158"/>
                <a:gd name="T106" fmla="*/ 154 w 165"/>
                <a:gd name="T107" fmla="*/ 125 h 158"/>
                <a:gd name="T108" fmla="*/ 155 w 165"/>
                <a:gd name="T109" fmla="*/ 122 h 158"/>
                <a:gd name="T110" fmla="*/ 155 w 165"/>
                <a:gd name="T111" fmla="*/ 122 h 158"/>
                <a:gd name="T112" fmla="*/ 155 w 165"/>
                <a:gd name="T113" fmla="*/ 121 h 158"/>
                <a:gd name="T114" fmla="*/ 156 w 165"/>
                <a:gd name="T115" fmla="*/ 118 h 158"/>
                <a:gd name="T116" fmla="*/ 157 w 165"/>
                <a:gd name="T117" fmla="*/ 115 h 158"/>
                <a:gd name="T118" fmla="*/ 157 w 165"/>
                <a:gd name="T119" fmla="*/ 113 h 158"/>
                <a:gd name="T120" fmla="*/ 158 w 165"/>
                <a:gd name="T121" fmla="*/ 108 h 158"/>
                <a:gd name="T122" fmla="*/ 159 w 165"/>
                <a:gd name="T123" fmla="*/ 9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5" h="158">
                  <a:moveTo>
                    <a:pt x="165" y="36"/>
                  </a:moveTo>
                  <a:cubicBezTo>
                    <a:pt x="163" y="37"/>
                    <a:pt x="161" y="39"/>
                    <a:pt x="158" y="40"/>
                  </a:cubicBezTo>
                  <a:cubicBezTo>
                    <a:pt x="158" y="40"/>
                    <a:pt x="157" y="40"/>
                    <a:pt x="157" y="40"/>
                  </a:cubicBezTo>
                  <a:cubicBezTo>
                    <a:pt x="154" y="41"/>
                    <a:pt x="152" y="42"/>
                    <a:pt x="150" y="43"/>
                  </a:cubicBezTo>
                  <a:cubicBezTo>
                    <a:pt x="150" y="43"/>
                    <a:pt x="150" y="43"/>
                    <a:pt x="149" y="43"/>
                  </a:cubicBezTo>
                  <a:cubicBezTo>
                    <a:pt x="147" y="44"/>
                    <a:pt x="145" y="45"/>
                    <a:pt x="142" y="46"/>
                  </a:cubicBezTo>
                  <a:cubicBezTo>
                    <a:pt x="141" y="46"/>
                    <a:pt x="140" y="47"/>
                    <a:pt x="138" y="47"/>
                  </a:cubicBezTo>
                  <a:cubicBezTo>
                    <a:pt x="137" y="47"/>
                    <a:pt x="135" y="48"/>
                    <a:pt x="134" y="48"/>
                  </a:cubicBezTo>
                  <a:cubicBezTo>
                    <a:pt x="133" y="48"/>
                    <a:pt x="132" y="49"/>
                    <a:pt x="130" y="49"/>
                  </a:cubicBezTo>
                  <a:cubicBezTo>
                    <a:pt x="129" y="49"/>
                    <a:pt x="127" y="49"/>
                    <a:pt x="125" y="50"/>
                  </a:cubicBezTo>
                  <a:cubicBezTo>
                    <a:pt x="124" y="50"/>
                    <a:pt x="123" y="50"/>
                    <a:pt x="122" y="50"/>
                  </a:cubicBezTo>
                  <a:cubicBezTo>
                    <a:pt x="120" y="51"/>
                    <a:pt x="118" y="51"/>
                    <a:pt x="116" y="51"/>
                  </a:cubicBezTo>
                  <a:cubicBezTo>
                    <a:pt x="115" y="51"/>
                    <a:pt x="115" y="51"/>
                    <a:pt x="114" y="51"/>
                  </a:cubicBezTo>
                  <a:cubicBezTo>
                    <a:pt x="111" y="52"/>
                    <a:pt x="108" y="52"/>
                    <a:pt x="106" y="52"/>
                  </a:cubicBezTo>
                  <a:cubicBezTo>
                    <a:pt x="105" y="52"/>
                    <a:pt x="104" y="52"/>
                    <a:pt x="104" y="52"/>
                  </a:cubicBezTo>
                  <a:cubicBezTo>
                    <a:pt x="101" y="52"/>
                    <a:pt x="99" y="52"/>
                    <a:pt x="97" y="52"/>
                  </a:cubicBezTo>
                  <a:cubicBezTo>
                    <a:pt x="96" y="52"/>
                    <a:pt x="95" y="52"/>
                    <a:pt x="95" y="52"/>
                  </a:cubicBezTo>
                  <a:cubicBezTo>
                    <a:pt x="92" y="52"/>
                    <a:pt x="90" y="52"/>
                    <a:pt x="88" y="52"/>
                  </a:cubicBezTo>
                  <a:cubicBezTo>
                    <a:pt x="87" y="52"/>
                    <a:pt x="87" y="52"/>
                    <a:pt x="86" y="52"/>
                  </a:cubicBezTo>
                  <a:cubicBezTo>
                    <a:pt x="83" y="52"/>
                    <a:pt x="80" y="51"/>
                    <a:pt x="77" y="51"/>
                  </a:cubicBezTo>
                  <a:cubicBezTo>
                    <a:pt x="76" y="51"/>
                    <a:pt x="75" y="51"/>
                    <a:pt x="74" y="50"/>
                  </a:cubicBezTo>
                  <a:cubicBezTo>
                    <a:pt x="72" y="50"/>
                    <a:pt x="70" y="50"/>
                    <a:pt x="69" y="50"/>
                  </a:cubicBezTo>
                  <a:cubicBezTo>
                    <a:pt x="65" y="49"/>
                    <a:pt x="62" y="48"/>
                    <a:pt x="59" y="48"/>
                  </a:cubicBezTo>
                  <a:cubicBezTo>
                    <a:pt x="57" y="47"/>
                    <a:pt x="56" y="47"/>
                    <a:pt x="54" y="46"/>
                  </a:cubicBezTo>
                  <a:cubicBezTo>
                    <a:pt x="53" y="46"/>
                    <a:pt x="52" y="46"/>
                    <a:pt x="50" y="45"/>
                  </a:cubicBezTo>
                  <a:cubicBezTo>
                    <a:pt x="49" y="45"/>
                    <a:pt x="47" y="44"/>
                    <a:pt x="45" y="43"/>
                  </a:cubicBezTo>
                  <a:cubicBezTo>
                    <a:pt x="44" y="43"/>
                    <a:pt x="43" y="43"/>
                    <a:pt x="42" y="42"/>
                  </a:cubicBezTo>
                  <a:cubicBezTo>
                    <a:pt x="40" y="42"/>
                    <a:pt x="39" y="41"/>
                    <a:pt x="37" y="40"/>
                  </a:cubicBezTo>
                  <a:cubicBezTo>
                    <a:pt x="36" y="40"/>
                    <a:pt x="35" y="39"/>
                    <a:pt x="34" y="39"/>
                  </a:cubicBezTo>
                  <a:cubicBezTo>
                    <a:pt x="32" y="38"/>
                    <a:pt x="29" y="36"/>
                    <a:pt x="27" y="35"/>
                  </a:cubicBezTo>
                  <a:cubicBezTo>
                    <a:pt x="10" y="25"/>
                    <a:pt x="1" y="12"/>
                    <a:pt x="0" y="0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6"/>
                    <a:pt x="8" y="67"/>
                  </a:cubicBezTo>
                  <a:cubicBezTo>
                    <a:pt x="9" y="67"/>
                    <a:pt x="9" y="68"/>
                    <a:pt x="9" y="69"/>
                  </a:cubicBezTo>
                  <a:cubicBezTo>
                    <a:pt x="9" y="70"/>
                    <a:pt x="9" y="71"/>
                    <a:pt x="9" y="71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9" y="74"/>
                    <a:pt x="10" y="75"/>
                    <a:pt x="1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79"/>
                    <a:pt x="11" y="80"/>
                    <a:pt x="11" y="82"/>
                  </a:cubicBezTo>
                  <a:cubicBezTo>
                    <a:pt x="12" y="87"/>
                    <a:pt x="12" y="89"/>
                    <a:pt x="14" y="95"/>
                  </a:cubicBezTo>
                  <a:cubicBezTo>
                    <a:pt x="15" y="98"/>
                    <a:pt x="16" y="101"/>
                    <a:pt x="17" y="104"/>
                  </a:cubicBezTo>
                  <a:cubicBezTo>
                    <a:pt x="18" y="105"/>
                    <a:pt x="18" y="106"/>
                    <a:pt x="19" y="107"/>
                  </a:cubicBezTo>
                  <a:cubicBezTo>
                    <a:pt x="19" y="108"/>
                    <a:pt x="20" y="109"/>
                    <a:pt x="20" y="110"/>
                  </a:cubicBezTo>
                  <a:cubicBezTo>
                    <a:pt x="22" y="113"/>
                    <a:pt x="22" y="113"/>
                    <a:pt x="22" y="113"/>
                  </a:cubicBezTo>
                  <a:cubicBezTo>
                    <a:pt x="22" y="113"/>
                    <a:pt x="22" y="114"/>
                    <a:pt x="22" y="114"/>
                  </a:cubicBezTo>
                  <a:cubicBezTo>
                    <a:pt x="23" y="116"/>
                    <a:pt x="23" y="116"/>
                    <a:pt x="23" y="116"/>
                  </a:cubicBezTo>
                  <a:cubicBezTo>
                    <a:pt x="25" y="119"/>
                    <a:pt x="27" y="122"/>
                    <a:pt x="30" y="125"/>
                  </a:cubicBezTo>
                  <a:cubicBezTo>
                    <a:pt x="30" y="126"/>
                    <a:pt x="30" y="126"/>
                    <a:pt x="30" y="126"/>
                  </a:cubicBezTo>
                  <a:cubicBezTo>
                    <a:pt x="30" y="126"/>
                    <a:pt x="30" y="126"/>
                    <a:pt x="30" y="126"/>
                  </a:cubicBezTo>
                  <a:cubicBezTo>
                    <a:pt x="32" y="128"/>
                    <a:pt x="33" y="130"/>
                    <a:pt x="34" y="131"/>
                  </a:cubicBezTo>
                  <a:cubicBezTo>
                    <a:pt x="34" y="131"/>
                    <a:pt x="35" y="131"/>
                    <a:pt x="35" y="131"/>
                  </a:cubicBezTo>
                  <a:cubicBezTo>
                    <a:pt x="37" y="134"/>
                    <a:pt x="38" y="135"/>
                    <a:pt x="40" y="137"/>
                  </a:cubicBezTo>
                  <a:cubicBezTo>
                    <a:pt x="41" y="138"/>
                    <a:pt x="42" y="139"/>
                    <a:pt x="43" y="139"/>
                  </a:cubicBezTo>
                  <a:cubicBezTo>
                    <a:pt x="44" y="140"/>
                    <a:pt x="45" y="141"/>
                    <a:pt x="46" y="142"/>
                  </a:cubicBezTo>
                  <a:cubicBezTo>
                    <a:pt x="47" y="142"/>
                    <a:pt x="47" y="142"/>
                    <a:pt x="48" y="143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0" y="145"/>
                    <a:pt x="51" y="145"/>
                    <a:pt x="52" y="146"/>
                  </a:cubicBezTo>
                  <a:cubicBezTo>
                    <a:pt x="53" y="146"/>
                    <a:pt x="54" y="147"/>
                    <a:pt x="55" y="147"/>
                  </a:cubicBezTo>
                  <a:cubicBezTo>
                    <a:pt x="55" y="147"/>
                    <a:pt x="55" y="147"/>
                    <a:pt x="55" y="147"/>
                  </a:cubicBezTo>
                  <a:cubicBezTo>
                    <a:pt x="55" y="148"/>
                    <a:pt x="56" y="148"/>
                    <a:pt x="57" y="148"/>
                  </a:cubicBezTo>
                  <a:cubicBezTo>
                    <a:pt x="57" y="148"/>
                    <a:pt x="57" y="149"/>
                    <a:pt x="57" y="149"/>
                  </a:cubicBezTo>
                  <a:cubicBezTo>
                    <a:pt x="58" y="149"/>
                    <a:pt x="59" y="149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1" y="151"/>
                    <a:pt x="62" y="151"/>
                    <a:pt x="62" y="151"/>
                  </a:cubicBezTo>
                  <a:cubicBezTo>
                    <a:pt x="62" y="151"/>
                    <a:pt x="62" y="151"/>
                    <a:pt x="62" y="151"/>
                  </a:cubicBezTo>
                  <a:cubicBezTo>
                    <a:pt x="62" y="151"/>
                    <a:pt x="62" y="151"/>
                    <a:pt x="62" y="151"/>
                  </a:cubicBezTo>
                  <a:cubicBezTo>
                    <a:pt x="62" y="151"/>
                    <a:pt x="62" y="151"/>
                    <a:pt x="62" y="151"/>
                  </a:cubicBezTo>
                  <a:cubicBezTo>
                    <a:pt x="63" y="151"/>
                    <a:pt x="63" y="151"/>
                    <a:pt x="63" y="151"/>
                  </a:cubicBezTo>
                  <a:cubicBezTo>
                    <a:pt x="66" y="153"/>
                    <a:pt x="69" y="154"/>
                    <a:pt x="71" y="154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73" y="155"/>
                    <a:pt x="74" y="155"/>
                    <a:pt x="75" y="155"/>
                  </a:cubicBezTo>
                  <a:cubicBezTo>
                    <a:pt x="76" y="155"/>
                    <a:pt x="76" y="155"/>
                    <a:pt x="76" y="155"/>
                  </a:cubicBezTo>
                  <a:cubicBezTo>
                    <a:pt x="78" y="156"/>
                    <a:pt x="80" y="156"/>
                    <a:pt x="84" y="157"/>
                  </a:cubicBezTo>
                  <a:cubicBezTo>
                    <a:pt x="85" y="157"/>
                    <a:pt x="86" y="157"/>
                    <a:pt x="88" y="157"/>
                  </a:cubicBezTo>
                  <a:cubicBezTo>
                    <a:pt x="88" y="157"/>
                    <a:pt x="88" y="157"/>
                    <a:pt x="88" y="157"/>
                  </a:cubicBezTo>
                  <a:cubicBezTo>
                    <a:pt x="88" y="157"/>
                    <a:pt x="88" y="157"/>
                    <a:pt x="88" y="157"/>
                  </a:cubicBezTo>
                  <a:cubicBezTo>
                    <a:pt x="89" y="158"/>
                    <a:pt x="90" y="158"/>
                    <a:pt x="90" y="158"/>
                  </a:cubicBezTo>
                  <a:cubicBezTo>
                    <a:pt x="91" y="158"/>
                    <a:pt x="91" y="158"/>
                    <a:pt x="91" y="158"/>
                  </a:cubicBezTo>
                  <a:cubicBezTo>
                    <a:pt x="92" y="158"/>
                    <a:pt x="92" y="158"/>
                    <a:pt x="92" y="158"/>
                  </a:cubicBezTo>
                  <a:cubicBezTo>
                    <a:pt x="92" y="158"/>
                    <a:pt x="92" y="158"/>
                    <a:pt x="92" y="158"/>
                  </a:cubicBezTo>
                  <a:cubicBezTo>
                    <a:pt x="93" y="158"/>
                    <a:pt x="94" y="158"/>
                    <a:pt x="94" y="158"/>
                  </a:cubicBezTo>
                  <a:cubicBezTo>
                    <a:pt x="94" y="158"/>
                    <a:pt x="94" y="158"/>
                    <a:pt x="94" y="158"/>
                  </a:cubicBezTo>
                  <a:cubicBezTo>
                    <a:pt x="95" y="158"/>
                    <a:pt x="96" y="158"/>
                    <a:pt x="96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9" y="158"/>
                    <a:pt x="101" y="158"/>
                    <a:pt x="104" y="158"/>
                  </a:cubicBezTo>
                  <a:cubicBezTo>
                    <a:pt x="104" y="158"/>
                    <a:pt x="104" y="158"/>
                    <a:pt x="104" y="158"/>
                  </a:cubicBezTo>
                  <a:cubicBezTo>
                    <a:pt x="104" y="158"/>
                    <a:pt x="105" y="158"/>
                    <a:pt x="105" y="158"/>
                  </a:cubicBezTo>
                  <a:cubicBezTo>
                    <a:pt x="106" y="157"/>
                    <a:pt x="107" y="157"/>
                    <a:pt x="107" y="157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13" y="157"/>
                    <a:pt x="116" y="156"/>
                    <a:pt x="117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4"/>
                  </a:cubicBezTo>
                  <a:cubicBezTo>
                    <a:pt x="123" y="154"/>
                    <a:pt x="124" y="154"/>
                    <a:pt x="125" y="153"/>
                  </a:cubicBezTo>
                  <a:cubicBezTo>
                    <a:pt x="125" y="153"/>
                    <a:pt x="125" y="153"/>
                    <a:pt x="125" y="153"/>
                  </a:cubicBezTo>
                  <a:cubicBezTo>
                    <a:pt x="126" y="153"/>
                    <a:pt x="126" y="153"/>
                    <a:pt x="126" y="153"/>
                  </a:cubicBezTo>
                  <a:cubicBezTo>
                    <a:pt x="127" y="153"/>
                    <a:pt x="128" y="152"/>
                    <a:pt x="130" y="152"/>
                  </a:cubicBezTo>
                  <a:cubicBezTo>
                    <a:pt x="131" y="151"/>
                    <a:pt x="132" y="151"/>
                    <a:pt x="134" y="150"/>
                  </a:cubicBezTo>
                  <a:cubicBezTo>
                    <a:pt x="136" y="149"/>
                    <a:pt x="138" y="148"/>
                    <a:pt x="139" y="147"/>
                  </a:cubicBezTo>
                  <a:cubicBezTo>
                    <a:pt x="140" y="147"/>
                    <a:pt x="140" y="146"/>
                    <a:pt x="141" y="146"/>
                  </a:cubicBezTo>
                  <a:cubicBezTo>
                    <a:pt x="141" y="146"/>
                    <a:pt x="141" y="146"/>
                    <a:pt x="141" y="146"/>
                  </a:cubicBezTo>
                  <a:cubicBezTo>
                    <a:pt x="141" y="146"/>
                    <a:pt x="141" y="146"/>
                    <a:pt x="141" y="146"/>
                  </a:cubicBezTo>
                  <a:cubicBezTo>
                    <a:pt x="141" y="146"/>
                    <a:pt x="141" y="146"/>
                    <a:pt x="141" y="146"/>
                  </a:cubicBezTo>
                  <a:cubicBezTo>
                    <a:pt x="141" y="146"/>
                    <a:pt x="141" y="146"/>
                    <a:pt x="142" y="146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6"/>
                    <a:pt x="142" y="145"/>
                    <a:pt x="142" y="145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5"/>
                    <a:pt x="142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4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144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4" y="143"/>
                    <a:pt x="144" y="143"/>
                  </a:cubicBezTo>
                  <a:cubicBezTo>
                    <a:pt x="144" y="143"/>
                    <a:pt x="145" y="143"/>
                    <a:pt x="145" y="143"/>
                  </a:cubicBezTo>
                  <a:cubicBezTo>
                    <a:pt x="145" y="143"/>
                    <a:pt x="145" y="143"/>
                    <a:pt x="145" y="143"/>
                  </a:cubicBezTo>
                  <a:cubicBezTo>
                    <a:pt x="145" y="143"/>
                    <a:pt x="145" y="143"/>
                    <a:pt x="145" y="143"/>
                  </a:cubicBezTo>
                  <a:cubicBezTo>
                    <a:pt x="145" y="143"/>
                    <a:pt x="145" y="143"/>
                    <a:pt x="145" y="143"/>
                  </a:cubicBezTo>
                  <a:cubicBezTo>
                    <a:pt x="145" y="143"/>
                    <a:pt x="145" y="143"/>
                    <a:pt x="145" y="143"/>
                  </a:cubicBezTo>
                  <a:cubicBezTo>
                    <a:pt x="145" y="143"/>
                    <a:pt x="145" y="143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7" y="141"/>
                  </a:cubicBezTo>
                  <a:cubicBezTo>
                    <a:pt x="147" y="141"/>
                    <a:pt x="147" y="141"/>
                    <a:pt x="147" y="141"/>
                  </a:cubicBezTo>
                  <a:cubicBezTo>
                    <a:pt x="147" y="141"/>
                    <a:pt x="147" y="141"/>
                    <a:pt x="147" y="140"/>
                  </a:cubicBezTo>
                  <a:cubicBezTo>
                    <a:pt x="147" y="140"/>
                    <a:pt x="147" y="140"/>
                    <a:pt x="147" y="140"/>
                  </a:cubicBezTo>
                  <a:cubicBezTo>
                    <a:pt x="147" y="140"/>
                    <a:pt x="147" y="140"/>
                    <a:pt x="147" y="140"/>
                  </a:cubicBezTo>
                  <a:cubicBezTo>
                    <a:pt x="147" y="140"/>
                    <a:pt x="147" y="140"/>
                    <a:pt x="147" y="140"/>
                  </a:cubicBezTo>
                  <a:cubicBezTo>
                    <a:pt x="147" y="140"/>
                    <a:pt x="147" y="140"/>
                    <a:pt x="147" y="140"/>
                  </a:cubicBezTo>
                  <a:cubicBezTo>
                    <a:pt x="147" y="140"/>
                    <a:pt x="147" y="140"/>
                    <a:pt x="147" y="140"/>
                  </a:cubicBezTo>
                  <a:cubicBezTo>
                    <a:pt x="147" y="140"/>
                    <a:pt x="147" y="140"/>
                    <a:pt x="148" y="140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8" y="139"/>
                    <a:pt x="148" y="139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49" y="137"/>
                  </a:cubicBezTo>
                  <a:cubicBezTo>
                    <a:pt x="149" y="137"/>
                    <a:pt x="149" y="137"/>
                    <a:pt x="150" y="136"/>
                  </a:cubicBezTo>
                  <a:cubicBezTo>
                    <a:pt x="150" y="136"/>
                    <a:pt x="150" y="136"/>
                    <a:pt x="150" y="136"/>
                  </a:cubicBezTo>
                  <a:cubicBezTo>
                    <a:pt x="150" y="136"/>
                    <a:pt x="150" y="136"/>
                    <a:pt x="150" y="136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5"/>
                    <a:pt x="151" y="135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3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1" y="133"/>
                    <a:pt x="152" y="133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1"/>
                  </a:cubicBezTo>
                  <a:cubicBezTo>
                    <a:pt x="152" y="131"/>
                    <a:pt x="152" y="131"/>
                    <a:pt x="152" y="131"/>
                  </a:cubicBezTo>
                  <a:cubicBezTo>
                    <a:pt x="152" y="131"/>
                    <a:pt x="152" y="131"/>
                    <a:pt x="152" y="131"/>
                  </a:cubicBezTo>
                  <a:cubicBezTo>
                    <a:pt x="152" y="130"/>
                    <a:pt x="153" y="130"/>
                    <a:pt x="153" y="130"/>
                  </a:cubicBezTo>
                  <a:cubicBezTo>
                    <a:pt x="153" y="130"/>
                    <a:pt x="153" y="130"/>
                    <a:pt x="153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9"/>
                    <a:pt x="153" y="129"/>
                    <a:pt x="153" y="128"/>
                  </a:cubicBezTo>
                  <a:cubicBezTo>
                    <a:pt x="153" y="128"/>
                    <a:pt x="153" y="128"/>
                    <a:pt x="153" y="128"/>
                  </a:cubicBezTo>
                  <a:cubicBezTo>
                    <a:pt x="153" y="128"/>
                    <a:pt x="153" y="128"/>
                    <a:pt x="153" y="128"/>
                  </a:cubicBezTo>
                  <a:cubicBezTo>
                    <a:pt x="153" y="128"/>
                    <a:pt x="154" y="127"/>
                    <a:pt x="154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4" y="126"/>
                    <a:pt x="154" y="126"/>
                    <a:pt x="154" y="125"/>
                  </a:cubicBezTo>
                  <a:cubicBezTo>
                    <a:pt x="154" y="125"/>
                    <a:pt x="154" y="125"/>
                    <a:pt x="154" y="125"/>
                  </a:cubicBezTo>
                  <a:cubicBezTo>
                    <a:pt x="154" y="125"/>
                    <a:pt x="154" y="125"/>
                    <a:pt x="154" y="125"/>
                  </a:cubicBezTo>
                  <a:cubicBezTo>
                    <a:pt x="154" y="125"/>
                    <a:pt x="154" y="124"/>
                    <a:pt x="155" y="124"/>
                  </a:cubicBezTo>
                  <a:cubicBezTo>
                    <a:pt x="155" y="124"/>
                    <a:pt x="155" y="124"/>
                    <a:pt x="155" y="123"/>
                  </a:cubicBezTo>
                  <a:cubicBezTo>
                    <a:pt x="155" y="123"/>
                    <a:pt x="155" y="123"/>
                    <a:pt x="155" y="122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55" y="121"/>
                    <a:pt x="155" y="121"/>
                    <a:pt x="155" y="121"/>
                  </a:cubicBezTo>
                  <a:cubicBezTo>
                    <a:pt x="156" y="120"/>
                    <a:pt x="156" y="119"/>
                    <a:pt x="156" y="119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6" y="116"/>
                    <a:pt x="157" y="116"/>
                    <a:pt x="157" y="115"/>
                  </a:cubicBezTo>
                  <a:cubicBezTo>
                    <a:pt x="157" y="115"/>
                    <a:pt x="157" y="115"/>
                    <a:pt x="157" y="115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4"/>
                    <a:pt x="157" y="114"/>
                    <a:pt x="157" y="113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2"/>
                    <a:pt x="157" y="112"/>
                    <a:pt x="157" y="111"/>
                  </a:cubicBezTo>
                  <a:cubicBezTo>
                    <a:pt x="157" y="111"/>
                    <a:pt x="157" y="110"/>
                    <a:pt x="158" y="110"/>
                  </a:cubicBezTo>
                  <a:cubicBezTo>
                    <a:pt x="158" y="109"/>
                    <a:pt x="158" y="108"/>
                    <a:pt x="158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4"/>
                    <a:pt x="159" y="101"/>
                    <a:pt x="159" y="98"/>
                  </a:cubicBezTo>
                  <a:lnTo>
                    <a:pt x="165" y="36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7" name="íṩḷíďê"/>
            <p:cNvSpPr/>
            <p:nvPr/>
          </p:nvSpPr>
          <p:spPr bwMode="auto">
            <a:xfrm>
              <a:off x="3636963" y="5492750"/>
              <a:ext cx="98425" cy="38100"/>
            </a:xfrm>
            <a:custGeom>
              <a:avLst/>
              <a:gdLst>
                <a:gd name="T0" fmla="*/ 22 w 34"/>
                <a:gd name="T1" fmla="*/ 13 h 13"/>
                <a:gd name="T2" fmla="*/ 23 w 34"/>
                <a:gd name="T3" fmla="*/ 12 h 13"/>
                <a:gd name="T4" fmla="*/ 24 w 34"/>
                <a:gd name="T5" fmla="*/ 12 h 13"/>
                <a:gd name="T6" fmla="*/ 25 w 34"/>
                <a:gd name="T7" fmla="*/ 12 h 13"/>
                <a:gd name="T8" fmla="*/ 27 w 34"/>
                <a:gd name="T9" fmla="*/ 11 h 13"/>
                <a:gd name="T10" fmla="*/ 34 w 34"/>
                <a:gd name="T11" fmla="*/ 7 h 13"/>
                <a:gd name="T12" fmla="*/ 22 w 34"/>
                <a:gd name="T13" fmla="*/ 0 h 13"/>
                <a:gd name="T14" fmla="*/ 15 w 34"/>
                <a:gd name="T15" fmla="*/ 4 h 13"/>
                <a:gd name="T16" fmla="*/ 13 w 34"/>
                <a:gd name="T17" fmla="*/ 5 h 13"/>
                <a:gd name="T18" fmla="*/ 12 w 34"/>
                <a:gd name="T19" fmla="*/ 5 h 13"/>
                <a:gd name="T20" fmla="*/ 11 w 34"/>
                <a:gd name="T21" fmla="*/ 6 h 13"/>
                <a:gd name="T22" fmla="*/ 10 w 34"/>
                <a:gd name="T23" fmla="*/ 6 h 13"/>
                <a:gd name="T24" fmla="*/ 9 w 34"/>
                <a:gd name="T25" fmla="*/ 6 h 13"/>
                <a:gd name="T26" fmla="*/ 8 w 34"/>
                <a:gd name="T27" fmla="*/ 6 h 13"/>
                <a:gd name="T28" fmla="*/ 7 w 34"/>
                <a:gd name="T29" fmla="*/ 6 h 13"/>
                <a:gd name="T30" fmla="*/ 6 w 34"/>
                <a:gd name="T31" fmla="*/ 6 h 13"/>
                <a:gd name="T32" fmla="*/ 5 w 34"/>
                <a:gd name="T33" fmla="*/ 6 h 13"/>
                <a:gd name="T34" fmla="*/ 4 w 34"/>
                <a:gd name="T35" fmla="*/ 6 h 13"/>
                <a:gd name="T36" fmla="*/ 3 w 34"/>
                <a:gd name="T37" fmla="*/ 6 h 13"/>
                <a:gd name="T38" fmla="*/ 2 w 34"/>
                <a:gd name="T39" fmla="*/ 6 h 13"/>
                <a:gd name="T40" fmla="*/ 2 w 34"/>
                <a:gd name="T41" fmla="*/ 6 h 13"/>
                <a:gd name="T42" fmla="*/ 0 w 34"/>
                <a:gd name="T43" fmla="*/ 5 h 13"/>
                <a:gd name="T44" fmla="*/ 12 w 34"/>
                <a:gd name="T45" fmla="*/ 12 h 13"/>
                <a:gd name="T46" fmla="*/ 14 w 34"/>
                <a:gd name="T47" fmla="*/ 13 h 13"/>
                <a:gd name="T48" fmla="*/ 14 w 34"/>
                <a:gd name="T49" fmla="*/ 13 h 13"/>
                <a:gd name="T50" fmla="*/ 15 w 34"/>
                <a:gd name="T51" fmla="*/ 13 h 13"/>
                <a:gd name="T52" fmla="*/ 16 w 34"/>
                <a:gd name="T53" fmla="*/ 13 h 13"/>
                <a:gd name="T54" fmla="*/ 17 w 34"/>
                <a:gd name="T55" fmla="*/ 13 h 13"/>
                <a:gd name="T56" fmla="*/ 18 w 34"/>
                <a:gd name="T57" fmla="*/ 13 h 13"/>
                <a:gd name="T58" fmla="*/ 19 w 34"/>
                <a:gd name="T59" fmla="*/ 13 h 13"/>
                <a:gd name="T60" fmla="*/ 19 w 34"/>
                <a:gd name="T61" fmla="*/ 13 h 13"/>
                <a:gd name="T62" fmla="*/ 20 w 34"/>
                <a:gd name="T63" fmla="*/ 13 h 13"/>
                <a:gd name="T64" fmla="*/ 21 w 34"/>
                <a:gd name="T65" fmla="*/ 13 h 13"/>
                <a:gd name="T66" fmla="*/ 22 w 34"/>
                <a:gd name="T6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13">
                  <a:moveTo>
                    <a:pt x="22" y="13"/>
                  </a:moveTo>
                  <a:cubicBezTo>
                    <a:pt x="22" y="13"/>
                    <a:pt x="22" y="13"/>
                    <a:pt x="23" y="12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24" y="12"/>
                    <a:pt x="24" y="12"/>
                    <a:pt x="25" y="12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4" y="5"/>
                    <a:pt x="13" y="5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0" y="6"/>
                    <a:pt x="10" y="6"/>
                  </a:cubicBezTo>
                  <a:cubicBezTo>
                    <a:pt x="10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7" y="6"/>
                    <a:pt x="7" y="6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4" y="6"/>
                    <a:pt x="4" y="6"/>
                    <a:pt x="3" y="6"/>
                  </a:cubicBezTo>
                  <a:cubicBezTo>
                    <a:pt x="3" y="6"/>
                    <a:pt x="3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6" y="13"/>
                    <a:pt x="16" y="13"/>
                  </a:cubicBezTo>
                  <a:cubicBezTo>
                    <a:pt x="16" y="13"/>
                    <a:pt x="17" y="13"/>
                    <a:pt x="17" y="13"/>
                  </a:cubicBezTo>
                  <a:cubicBezTo>
                    <a:pt x="17" y="13"/>
                    <a:pt x="18" y="13"/>
                    <a:pt x="18" y="13"/>
                  </a:cubicBezTo>
                  <a:cubicBezTo>
                    <a:pt x="18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20" y="13"/>
                    <a:pt x="20" y="13"/>
                  </a:cubicBezTo>
                  <a:cubicBezTo>
                    <a:pt x="20" y="13"/>
                    <a:pt x="20" y="13"/>
                    <a:pt x="21" y="13"/>
                  </a:cubicBezTo>
                  <a:cubicBezTo>
                    <a:pt x="21" y="13"/>
                    <a:pt x="22" y="13"/>
                    <a:pt x="22" y="13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8" name="ïşḷîďê"/>
            <p:cNvSpPr/>
            <p:nvPr/>
          </p:nvSpPr>
          <p:spPr bwMode="auto">
            <a:xfrm>
              <a:off x="3598863" y="5308600"/>
              <a:ext cx="136525" cy="244475"/>
            </a:xfrm>
            <a:custGeom>
              <a:avLst/>
              <a:gdLst>
                <a:gd name="T0" fmla="*/ 13 w 47"/>
                <a:gd name="T1" fmla="*/ 50 h 84"/>
                <a:gd name="T2" fmla="*/ 14 w 47"/>
                <a:gd name="T3" fmla="*/ 47 h 84"/>
                <a:gd name="T4" fmla="*/ 15 w 47"/>
                <a:gd name="T5" fmla="*/ 43 h 84"/>
                <a:gd name="T6" fmla="*/ 17 w 47"/>
                <a:gd name="T7" fmla="*/ 37 h 84"/>
                <a:gd name="T8" fmla="*/ 20 w 47"/>
                <a:gd name="T9" fmla="*/ 33 h 84"/>
                <a:gd name="T10" fmla="*/ 22 w 47"/>
                <a:gd name="T11" fmla="*/ 28 h 84"/>
                <a:gd name="T12" fmla="*/ 25 w 47"/>
                <a:gd name="T13" fmla="*/ 24 h 84"/>
                <a:gd name="T14" fmla="*/ 28 w 47"/>
                <a:gd name="T15" fmla="*/ 21 h 84"/>
                <a:gd name="T16" fmla="*/ 32 w 47"/>
                <a:gd name="T17" fmla="*/ 17 h 84"/>
                <a:gd name="T18" fmla="*/ 35 w 47"/>
                <a:gd name="T19" fmla="*/ 14 h 84"/>
                <a:gd name="T20" fmla="*/ 40 w 47"/>
                <a:gd name="T21" fmla="*/ 11 h 84"/>
                <a:gd name="T22" fmla="*/ 35 w 47"/>
                <a:gd name="T23" fmla="*/ 0 h 84"/>
                <a:gd name="T24" fmla="*/ 4 w 47"/>
                <a:gd name="T25" fmla="*/ 34 h 84"/>
                <a:gd name="T26" fmla="*/ 3 w 47"/>
                <a:gd name="T27" fmla="*/ 36 h 84"/>
                <a:gd name="T28" fmla="*/ 2 w 47"/>
                <a:gd name="T29" fmla="*/ 40 h 84"/>
                <a:gd name="T30" fmla="*/ 1 w 47"/>
                <a:gd name="T31" fmla="*/ 42 h 84"/>
                <a:gd name="T32" fmla="*/ 0 w 47"/>
                <a:gd name="T33" fmla="*/ 46 h 84"/>
                <a:gd name="T34" fmla="*/ 0 w 47"/>
                <a:gd name="T35" fmla="*/ 51 h 84"/>
                <a:gd name="T36" fmla="*/ 0 w 47"/>
                <a:gd name="T37" fmla="*/ 53 h 84"/>
                <a:gd name="T38" fmla="*/ 0 w 47"/>
                <a:gd name="T39" fmla="*/ 61 h 84"/>
                <a:gd name="T40" fmla="*/ 0 w 47"/>
                <a:gd name="T41" fmla="*/ 62 h 84"/>
                <a:gd name="T42" fmla="*/ 1 w 47"/>
                <a:gd name="T43" fmla="*/ 65 h 84"/>
                <a:gd name="T44" fmla="*/ 1 w 47"/>
                <a:gd name="T45" fmla="*/ 67 h 84"/>
                <a:gd name="T46" fmla="*/ 2 w 47"/>
                <a:gd name="T47" fmla="*/ 70 h 84"/>
                <a:gd name="T48" fmla="*/ 4 w 47"/>
                <a:gd name="T49" fmla="*/ 73 h 84"/>
                <a:gd name="T50" fmla="*/ 6 w 47"/>
                <a:gd name="T51" fmla="*/ 75 h 84"/>
                <a:gd name="T52" fmla="*/ 20 w 47"/>
                <a:gd name="T53" fmla="*/ 84 h 84"/>
                <a:gd name="T54" fmla="*/ 17 w 47"/>
                <a:gd name="T55" fmla="*/ 81 h 84"/>
                <a:gd name="T56" fmla="*/ 15 w 47"/>
                <a:gd name="T57" fmla="*/ 79 h 84"/>
                <a:gd name="T58" fmla="*/ 14 w 47"/>
                <a:gd name="T59" fmla="*/ 76 h 84"/>
                <a:gd name="T60" fmla="*/ 12 w 47"/>
                <a:gd name="T61" fmla="*/ 72 h 84"/>
                <a:gd name="T62" fmla="*/ 12 w 47"/>
                <a:gd name="T63" fmla="*/ 69 h 84"/>
                <a:gd name="T64" fmla="*/ 12 w 47"/>
                <a:gd name="T65" fmla="*/ 65 h 84"/>
                <a:gd name="T66" fmla="*/ 12 w 47"/>
                <a:gd name="T67" fmla="*/ 5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7" h="84">
                  <a:moveTo>
                    <a:pt x="12" y="53"/>
                  </a:moveTo>
                  <a:cubicBezTo>
                    <a:pt x="12" y="52"/>
                    <a:pt x="13" y="51"/>
                    <a:pt x="13" y="50"/>
                  </a:cubicBezTo>
                  <a:cubicBezTo>
                    <a:pt x="13" y="50"/>
                    <a:pt x="13" y="49"/>
                    <a:pt x="13" y="49"/>
                  </a:cubicBezTo>
                  <a:cubicBezTo>
                    <a:pt x="13" y="48"/>
                    <a:pt x="13" y="47"/>
                    <a:pt x="14" y="47"/>
                  </a:cubicBezTo>
                  <a:cubicBezTo>
                    <a:pt x="14" y="46"/>
                    <a:pt x="14" y="46"/>
                    <a:pt x="14" y="45"/>
                  </a:cubicBezTo>
                  <a:cubicBezTo>
                    <a:pt x="14" y="45"/>
                    <a:pt x="15" y="44"/>
                    <a:pt x="15" y="43"/>
                  </a:cubicBezTo>
                  <a:cubicBezTo>
                    <a:pt x="15" y="43"/>
                    <a:pt x="15" y="42"/>
                    <a:pt x="15" y="42"/>
                  </a:cubicBezTo>
                  <a:cubicBezTo>
                    <a:pt x="16" y="40"/>
                    <a:pt x="17" y="39"/>
                    <a:pt x="17" y="37"/>
                  </a:cubicBezTo>
                  <a:cubicBezTo>
                    <a:pt x="17" y="37"/>
                    <a:pt x="17" y="37"/>
                    <a:pt x="18" y="37"/>
                  </a:cubicBezTo>
                  <a:cubicBezTo>
                    <a:pt x="18" y="35"/>
                    <a:pt x="19" y="34"/>
                    <a:pt x="20" y="33"/>
                  </a:cubicBezTo>
                  <a:cubicBezTo>
                    <a:pt x="20" y="33"/>
                    <a:pt x="20" y="32"/>
                    <a:pt x="20" y="32"/>
                  </a:cubicBezTo>
                  <a:cubicBezTo>
                    <a:pt x="21" y="31"/>
                    <a:pt x="21" y="30"/>
                    <a:pt x="22" y="28"/>
                  </a:cubicBezTo>
                  <a:cubicBezTo>
                    <a:pt x="22" y="28"/>
                    <a:pt x="23" y="28"/>
                    <a:pt x="23" y="28"/>
                  </a:cubicBezTo>
                  <a:cubicBezTo>
                    <a:pt x="23" y="27"/>
                    <a:pt x="24" y="26"/>
                    <a:pt x="25" y="24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3"/>
                    <a:pt x="27" y="22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19"/>
                    <a:pt x="31" y="18"/>
                    <a:pt x="32" y="17"/>
                  </a:cubicBezTo>
                  <a:cubicBezTo>
                    <a:pt x="32" y="17"/>
                    <a:pt x="32" y="17"/>
                    <a:pt x="33" y="16"/>
                  </a:cubicBezTo>
                  <a:cubicBezTo>
                    <a:pt x="34" y="16"/>
                    <a:pt x="34" y="15"/>
                    <a:pt x="35" y="14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8" y="12"/>
                    <a:pt x="39" y="12"/>
                    <a:pt x="40" y="11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18" y="10"/>
                    <a:pt x="9" y="21"/>
                    <a:pt x="4" y="34"/>
                  </a:cubicBezTo>
                  <a:cubicBezTo>
                    <a:pt x="4" y="34"/>
                    <a:pt x="4" y="34"/>
                    <a:pt x="4" y="35"/>
                  </a:cubicBezTo>
                  <a:cubicBezTo>
                    <a:pt x="3" y="35"/>
                    <a:pt x="3" y="36"/>
                    <a:pt x="3" y="36"/>
                  </a:cubicBezTo>
                  <a:cubicBezTo>
                    <a:pt x="3" y="37"/>
                    <a:pt x="3" y="38"/>
                    <a:pt x="2" y="38"/>
                  </a:cubicBezTo>
                  <a:cubicBezTo>
                    <a:pt x="2" y="39"/>
                    <a:pt x="2" y="39"/>
                    <a:pt x="2" y="40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1"/>
                    <a:pt x="1" y="42"/>
                    <a:pt x="1" y="42"/>
                  </a:cubicBezTo>
                  <a:cubicBezTo>
                    <a:pt x="1" y="42"/>
                    <a:pt x="1" y="43"/>
                    <a:pt x="1" y="43"/>
                  </a:cubicBezTo>
                  <a:cubicBezTo>
                    <a:pt x="1" y="44"/>
                    <a:pt x="1" y="45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8"/>
                    <a:pt x="0" y="49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0" y="53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9"/>
                    <a:pt x="0" y="60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3"/>
                    <a:pt x="0" y="64"/>
                    <a:pt x="0" y="64"/>
                  </a:cubicBezTo>
                  <a:cubicBezTo>
                    <a:pt x="0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ubicBezTo>
                    <a:pt x="1" y="68"/>
                    <a:pt x="2" y="69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71"/>
                    <a:pt x="3" y="71"/>
                    <a:pt x="4" y="72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5" y="73"/>
                    <a:pt x="5" y="74"/>
                    <a:pt x="5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7" y="76"/>
                    <a:pt x="7" y="76"/>
                    <a:pt x="8" y="77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19" y="83"/>
                    <a:pt x="19" y="83"/>
                    <a:pt x="18" y="82"/>
                  </a:cubicBezTo>
                  <a:cubicBezTo>
                    <a:pt x="18" y="82"/>
                    <a:pt x="17" y="82"/>
                    <a:pt x="17" y="81"/>
                  </a:cubicBezTo>
                  <a:cubicBezTo>
                    <a:pt x="17" y="81"/>
                    <a:pt x="16" y="80"/>
                    <a:pt x="16" y="80"/>
                  </a:cubicBezTo>
                  <a:cubicBezTo>
                    <a:pt x="16" y="80"/>
                    <a:pt x="16" y="79"/>
                    <a:pt x="15" y="79"/>
                  </a:cubicBezTo>
                  <a:cubicBezTo>
                    <a:pt x="15" y="78"/>
                    <a:pt x="14" y="78"/>
                    <a:pt x="14" y="77"/>
                  </a:cubicBezTo>
                  <a:cubicBezTo>
                    <a:pt x="14" y="77"/>
                    <a:pt x="14" y="77"/>
                    <a:pt x="14" y="76"/>
                  </a:cubicBezTo>
                  <a:cubicBezTo>
                    <a:pt x="13" y="76"/>
                    <a:pt x="13" y="75"/>
                    <a:pt x="13" y="74"/>
                  </a:cubicBezTo>
                  <a:cubicBezTo>
                    <a:pt x="13" y="73"/>
                    <a:pt x="13" y="73"/>
                    <a:pt x="12" y="72"/>
                  </a:cubicBezTo>
                  <a:cubicBezTo>
                    <a:pt x="12" y="72"/>
                    <a:pt x="12" y="71"/>
                    <a:pt x="12" y="71"/>
                  </a:cubicBezTo>
                  <a:cubicBezTo>
                    <a:pt x="12" y="71"/>
                    <a:pt x="12" y="70"/>
                    <a:pt x="12" y="69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2" y="67"/>
                    <a:pt x="12" y="66"/>
                    <a:pt x="12" y="65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2" y="59"/>
                    <a:pt x="12" y="58"/>
                    <a:pt x="12" y="58"/>
                  </a:cubicBezTo>
                  <a:cubicBezTo>
                    <a:pt x="12" y="56"/>
                    <a:pt x="12" y="55"/>
                    <a:pt x="12" y="53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09" name="îšḷîḓé"/>
            <p:cNvSpPr/>
            <p:nvPr/>
          </p:nvSpPr>
          <p:spPr bwMode="auto">
            <a:xfrm>
              <a:off x="3633788" y="5329237"/>
              <a:ext cx="101600" cy="244475"/>
            </a:xfrm>
            <a:custGeom>
              <a:avLst/>
              <a:gdLst>
                <a:gd name="T0" fmla="*/ 35 w 35"/>
                <a:gd name="T1" fmla="*/ 0 h 84"/>
                <a:gd name="T2" fmla="*/ 35 w 35"/>
                <a:gd name="T3" fmla="*/ 8 h 84"/>
                <a:gd name="T4" fmla="*/ 28 w 35"/>
                <a:gd name="T5" fmla="*/ 12 h 84"/>
                <a:gd name="T6" fmla="*/ 7 w 35"/>
                <a:gd name="T7" fmla="*/ 49 h 84"/>
                <a:gd name="T8" fmla="*/ 7 w 35"/>
                <a:gd name="T9" fmla="*/ 54 h 84"/>
                <a:gd name="T10" fmla="*/ 28 w 35"/>
                <a:gd name="T11" fmla="*/ 67 h 84"/>
                <a:gd name="T12" fmla="*/ 35 w 35"/>
                <a:gd name="T13" fmla="*/ 63 h 84"/>
                <a:gd name="T14" fmla="*/ 35 w 35"/>
                <a:gd name="T15" fmla="*/ 71 h 84"/>
                <a:gd name="T16" fmla="*/ 28 w 35"/>
                <a:gd name="T17" fmla="*/ 75 h 84"/>
                <a:gd name="T18" fmla="*/ 0 w 35"/>
                <a:gd name="T19" fmla="*/ 58 h 84"/>
                <a:gd name="T20" fmla="*/ 0 w 35"/>
                <a:gd name="T21" fmla="*/ 53 h 84"/>
                <a:gd name="T22" fmla="*/ 28 w 35"/>
                <a:gd name="T23" fmla="*/ 4 h 84"/>
                <a:gd name="T24" fmla="*/ 35 w 35"/>
                <a:gd name="T2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84">
                  <a:moveTo>
                    <a:pt x="35" y="0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16" y="19"/>
                    <a:pt x="7" y="36"/>
                    <a:pt x="7" y="49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67"/>
                    <a:pt x="16" y="73"/>
                    <a:pt x="28" y="67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13" y="84"/>
                    <a:pt x="0" y="76"/>
                    <a:pt x="0" y="58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35"/>
                    <a:pt x="12" y="13"/>
                    <a:pt x="28" y="4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25BA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0" name="işļïḓe"/>
            <p:cNvSpPr/>
            <p:nvPr/>
          </p:nvSpPr>
          <p:spPr bwMode="auto">
            <a:xfrm>
              <a:off x="5545138" y="2354262"/>
              <a:ext cx="2455862" cy="1419225"/>
            </a:xfrm>
            <a:custGeom>
              <a:avLst/>
              <a:gdLst>
                <a:gd name="T0" fmla="*/ 841 w 841"/>
                <a:gd name="T1" fmla="*/ 307 h 487"/>
                <a:gd name="T2" fmla="*/ 841 w 841"/>
                <a:gd name="T3" fmla="*/ 307 h 487"/>
                <a:gd name="T4" fmla="*/ 841 w 841"/>
                <a:gd name="T5" fmla="*/ 290 h 487"/>
                <a:gd name="T6" fmla="*/ 816 w 841"/>
                <a:gd name="T7" fmla="*/ 290 h 487"/>
                <a:gd name="T8" fmla="*/ 318 w 841"/>
                <a:gd name="T9" fmla="*/ 3 h 487"/>
                <a:gd name="T10" fmla="*/ 306 w 841"/>
                <a:gd name="T11" fmla="*/ 2 h 487"/>
                <a:gd name="T12" fmla="*/ 26 w 841"/>
                <a:gd name="T13" fmla="*/ 164 h 487"/>
                <a:gd name="T14" fmla="*/ 0 w 841"/>
                <a:gd name="T15" fmla="*/ 164 h 487"/>
                <a:gd name="T16" fmla="*/ 0 w 841"/>
                <a:gd name="T17" fmla="*/ 180 h 487"/>
                <a:gd name="T18" fmla="*/ 0 w 841"/>
                <a:gd name="T19" fmla="*/ 180 h 487"/>
                <a:gd name="T20" fmla="*/ 3 w 841"/>
                <a:gd name="T21" fmla="*/ 184 h 487"/>
                <a:gd name="T22" fmla="*/ 524 w 841"/>
                <a:gd name="T23" fmla="*/ 485 h 487"/>
                <a:gd name="T24" fmla="*/ 536 w 841"/>
                <a:gd name="T25" fmla="*/ 485 h 487"/>
                <a:gd name="T26" fmla="*/ 839 w 841"/>
                <a:gd name="T27" fmla="*/ 310 h 487"/>
                <a:gd name="T28" fmla="*/ 841 w 841"/>
                <a:gd name="T29" fmla="*/ 307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1" h="487">
                  <a:moveTo>
                    <a:pt x="841" y="307"/>
                  </a:moveTo>
                  <a:cubicBezTo>
                    <a:pt x="841" y="307"/>
                    <a:pt x="841" y="307"/>
                    <a:pt x="841" y="307"/>
                  </a:cubicBezTo>
                  <a:cubicBezTo>
                    <a:pt x="841" y="290"/>
                    <a:pt x="841" y="290"/>
                    <a:pt x="841" y="290"/>
                  </a:cubicBezTo>
                  <a:cubicBezTo>
                    <a:pt x="816" y="290"/>
                    <a:pt x="816" y="290"/>
                    <a:pt x="816" y="290"/>
                  </a:cubicBezTo>
                  <a:cubicBezTo>
                    <a:pt x="318" y="3"/>
                    <a:pt x="318" y="3"/>
                    <a:pt x="318" y="3"/>
                  </a:cubicBezTo>
                  <a:cubicBezTo>
                    <a:pt x="314" y="1"/>
                    <a:pt x="309" y="0"/>
                    <a:pt x="306" y="2"/>
                  </a:cubicBezTo>
                  <a:cubicBezTo>
                    <a:pt x="26" y="164"/>
                    <a:pt x="26" y="164"/>
                    <a:pt x="26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82"/>
                    <a:pt x="1" y="183"/>
                    <a:pt x="3" y="184"/>
                  </a:cubicBezTo>
                  <a:cubicBezTo>
                    <a:pt x="524" y="485"/>
                    <a:pt x="524" y="485"/>
                    <a:pt x="524" y="485"/>
                  </a:cubicBezTo>
                  <a:cubicBezTo>
                    <a:pt x="527" y="487"/>
                    <a:pt x="533" y="487"/>
                    <a:pt x="536" y="485"/>
                  </a:cubicBezTo>
                  <a:cubicBezTo>
                    <a:pt x="839" y="310"/>
                    <a:pt x="839" y="310"/>
                    <a:pt x="839" y="310"/>
                  </a:cubicBezTo>
                  <a:cubicBezTo>
                    <a:pt x="841" y="309"/>
                    <a:pt x="841" y="308"/>
                    <a:pt x="841" y="307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1" name="işľïďé"/>
            <p:cNvSpPr/>
            <p:nvPr/>
          </p:nvSpPr>
          <p:spPr bwMode="auto">
            <a:xfrm>
              <a:off x="5541963" y="2306637"/>
              <a:ext cx="2460625" cy="1419225"/>
            </a:xfrm>
            <a:custGeom>
              <a:avLst/>
              <a:gdLst>
                <a:gd name="T0" fmla="*/ 839 w 843"/>
                <a:gd name="T1" fmla="*/ 303 h 487"/>
                <a:gd name="T2" fmla="*/ 840 w 843"/>
                <a:gd name="T3" fmla="*/ 310 h 487"/>
                <a:gd name="T4" fmla="*/ 537 w 843"/>
                <a:gd name="T5" fmla="*/ 485 h 487"/>
                <a:gd name="T6" fmla="*/ 525 w 843"/>
                <a:gd name="T7" fmla="*/ 484 h 487"/>
                <a:gd name="T8" fmla="*/ 4 w 843"/>
                <a:gd name="T9" fmla="*/ 184 h 487"/>
                <a:gd name="T10" fmla="*/ 4 w 843"/>
                <a:gd name="T11" fmla="*/ 177 h 487"/>
                <a:gd name="T12" fmla="*/ 307 w 843"/>
                <a:gd name="T13" fmla="*/ 2 h 487"/>
                <a:gd name="T14" fmla="*/ 319 w 843"/>
                <a:gd name="T15" fmla="*/ 2 h 487"/>
                <a:gd name="T16" fmla="*/ 839 w 843"/>
                <a:gd name="T17" fmla="*/ 303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487">
                  <a:moveTo>
                    <a:pt x="839" y="303"/>
                  </a:moveTo>
                  <a:cubicBezTo>
                    <a:pt x="843" y="305"/>
                    <a:pt x="843" y="308"/>
                    <a:pt x="840" y="310"/>
                  </a:cubicBezTo>
                  <a:cubicBezTo>
                    <a:pt x="537" y="485"/>
                    <a:pt x="537" y="485"/>
                    <a:pt x="537" y="485"/>
                  </a:cubicBezTo>
                  <a:cubicBezTo>
                    <a:pt x="534" y="487"/>
                    <a:pt x="528" y="486"/>
                    <a:pt x="525" y="484"/>
                  </a:cubicBezTo>
                  <a:cubicBezTo>
                    <a:pt x="4" y="184"/>
                    <a:pt x="4" y="184"/>
                    <a:pt x="4" y="184"/>
                  </a:cubicBezTo>
                  <a:cubicBezTo>
                    <a:pt x="1" y="182"/>
                    <a:pt x="0" y="179"/>
                    <a:pt x="4" y="177"/>
                  </a:cubicBezTo>
                  <a:cubicBezTo>
                    <a:pt x="307" y="2"/>
                    <a:pt x="307" y="2"/>
                    <a:pt x="307" y="2"/>
                  </a:cubicBezTo>
                  <a:cubicBezTo>
                    <a:pt x="310" y="0"/>
                    <a:pt x="315" y="0"/>
                    <a:pt x="319" y="2"/>
                  </a:cubicBezTo>
                  <a:lnTo>
                    <a:pt x="839" y="303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2" name="îṥļîdê"/>
            <p:cNvSpPr/>
            <p:nvPr/>
          </p:nvSpPr>
          <p:spPr bwMode="auto">
            <a:xfrm>
              <a:off x="5694363" y="2393950"/>
              <a:ext cx="2252662" cy="1300163"/>
            </a:xfrm>
            <a:custGeom>
              <a:avLst/>
              <a:gdLst>
                <a:gd name="T0" fmla="*/ 1419 w 1419"/>
                <a:gd name="T1" fmla="*/ 507 h 819"/>
                <a:gd name="T2" fmla="*/ 881 w 1419"/>
                <a:gd name="T3" fmla="*/ 819 h 819"/>
                <a:gd name="T4" fmla="*/ 0 w 1419"/>
                <a:gd name="T5" fmla="*/ 311 h 819"/>
                <a:gd name="T6" fmla="*/ 539 w 1419"/>
                <a:gd name="T7" fmla="*/ 0 h 819"/>
                <a:gd name="T8" fmla="*/ 1419 w 1419"/>
                <a:gd name="T9" fmla="*/ 507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9" h="819">
                  <a:moveTo>
                    <a:pt x="1419" y="507"/>
                  </a:moveTo>
                  <a:lnTo>
                    <a:pt x="881" y="819"/>
                  </a:lnTo>
                  <a:lnTo>
                    <a:pt x="0" y="311"/>
                  </a:lnTo>
                  <a:lnTo>
                    <a:pt x="539" y="0"/>
                  </a:lnTo>
                  <a:lnTo>
                    <a:pt x="1419" y="5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3" name="ïSľiḋè"/>
            <p:cNvSpPr/>
            <p:nvPr/>
          </p:nvSpPr>
          <p:spPr bwMode="auto">
            <a:xfrm>
              <a:off x="5865813" y="2493962"/>
              <a:ext cx="406400" cy="233363"/>
            </a:xfrm>
            <a:custGeom>
              <a:avLst/>
              <a:gdLst>
                <a:gd name="T0" fmla="*/ 135 w 139"/>
                <a:gd name="T1" fmla="*/ 18 h 80"/>
                <a:gd name="T2" fmla="*/ 136 w 139"/>
                <a:gd name="T3" fmla="*/ 25 h 80"/>
                <a:gd name="T4" fmla="*/ 43 w 139"/>
                <a:gd name="T5" fmla="*/ 78 h 80"/>
                <a:gd name="T6" fmla="*/ 32 w 139"/>
                <a:gd name="T7" fmla="*/ 78 h 80"/>
                <a:gd name="T8" fmla="*/ 3 w 139"/>
                <a:gd name="T9" fmla="*/ 61 h 80"/>
                <a:gd name="T10" fmla="*/ 3 w 139"/>
                <a:gd name="T11" fmla="*/ 55 h 80"/>
                <a:gd name="T12" fmla="*/ 96 w 139"/>
                <a:gd name="T13" fmla="*/ 1 h 80"/>
                <a:gd name="T14" fmla="*/ 107 w 139"/>
                <a:gd name="T15" fmla="*/ 2 h 80"/>
                <a:gd name="T16" fmla="*/ 135 w 139"/>
                <a:gd name="T17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80">
                  <a:moveTo>
                    <a:pt x="135" y="18"/>
                  </a:moveTo>
                  <a:cubicBezTo>
                    <a:pt x="139" y="20"/>
                    <a:pt x="139" y="23"/>
                    <a:pt x="136" y="25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0" y="80"/>
                    <a:pt x="35" y="80"/>
                    <a:pt x="32" y="78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0" y="60"/>
                    <a:pt x="0" y="57"/>
                    <a:pt x="3" y="55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9" y="0"/>
                    <a:pt x="104" y="0"/>
                    <a:pt x="107" y="2"/>
                  </a:cubicBezTo>
                  <a:lnTo>
                    <a:pt x="135" y="18"/>
                  </a:ln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4" name="îslîḍe"/>
            <p:cNvSpPr/>
            <p:nvPr/>
          </p:nvSpPr>
          <p:spPr bwMode="auto">
            <a:xfrm>
              <a:off x="5868988" y="2397125"/>
              <a:ext cx="525462" cy="404813"/>
            </a:xfrm>
            <a:custGeom>
              <a:avLst/>
              <a:gdLst>
                <a:gd name="T0" fmla="*/ 126 w 180"/>
                <a:gd name="T1" fmla="*/ 36 h 139"/>
                <a:gd name="T2" fmla="*/ 67 w 180"/>
                <a:gd name="T3" fmla="*/ 21 h 139"/>
                <a:gd name="T4" fmla="*/ 13 w 180"/>
                <a:gd name="T5" fmla="*/ 8 h 139"/>
                <a:gd name="T6" fmla="*/ 17 w 180"/>
                <a:gd name="T7" fmla="*/ 50 h 139"/>
                <a:gd name="T8" fmla="*/ 21 w 180"/>
                <a:gd name="T9" fmla="*/ 97 h 139"/>
                <a:gd name="T10" fmla="*/ 21 w 180"/>
                <a:gd name="T11" fmla="*/ 97 h 139"/>
                <a:gd name="T12" fmla="*/ 25 w 180"/>
                <a:gd name="T13" fmla="*/ 139 h 139"/>
                <a:gd name="T14" fmla="*/ 180 w 180"/>
                <a:gd name="T15" fmla="*/ 50 h 139"/>
                <a:gd name="T16" fmla="*/ 126 w 180"/>
                <a:gd name="T17" fmla="*/ 36 h 139"/>
                <a:gd name="T18" fmla="*/ 58 w 180"/>
                <a:gd name="T19" fmla="*/ 51 h 139"/>
                <a:gd name="T20" fmla="*/ 28 w 180"/>
                <a:gd name="T21" fmla="*/ 43 h 139"/>
                <a:gd name="T22" fmla="*/ 26 w 180"/>
                <a:gd name="T23" fmla="*/ 20 h 139"/>
                <a:gd name="T24" fmla="*/ 56 w 180"/>
                <a:gd name="T25" fmla="*/ 28 h 139"/>
                <a:gd name="T26" fmla="*/ 58 w 180"/>
                <a:gd name="T27" fmla="*/ 5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0" h="139">
                  <a:moveTo>
                    <a:pt x="126" y="36"/>
                  </a:moveTo>
                  <a:cubicBezTo>
                    <a:pt x="111" y="45"/>
                    <a:pt x="84" y="38"/>
                    <a:pt x="67" y="21"/>
                  </a:cubicBezTo>
                  <a:cubicBezTo>
                    <a:pt x="51" y="6"/>
                    <a:pt x="27" y="0"/>
                    <a:pt x="13" y="8"/>
                  </a:cubicBezTo>
                  <a:cubicBezTo>
                    <a:pt x="0" y="16"/>
                    <a:pt x="1" y="35"/>
                    <a:pt x="17" y="50"/>
                  </a:cubicBezTo>
                  <a:cubicBezTo>
                    <a:pt x="35" y="67"/>
                    <a:pt x="37" y="88"/>
                    <a:pt x="21" y="97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8" y="105"/>
                    <a:pt x="9" y="124"/>
                    <a:pt x="25" y="13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64" y="34"/>
                    <a:pt x="140" y="28"/>
                    <a:pt x="126" y="36"/>
                  </a:cubicBezTo>
                  <a:close/>
                  <a:moveTo>
                    <a:pt x="58" y="51"/>
                  </a:moveTo>
                  <a:cubicBezTo>
                    <a:pt x="50" y="55"/>
                    <a:pt x="37" y="52"/>
                    <a:pt x="28" y="43"/>
                  </a:cubicBezTo>
                  <a:cubicBezTo>
                    <a:pt x="20" y="35"/>
                    <a:pt x="19" y="25"/>
                    <a:pt x="26" y="20"/>
                  </a:cubicBezTo>
                  <a:cubicBezTo>
                    <a:pt x="34" y="16"/>
                    <a:pt x="47" y="19"/>
                    <a:pt x="56" y="28"/>
                  </a:cubicBezTo>
                  <a:cubicBezTo>
                    <a:pt x="64" y="36"/>
                    <a:pt x="65" y="47"/>
                    <a:pt x="58" y="51"/>
                  </a:cubicBez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5" name="ïṣļidê"/>
            <p:cNvSpPr/>
            <p:nvPr/>
          </p:nvSpPr>
          <p:spPr bwMode="auto">
            <a:xfrm>
              <a:off x="6518275" y="2919412"/>
              <a:ext cx="1581150" cy="914400"/>
            </a:xfrm>
            <a:custGeom>
              <a:avLst/>
              <a:gdLst>
                <a:gd name="T0" fmla="*/ 542 w 542"/>
                <a:gd name="T1" fmla="*/ 206 h 314"/>
                <a:gd name="T2" fmla="*/ 542 w 542"/>
                <a:gd name="T3" fmla="*/ 197 h 314"/>
                <a:gd name="T4" fmla="*/ 533 w 542"/>
                <a:gd name="T5" fmla="*/ 197 h 314"/>
                <a:gd name="T6" fmla="*/ 198 w 542"/>
                <a:gd name="T7" fmla="*/ 4 h 314"/>
                <a:gd name="T8" fmla="*/ 178 w 542"/>
                <a:gd name="T9" fmla="*/ 3 h 314"/>
                <a:gd name="T10" fmla="*/ 15 w 542"/>
                <a:gd name="T11" fmla="*/ 97 h 314"/>
                <a:gd name="T12" fmla="*/ 0 w 542"/>
                <a:gd name="T13" fmla="*/ 97 h 314"/>
                <a:gd name="T14" fmla="*/ 0 w 542"/>
                <a:gd name="T15" fmla="*/ 106 h 314"/>
                <a:gd name="T16" fmla="*/ 0 w 542"/>
                <a:gd name="T17" fmla="*/ 106 h 314"/>
                <a:gd name="T18" fmla="*/ 0 w 542"/>
                <a:gd name="T19" fmla="*/ 106 h 314"/>
                <a:gd name="T20" fmla="*/ 0 w 542"/>
                <a:gd name="T21" fmla="*/ 106 h 314"/>
                <a:gd name="T22" fmla="*/ 0 w 542"/>
                <a:gd name="T23" fmla="*/ 106 h 314"/>
                <a:gd name="T24" fmla="*/ 361 w 542"/>
                <a:gd name="T25" fmla="*/ 314 h 314"/>
                <a:gd name="T26" fmla="*/ 539 w 542"/>
                <a:gd name="T27" fmla="*/ 211 h 314"/>
                <a:gd name="T28" fmla="*/ 542 w 542"/>
                <a:gd name="T29" fmla="*/ 206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2" h="314">
                  <a:moveTo>
                    <a:pt x="542" y="206"/>
                  </a:moveTo>
                  <a:cubicBezTo>
                    <a:pt x="542" y="197"/>
                    <a:pt x="542" y="197"/>
                    <a:pt x="542" y="197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198" y="4"/>
                    <a:pt x="198" y="4"/>
                    <a:pt x="198" y="4"/>
                  </a:cubicBezTo>
                  <a:cubicBezTo>
                    <a:pt x="192" y="1"/>
                    <a:pt x="183" y="0"/>
                    <a:pt x="178" y="3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361" y="314"/>
                    <a:pt x="361" y="314"/>
                    <a:pt x="361" y="314"/>
                  </a:cubicBezTo>
                  <a:cubicBezTo>
                    <a:pt x="539" y="211"/>
                    <a:pt x="539" y="211"/>
                    <a:pt x="539" y="211"/>
                  </a:cubicBezTo>
                  <a:cubicBezTo>
                    <a:pt x="541" y="210"/>
                    <a:pt x="542" y="208"/>
                    <a:pt x="542" y="206"/>
                  </a:cubicBez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6" name="îṥḷîde"/>
            <p:cNvSpPr/>
            <p:nvPr/>
          </p:nvSpPr>
          <p:spPr bwMode="auto">
            <a:xfrm>
              <a:off x="6518275" y="2892425"/>
              <a:ext cx="1587500" cy="915988"/>
            </a:xfrm>
            <a:custGeom>
              <a:avLst/>
              <a:gdLst>
                <a:gd name="T0" fmla="*/ 178 w 544"/>
                <a:gd name="T1" fmla="*/ 3 h 314"/>
                <a:gd name="T2" fmla="*/ 0 w 544"/>
                <a:gd name="T3" fmla="*/ 106 h 314"/>
                <a:gd name="T4" fmla="*/ 361 w 544"/>
                <a:gd name="T5" fmla="*/ 314 h 314"/>
                <a:gd name="T6" fmla="*/ 539 w 544"/>
                <a:gd name="T7" fmla="*/ 212 h 314"/>
                <a:gd name="T8" fmla="*/ 538 w 544"/>
                <a:gd name="T9" fmla="*/ 200 h 314"/>
                <a:gd name="T10" fmla="*/ 198 w 544"/>
                <a:gd name="T11" fmla="*/ 4 h 314"/>
                <a:gd name="T12" fmla="*/ 178 w 544"/>
                <a:gd name="T13" fmla="*/ 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4" h="314">
                  <a:moveTo>
                    <a:pt x="178" y="3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361" y="314"/>
                    <a:pt x="361" y="314"/>
                    <a:pt x="361" y="314"/>
                  </a:cubicBezTo>
                  <a:cubicBezTo>
                    <a:pt x="539" y="212"/>
                    <a:pt x="539" y="212"/>
                    <a:pt x="539" y="212"/>
                  </a:cubicBezTo>
                  <a:cubicBezTo>
                    <a:pt x="544" y="209"/>
                    <a:pt x="543" y="204"/>
                    <a:pt x="538" y="200"/>
                  </a:cubicBezTo>
                  <a:cubicBezTo>
                    <a:pt x="198" y="4"/>
                    <a:pt x="198" y="4"/>
                    <a:pt x="198" y="4"/>
                  </a:cubicBezTo>
                  <a:cubicBezTo>
                    <a:pt x="192" y="1"/>
                    <a:pt x="183" y="0"/>
                    <a:pt x="178" y="3"/>
                  </a:cubicBezTo>
                  <a:close/>
                </a:path>
              </a:pathLst>
            </a:custGeom>
            <a:solidFill>
              <a:srgbClr val="E0A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7" name="îS1idè"/>
            <p:cNvSpPr/>
            <p:nvPr/>
          </p:nvSpPr>
          <p:spPr bwMode="auto">
            <a:xfrm>
              <a:off x="6532563" y="2870200"/>
              <a:ext cx="1552575" cy="923925"/>
            </a:xfrm>
            <a:custGeom>
              <a:avLst/>
              <a:gdLst>
                <a:gd name="T0" fmla="*/ 532 w 532"/>
                <a:gd name="T1" fmla="*/ 211 h 317"/>
                <a:gd name="T2" fmla="*/ 532 w 532"/>
                <a:gd name="T3" fmla="*/ 193 h 317"/>
                <a:gd name="T4" fmla="*/ 523 w 532"/>
                <a:gd name="T5" fmla="*/ 193 h 317"/>
                <a:gd name="T6" fmla="*/ 194 w 532"/>
                <a:gd name="T7" fmla="*/ 3 h 317"/>
                <a:gd name="T8" fmla="*/ 175 w 532"/>
                <a:gd name="T9" fmla="*/ 3 h 317"/>
                <a:gd name="T10" fmla="*/ 15 w 532"/>
                <a:gd name="T11" fmla="*/ 95 h 317"/>
                <a:gd name="T12" fmla="*/ 0 w 532"/>
                <a:gd name="T13" fmla="*/ 95 h 317"/>
                <a:gd name="T14" fmla="*/ 0 w 532"/>
                <a:gd name="T15" fmla="*/ 112 h 317"/>
                <a:gd name="T16" fmla="*/ 0 w 532"/>
                <a:gd name="T17" fmla="*/ 103 h 317"/>
                <a:gd name="T18" fmla="*/ 0 w 532"/>
                <a:gd name="T19" fmla="*/ 103 h 317"/>
                <a:gd name="T20" fmla="*/ 0 w 532"/>
                <a:gd name="T21" fmla="*/ 103 h 317"/>
                <a:gd name="T22" fmla="*/ 354 w 532"/>
                <a:gd name="T23" fmla="*/ 317 h 317"/>
                <a:gd name="T24" fmla="*/ 529 w 532"/>
                <a:gd name="T25" fmla="*/ 216 h 317"/>
                <a:gd name="T26" fmla="*/ 532 w 532"/>
                <a:gd name="T27" fmla="*/ 211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2" h="317">
                  <a:moveTo>
                    <a:pt x="532" y="211"/>
                  </a:moveTo>
                  <a:cubicBezTo>
                    <a:pt x="532" y="193"/>
                    <a:pt x="532" y="193"/>
                    <a:pt x="532" y="193"/>
                  </a:cubicBezTo>
                  <a:cubicBezTo>
                    <a:pt x="523" y="193"/>
                    <a:pt x="523" y="193"/>
                    <a:pt x="523" y="193"/>
                  </a:cubicBezTo>
                  <a:cubicBezTo>
                    <a:pt x="194" y="3"/>
                    <a:pt x="194" y="3"/>
                    <a:pt x="194" y="3"/>
                  </a:cubicBezTo>
                  <a:cubicBezTo>
                    <a:pt x="188" y="0"/>
                    <a:pt x="180" y="0"/>
                    <a:pt x="175" y="3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354" y="317"/>
                    <a:pt x="354" y="317"/>
                    <a:pt x="354" y="317"/>
                  </a:cubicBezTo>
                  <a:cubicBezTo>
                    <a:pt x="529" y="216"/>
                    <a:pt x="529" y="216"/>
                    <a:pt x="529" y="216"/>
                  </a:cubicBezTo>
                  <a:cubicBezTo>
                    <a:pt x="531" y="214"/>
                    <a:pt x="532" y="213"/>
                    <a:pt x="532" y="2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8" name="íşḷïḓé"/>
            <p:cNvSpPr/>
            <p:nvPr/>
          </p:nvSpPr>
          <p:spPr bwMode="auto">
            <a:xfrm>
              <a:off x="6518275" y="2825750"/>
              <a:ext cx="1581150" cy="914400"/>
            </a:xfrm>
            <a:custGeom>
              <a:avLst/>
              <a:gdLst>
                <a:gd name="T0" fmla="*/ 542 w 542"/>
                <a:gd name="T1" fmla="*/ 206 h 314"/>
                <a:gd name="T2" fmla="*/ 542 w 542"/>
                <a:gd name="T3" fmla="*/ 197 h 314"/>
                <a:gd name="T4" fmla="*/ 533 w 542"/>
                <a:gd name="T5" fmla="*/ 197 h 314"/>
                <a:gd name="T6" fmla="*/ 198 w 542"/>
                <a:gd name="T7" fmla="*/ 4 h 314"/>
                <a:gd name="T8" fmla="*/ 178 w 542"/>
                <a:gd name="T9" fmla="*/ 3 h 314"/>
                <a:gd name="T10" fmla="*/ 15 w 542"/>
                <a:gd name="T11" fmla="*/ 97 h 314"/>
                <a:gd name="T12" fmla="*/ 0 w 542"/>
                <a:gd name="T13" fmla="*/ 97 h 314"/>
                <a:gd name="T14" fmla="*/ 0 w 542"/>
                <a:gd name="T15" fmla="*/ 106 h 314"/>
                <a:gd name="T16" fmla="*/ 0 w 542"/>
                <a:gd name="T17" fmla="*/ 106 h 314"/>
                <a:gd name="T18" fmla="*/ 0 w 542"/>
                <a:gd name="T19" fmla="*/ 106 h 314"/>
                <a:gd name="T20" fmla="*/ 0 w 542"/>
                <a:gd name="T21" fmla="*/ 106 h 314"/>
                <a:gd name="T22" fmla="*/ 0 w 542"/>
                <a:gd name="T23" fmla="*/ 106 h 314"/>
                <a:gd name="T24" fmla="*/ 361 w 542"/>
                <a:gd name="T25" fmla="*/ 314 h 314"/>
                <a:gd name="T26" fmla="*/ 539 w 542"/>
                <a:gd name="T27" fmla="*/ 211 h 314"/>
                <a:gd name="T28" fmla="*/ 542 w 542"/>
                <a:gd name="T29" fmla="*/ 206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2" h="314">
                  <a:moveTo>
                    <a:pt x="542" y="206"/>
                  </a:moveTo>
                  <a:cubicBezTo>
                    <a:pt x="542" y="197"/>
                    <a:pt x="542" y="197"/>
                    <a:pt x="542" y="197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198" y="4"/>
                    <a:pt x="198" y="4"/>
                    <a:pt x="198" y="4"/>
                  </a:cubicBezTo>
                  <a:cubicBezTo>
                    <a:pt x="192" y="1"/>
                    <a:pt x="183" y="0"/>
                    <a:pt x="178" y="3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361" y="314"/>
                    <a:pt x="361" y="314"/>
                    <a:pt x="361" y="314"/>
                  </a:cubicBezTo>
                  <a:cubicBezTo>
                    <a:pt x="539" y="211"/>
                    <a:pt x="539" y="211"/>
                    <a:pt x="539" y="211"/>
                  </a:cubicBezTo>
                  <a:cubicBezTo>
                    <a:pt x="541" y="210"/>
                    <a:pt x="542" y="208"/>
                    <a:pt x="542" y="206"/>
                  </a:cubicBez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19" name="ísḷidé"/>
            <p:cNvSpPr/>
            <p:nvPr/>
          </p:nvSpPr>
          <p:spPr bwMode="auto">
            <a:xfrm>
              <a:off x="6518275" y="2801937"/>
              <a:ext cx="1587500" cy="912813"/>
            </a:xfrm>
            <a:custGeom>
              <a:avLst/>
              <a:gdLst>
                <a:gd name="T0" fmla="*/ 178 w 544"/>
                <a:gd name="T1" fmla="*/ 2 h 313"/>
                <a:gd name="T2" fmla="*/ 0 w 544"/>
                <a:gd name="T3" fmla="*/ 105 h 313"/>
                <a:gd name="T4" fmla="*/ 361 w 544"/>
                <a:gd name="T5" fmla="*/ 313 h 313"/>
                <a:gd name="T6" fmla="*/ 539 w 544"/>
                <a:gd name="T7" fmla="*/ 211 h 313"/>
                <a:gd name="T8" fmla="*/ 538 w 544"/>
                <a:gd name="T9" fmla="*/ 199 h 313"/>
                <a:gd name="T10" fmla="*/ 198 w 544"/>
                <a:gd name="T11" fmla="*/ 3 h 313"/>
                <a:gd name="T12" fmla="*/ 178 w 544"/>
                <a:gd name="T13" fmla="*/ 2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4" h="313">
                  <a:moveTo>
                    <a:pt x="178" y="2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361" y="313"/>
                    <a:pt x="361" y="313"/>
                    <a:pt x="361" y="313"/>
                  </a:cubicBezTo>
                  <a:cubicBezTo>
                    <a:pt x="539" y="211"/>
                    <a:pt x="539" y="211"/>
                    <a:pt x="539" y="211"/>
                  </a:cubicBezTo>
                  <a:cubicBezTo>
                    <a:pt x="544" y="208"/>
                    <a:pt x="543" y="203"/>
                    <a:pt x="538" y="199"/>
                  </a:cubicBezTo>
                  <a:cubicBezTo>
                    <a:pt x="198" y="3"/>
                    <a:pt x="198" y="3"/>
                    <a:pt x="198" y="3"/>
                  </a:cubicBezTo>
                  <a:cubicBezTo>
                    <a:pt x="192" y="0"/>
                    <a:pt x="183" y="0"/>
                    <a:pt x="178" y="2"/>
                  </a:cubicBez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0" name="ïṣļiďè"/>
            <p:cNvSpPr/>
            <p:nvPr/>
          </p:nvSpPr>
          <p:spPr bwMode="auto">
            <a:xfrm>
              <a:off x="6518275" y="3108325"/>
              <a:ext cx="1052512" cy="725488"/>
            </a:xfrm>
            <a:custGeom>
              <a:avLst/>
              <a:gdLst>
                <a:gd name="T0" fmla="*/ 0 w 663"/>
                <a:gd name="T1" fmla="*/ 0 h 457"/>
                <a:gd name="T2" fmla="*/ 0 w 663"/>
                <a:gd name="T3" fmla="*/ 75 h 457"/>
                <a:gd name="T4" fmla="*/ 663 w 663"/>
                <a:gd name="T5" fmla="*/ 457 h 457"/>
                <a:gd name="T6" fmla="*/ 663 w 663"/>
                <a:gd name="T7" fmla="*/ 382 h 457"/>
                <a:gd name="T8" fmla="*/ 0 w 663"/>
                <a:gd name="T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457">
                  <a:moveTo>
                    <a:pt x="0" y="0"/>
                  </a:moveTo>
                  <a:lnTo>
                    <a:pt x="0" y="75"/>
                  </a:lnTo>
                  <a:lnTo>
                    <a:pt x="663" y="457"/>
                  </a:lnTo>
                  <a:lnTo>
                    <a:pt x="663" y="3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1" name="ïśľïḋé"/>
            <p:cNvSpPr/>
            <p:nvPr/>
          </p:nvSpPr>
          <p:spPr bwMode="auto">
            <a:xfrm>
              <a:off x="7570788" y="3714750"/>
              <a:ext cx="17462" cy="119063"/>
            </a:xfrm>
            <a:custGeom>
              <a:avLst/>
              <a:gdLst>
                <a:gd name="T0" fmla="*/ 11 w 11"/>
                <a:gd name="T1" fmla="*/ 0 h 75"/>
                <a:gd name="T2" fmla="*/ 11 w 11"/>
                <a:gd name="T3" fmla="*/ 62 h 75"/>
                <a:gd name="T4" fmla="*/ 0 w 11"/>
                <a:gd name="T5" fmla="*/ 75 h 75"/>
                <a:gd name="T6" fmla="*/ 0 w 11"/>
                <a:gd name="T7" fmla="*/ 0 h 75"/>
                <a:gd name="T8" fmla="*/ 11 w 11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5">
                  <a:moveTo>
                    <a:pt x="11" y="0"/>
                  </a:moveTo>
                  <a:lnTo>
                    <a:pt x="11" y="62"/>
                  </a:lnTo>
                  <a:lnTo>
                    <a:pt x="0" y="75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2" name="iṩ1íḑe"/>
            <p:cNvSpPr/>
            <p:nvPr/>
          </p:nvSpPr>
          <p:spPr bwMode="auto">
            <a:xfrm>
              <a:off x="8005763" y="3446462"/>
              <a:ext cx="38100" cy="139700"/>
            </a:xfrm>
            <a:custGeom>
              <a:avLst/>
              <a:gdLst>
                <a:gd name="T0" fmla="*/ 12 w 13"/>
                <a:gd name="T1" fmla="*/ 41 h 48"/>
                <a:gd name="T2" fmla="*/ 13 w 13"/>
                <a:gd name="T3" fmla="*/ 39 h 48"/>
                <a:gd name="T4" fmla="*/ 13 w 13"/>
                <a:gd name="T5" fmla="*/ 0 h 48"/>
                <a:gd name="T6" fmla="*/ 0 w 13"/>
                <a:gd name="T7" fmla="*/ 7 h 48"/>
                <a:gd name="T8" fmla="*/ 0 w 13"/>
                <a:gd name="T9" fmla="*/ 47 h 48"/>
                <a:gd name="T10" fmla="*/ 0 w 13"/>
                <a:gd name="T11" fmla="*/ 47 h 48"/>
                <a:gd name="T12" fmla="*/ 2 w 13"/>
                <a:gd name="T13" fmla="*/ 47 h 48"/>
                <a:gd name="T14" fmla="*/ 12 w 13"/>
                <a:gd name="T15" fmla="*/ 4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48">
                  <a:moveTo>
                    <a:pt x="12" y="41"/>
                  </a:moveTo>
                  <a:cubicBezTo>
                    <a:pt x="13" y="41"/>
                    <a:pt x="13" y="40"/>
                    <a:pt x="13" y="39"/>
                  </a:cubicBezTo>
                  <a:cubicBezTo>
                    <a:pt x="13" y="38"/>
                    <a:pt x="13" y="0"/>
                    <a:pt x="13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0" y="48"/>
                    <a:pt x="2" y="47"/>
                  </a:cubicBezTo>
                  <a:cubicBezTo>
                    <a:pt x="4" y="47"/>
                    <a:pt x="12" y="41"/>
                    <a:pt x="12" y="41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3" name="íṩḻïḋè"/>
            <p:cNvSpPr/>
            <p:nvPr/>
          </p:nvSpPr>
          <p:spPr bwMode="auto">
            <a:xfrm>
              <a:off x="6950075" y="2833687"/>
              <a:ext cx="1093787" cy="633413"/>
            </a:xfrm>
            <a:custGeom>
              <a:avLst/>
              <a:gdLst>
                <a:gd name="T0" fmla="*/ 374 w 375"/>
                <a:gd name="T1" fmla="*/ 209 h 217"/>
                <a:gd name="T2" fmla="*/ 374 w 375"/>
                <a:gd name="T3" fmla="*/ 211 h 217"/>
                <a:gd name="T4" fmla="*/ 364 w 375"/>
                <a:gd name="T5" fmla="*/ 217 h 217"/>
                <a:gd name="T6" fmla="*/ 362 w 375"/>
                <a:gd name="T7" fmla="*/ 217 h 217"/>
                <a:gd name="T8" fmla="*/ 1 w 375"/>
                <a:gd name="T9" fmla="*/ 8 h 217"/>
                <a:gd name="T10" fmla="*/ 1 w 375"/>
                <a:gd name="T11" fmla="*/ 7 h 217"/>
                <a:gd name="T12" fmla="*/ 11 w 375"/>
                <a:gd name="T13" fmla="*/ 1 h 217"/>
                <a:gd name="T14" fmla="*/ 13 w 375"/>
                <a:gd name="T15" fmla="*/ 1 h 217"/>
                <a:gd name="T16" fmla="*/ 374 w 375"/>
                <a:gd name="T17" fmla="*/ 209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216">
                  <a:moveTo>
                    <a:pt x="374" y="209"/>
                  </a:moveTo>
                  <a:cubicBezTo>
                    <a:pt x="375" y="210"/>
                    <a:pt x="375" y="210"/>
                    <a:pt x="374" y="211"/>
                  </a:cubicBezTo>
                  <a:cubicBezTo>
                    <a:pt x="364" y="217"/>
                    <a:pt x="364" y="217"/>
                    <a:pt x="364" y="217"/>
                  </a:cubicBezTo>
                  <a:cubicBezTo>
                    <a:pt x="364" y="217"/>
                    <a:pt x="363" y="217"/>
                    <a:pt x="362" y="21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3" y="1"/>
                    <a:pt x="13" y="1"/>
                  </a:cubicBezTo>
                  <a:lnTo>
                    <a:pt x="374" y="209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4" name="íšḻiďê"/>
            <p:cNvSpPr/>
            <p:nvPr/>
          </p:nvSpPr>
          <p:spPr bwMode="auto">
            <a:xfrm>
              <a:off x="3756025" y="2994025"/>
              <a:ext cx="2770187" cy="1598613"/>
            </a:xfrm>
            <a:custGeom>
              <a:avLst/>
              <a:gdLst>
                <a:gd name="T0" fmla="*/ 12 w 949"/>
                <a:gd name="T1" fmla="*/ 327 h 548"/>
                <a:gd name="T2" fmla="*/ 12 w 949"/>
                <a:gd name="T3" fmla="*/ 302 h 548"/>
                <a:gd name="T4" fmla="*/ 523 w 949"/>
                <a:gd name="T5" fmla="*/ 7 h 548"/>
                <a:gd name="T6" fmla="*/ 566 w 949"/>
                <a:gd name="T7" fmla="*/ 7 h 548"/>
                <a:gd name="T8" fmla="*/ 937 w 949"/>
                <a:gd name="T9" fmla="*/ 221 h 548"/>
                <a:gd name="T10" fmla="*/ 937 w 949"/>
                <a:gd name="T11" fmla="*/ 246 h 548"/>
                <a:gd name="T12" fmla="*/ 426 w 949"/>
                <a:gd name="T13" fmla="*/ 541 h 548"/>
                <a:gd name="T14" fmla="*/ 383 w 949"/>
                <a:gd name="T15" fmla="*/ 541 h 548"/>
                <a:gd name="T16" fmla="*/ 12 w 949"/>
                <a:gd name="T17" fmla="*/ 327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9" h="548">
                  <a:moveTo>
                    <a:pt x="12" y="327"/>
                  </a:moveTo>
                  <a:cubicBezTo>
                    <a:pt x="0" y="320"/>
                    <a:pt x="0" y="309"/>
                    <a:pt x="12" y="302"/>
                  </a:cubicBezTo>
                  <a:cubicBezTo>
                    <a:pt x="523" y="7"/>
                    <a:pt x="523" y="7"/>
                    <a:pt x="523" y="7"/>
                  </a:cubicBezTo>
                  <a:cubicBezTo>
                    <a:pt x="535" y="0"/>
                    <a:pt x="554" y="0"/>
                    <a:pt x="566" y="7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49" y="228"/>
                    <a:pt x="949" y="239"/>
                    <a:pt x="937" y="246"/>
                  </a:cubicBezTo>
                  <a:cubicBezTo>
                    <a:pt x="426" y="541"/>
                    <a:pt x="426" y="541"/>
                    <a:pt x="426" y="541"/>
                  </a:cubicBezTo>
                  <a:cubicBezTo>
                    <a:pt x="414" y="548"/>
                    <a:pt x="395" y="548"/>
                    <a:pt x="383" y="541"/>
                  </a:cubicBezTo>
                  <a:lnTo>
                    <a:pt x="12" y="327"/>
                  </a:ln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5" name="iṩľiḑè"/>
            <p:cNvSpPr/>
            <p:nvPr/>
          </p:nvSpPr>
          <p:spPr bwMode="auto">
            <a:xfrm>
              <a:off x="3756025" y="2957512"/>
              <a:ext cx="2770187" cy="1597025"/>
            </a:xfrm>
            <a:custGeom>
              <a:avLst/>
              <a:gdLst>
                <a:gd name="T0" fmla="*/ 12 w 949"/>
                <a:gd name="T1" fmla="*/ 326 h 548"/>
                <a:gd name="T2" fmla="*/ 12 w 949"/>
                <a:gd name="T3" fmla="*/ 302 h 548"/>
                <a:gd name="T4" fmla="*/ 523 w 949"/>
                <a:gd name="T5" fmla="*/ 6 h 548"/>
                <a:gd name="T6" fmla="*/ 566 w 949"/>
                <a:gd name="T7" fmla="*/ 6 h 548"/>
                <a:gd name="T8" fmla="*/ 937 w 949"/>
                <a:gd name="T9" fmla="*/ 221 h 548"/>
                <a:gd name="T10" fmla="*/ 937 w 949"/>
                <a:gd name="T11" fmla="*/ 246 h 548"/>
                <a:gd name="T12" fmla="*/ 426 w 949"/>
                <a:gd name="T13" fmla="*/ 541 h 548"/>
                <a:gd name="T14" fmla="*/ 383 w 949"/>
                <a:gd name="T15" fmla="*/ 541 h 548"/>
                <a:gd name="T16" fmla="*/ 12 w 949"/>
                <a:gd name="T17" fmla="*/ 3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9" h="548">
                  <a:moveTo>
                    <a:pt x="12" y="326"/>
                  </a:moveTo>
                  <a:cubicBezTo>
                    <a:pt x="0" y="320"/>
                    <a:pt x="0" y="308"/>
                    <a:pt x="12" y="302"/>
                  </a:cubicBezTo>
                  <a:cubicBezTo>
                    <a:pt x="523" y="6"/>
                    <a:pt x="523" y="6"/>
                    <a:pt x="523" y="6"/>
                  </a:cubicBezTo>
                  <a:cubicBezTo>
                    <a:pt x="535" y="0"/>
                    <a:pt x="554" y="0"/>
                    <a:pt x="566" y="6"/>
                  </a:cubicBezTo>
                  <a:cubicBezTo>
                    <a:pt x="937" y="221"/>
                    <a:pt x="937" y="221"/>
                    <a:pt x="937" y="221"/>
                  </a:cubicBezTo>
                  <a:cubicBezTo>
                    <a:pt x="949" y="227"/>
                    <a:pt x="949" y="239"/>
                    <a:pt x="937" y="246"/>
                  </a:cubicBezTo>
                  <a:cubicBezTo>
                    <a:pt x="426" y="541"/>
                    <a:pt x="426" y="541"/>
                    <a:pt x="426" y="541"/>
                  </a:cubicBezTo>
                  <a:cubicBezTo>
                    <a:pt x="414" y="548"/>
                    <a:pt x="395" y="548"/>
                    <a:pt x="383" y="541"/>
                  </a:cubicBezTo>
                  <a:lnTo>
                    <a:pt x="12" y="326"/>
                  </a:ln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6" name="íṩ1ïḍê"/>
            <p:cNvSpPr/>
            <p:nvPr/>
          </p:nvSpPr>
          <p:spPr bwMode="auto">
            <a:xfrm>
              <a:off x="3783013" y="2954337"/>
              <a:ext cx="2722562" cy="1558925"/>
            </a:xfrm>
            <a:custGeom>
              <a:avLst/>
              <a:gdLst>
                <a:gd name="T0" fmla="*/ 396 w 933"/>
                <a:gd name="T1" fmla="*/ 535 h 535"/>
                <a:gd name="T2" fmla="*/ 377 w 933"/>
                <a:gd name="T3" fmla="*/ 531 h 535"/>
                <a:gd name="T4" fmla="*/ 6 w 933"/>
                <a:gd name="T5" fmla="*/ 317 h 535"/>
                <a:gd name="T6" fmla="*/ 0 w 933"/>
                <a:gd name="T7" fmla="*/ 310 h 535"/>
                <a:gd name="T8" fmla="*/ 6 w 933"/>
                <a:gd name="T9" fmla="*/ 303 h 535"/>
                <a:gd name="T10" fmla="*/ 519 w 933"/>
                <a:gd name="T11" fmla="*/ 4 h 535"/>
                <a:gd name="T12" fmla="*/ 538 w 933"/>
                <a:gd name="T13" fmla="*/ 0 h 535"/>
                <a:gd name="T14" fmla="*/ 556 w 933"/>
                <a:gd name="T15" fmla="*/ 4 h 535"/>
                <a:gd name="T16" fmla="*/ 927 w 933"/>
                <a:gd name="T17" fmla="*/ 218 h 535"/>
                <a:gd name="T18" fmla="*/ 933 w 933"/>
                <a:gd name="T19" fmla="*/ 225 h 535"/>
                <a:gd name="T20" fmla="*/ 927 w 933"/>
                <a:gd name="T21" fmla="*/ 232 h 535"/>
                <a:gd name="T22" fmla="*/ 414 w 933"/>
                <a:gd name="T23" fmla="*/ 531 h 535"/>
                <a:gd name="T24" fmla="*/ 396 w 933"/>
                <a:gd name="T25" fmla="*/ 535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3" h="535">
                  <a:moveTo>
                    <a:pt x="396" y="535"/>
                  </a:moveTo>
                  <a:cubicBezTo>
                    <a:pt x="389" y="535"/>
                    <a:pt x="382" y="534"/>
                    <a:pt x="377" y="531"/>
                  </a:cubicBezTo>
                  <a:cubicBezTo>
                    <a:pt x="6" y="317"/>
                    <a:pt x="6" y="317"/>
                    <a:pt x="6" y="317"/>
                  </a:cubicBezTo>
                  <a:cubicBezTo>
                    <a:pt x="2" y="315"/>
                    <a:pt x="0" y="312"/>
                    <a:pt x="0" y="310"/>
                  </a:cubicBezTo>
                  <a:cubicBezTo>
                    <a:pt x="0" y="307"/>
                    <a:pt x="2" y="305"/>
                    <a:pt x="6" y="303"/>
                  </a:cubicBezTo>
                  <a:cubicBezTo>
                    <a:pt x="519" y="4"/>
                    <a:pt x="519" y="4"/>
                    <a:pt x="519" y="4"/>
                  </a:cubicBezTo>
                  <a:cubicBezTo>
                    <a:pt x="524" y="1"/>
                    <a:pt x="531" y="0"/>
                    <a:pt x="538" y="0"/>
                  </a:cubicBezTo>
                  <a:cubicBezTo>
                    <a:pt x="545" y="0"/>
                    <a:pt x="551" y="1"/>
                    <a:pt x="556" y="4"/>
                  </a:cubicBezTo>
                  <a:cubicBezTo>
                    <a:pt x="927" y="218"/>
                    <a:pt x="927" y="218"/>
                    <a:pt x="927" y="218"/>
                  </a:cubicBezTo>
                  <a:cubicBezTo>
                    <a:pt x="931" y="220"/>
                    <a:pt x="933" y="223"/>
                    <a:pt x="933" y="225"/>
                  </a:cubicBezTo>
                  <a:cubicBezTo>
                    <a:pt x="933" y="228"/>
                    <a:pt x="931" y="230"/>
                    <a:pt x="927" y="232"/>
                  </a:cubicBezTo>
                  <a:cubicBezTo>
                    <a:pt x="414" y="531"/>
                    <a:pt x="414" y="531"/>
                    <a:pt x="414" y="531"/>
                  </a:cubicBezTo>
                  <a:cubicBezTo>
                    <a:pt x="409" y="534"/>
                    <a:pt x="403" y="535"/>
                    <a:pt x="396" y="535"/>
                  </a:cubicBez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7" name="iṥḷíďe"/>
            <p:cNvSpPr/>
            <p:nvPr/>
          </p:nvSpPr>
          <p:spPr bwMode="auto">
            <a:xfrm>
              <a:off x="3898900" y="3021012"/>
              <a:ext cx="2084387" cy="1198563"/>
            </a:xfrm>
            <a:custGeom>
              <a:avLst/>
              <a:gdLst>
                <a:gd name="T0" fmla="*/ 708 w 714"/>
                <a:gd name="T1" fmla="*/ 119 h 411"/>
                <a:gd name="T2" fmla="*/ 507 w 714"/>
                <a:gd name="T3" fmla="*/ 3 h 411"/>
                <a:gd name="T4" fmla="*/ 497 w 714"/>
                <a:gd name="T5" fmla="*/ 0 h 411"/>
                <a:gd name="T6" fmla="*/ 486 w 714"/>
                <a:gd name="T7" fmla="*/ 3 h 411"/>
                <a:gd name="T8" fmla="*/ 6 w 714"/>
                <a:gd name="T9" fmla="*/ 280 h 411"/>
                <a:gd name="T10" fmla="*/ 6 w 714"/>
                <a:gd name="T11" fmla="*/ 292 h 411"/>
                <a:gd name="T12" fmla="*/ 207 w 714"/>
                <a:gd name="T13" fmla="*/ 409 h 411"/>
                <a:gd name="T14" fmla="*/ 217 w 714"/>
                <a:gd name="T15" fmla="*/ 411 h 411"/>
                <a:gd name="T16" fmla="*/ 228 w 714"/>
                <a:gd name="T17" fmla="*/ 409 h 411"/>
                <a:gd name="T18" fmla="*/ 708 w 714"/>
                <a:gd name="T19" fmla="*/ 131 h 411"/>
                <a:gd name="T20" fmla="*/ 708 w 714"/>
                <a:gd name="T21" fmla="*/ 119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4" h="411">
                  <a:moveTo>
                    <a:pt x="708" y="119"/>
                  </a:moveTo>
                  <a:cubicBezTo>
                    <a:pt x="507" y="3"/>
                    <a:pt x="507" y="3"/>
                    <a:pt x="507" y="3"/>
                  </a:cubicBezTo>
                  <a:cubicBezTo>
                    <a:pt x="504" y="1"/>
                    <a:pt x="500" y="0"/>
                    <a:pt x="497" y="0"/>
                  </a:cubicBezTo>
                  <a:cubicBezTo>
                    <a:pt x="493" y="0"/>
                    <a:pt x="489" y="1"/>
                    <a:pt x="486" y="3"/>
                  </a:cubicBezTo>
                  <a:cubicBezTo>
                    <a:pt x="6" y="280"/>
                    <a:pt x="6" y="280"/>
                    <a:pt x="6" y="280"/>
                  </a:cubicBezTo>
                  <a:cubicBezTo>
                    <a:pt x="0" y="284"/>
                    <a:pt x="0" y="289"/>
                    <a:pt x="6" y="292"/>
                  </a:cubicBezTo>
                  <a:cubicBezTo>
                    <a:pt x="207" y="409"/>
                    <a:pt x="207" y="409"/>
                    <a:pt x="207" y="409"/>
                  </a:cubicBezTo>
                  <a:cubicBezTo>
                    <a:pt x="210" y="410"/>
                    <a:pt x="214" y="411"/>
                    <a:pt x="217" y="411"/>
                  </a:cubicBezTo>
                  <a:cubicBezTo>
                    <a:pt x="221" y="411"/>
                    <a:pt x="225" y="410"/>
                    <a:pt x="228" y="409"/>
                  </a:cubicBezTo>
                  <a:cubicBezTo>
                    <a:pt x="708" y="131"/>
                    <a:pt x="708" y="131"/>
                    <a:pt x="708" y="131"/>
                  </a:cubicBezTo>
                  <a:cubicBezTo>
                    <a:pt x="714" y="128"/>
                    <a:pt x="714" y="122"/>
                    <a:pt x="708" y="119"/>
                  </a:cubicBez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8" name="îşļîḓé"/>
            <p:cNvSpPr/>
            <p:nvPr/>
          </p:nvSpPr>
          <p:spPr bwMode="auto">
            <a:xfrm>
              <a:off x="4006850" y="3830637"/>
              <a:ext cx="176212" cy="103188"/>
            </a:xfrm>
            <a:custGeom>
              <a:avLst/>
              <a:gdLst>
                <a:gd name="T0" fmla="*/ 60 w 60"/>
                <a:gd name="T1" fmla="*/ 19 h 35"/>
                <a:gd name="T2" fmla="*/ 58 w 60"/>
                <a:gd name="T3" fmla="*/ 17 h 35"/>
                <a:gd name="T4" fmla="*/ 32 w 60"/>
                <a:gd name="T5" fmla="*/ 1 h 35"/>
                <a:gd name="T6" fmla="*/ 28 w 60"/>
                <a:gd name="T7" fmla="*/ 0 h 35"/>
                <a:gd name="T8" fmla="*/ 24 w 60"/>
                <a:gd name="T9" fmla="*/ 1 h 35"/>
                <a:gd name="T10" fmla="*/ 1 w 60"/>
                <a:gd name="T11" fmla="*/ 14 h 35"/>
                <a:gd name="T12" fmla="*/ 0 w 60"/>
                <a:gd name="T13" fmla="*/ 17 h 35"/>
                <a:gd name="T14" fmla="*/ 1 w 60"/>
                <a:gd name="T15" fmla="*/ 19 h 35"/>
                <a:gd name="T16" fmla="*/ 28 w 60"/>
                <a:gd name="T17" fmla="*/ 34 h 35"/>
                <a:gd name="T18" fmla="*/ 32 w 60"/>
                <a:gd name="T19" fmla="*/ 35 h 35"/>
                <a:gd name="T20" fmla="*/ 36 w 60"/>
                <a:gd name="T21" fmla="*/ 34 h 35"/>
                <a:gd name="T22" fmla="*/ 58 w 60"/>
                <a:gd name="T23" fmla="*/ 21 h 35"/>
                <a:gd name="T24" fmla="*/ 60 w 60"/>
                <a:gd name="T25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60" y="19"/>
                  </a:moveTo>
                  <a:cubicBezTo>
                    <a:pt x="60" y="18"/>
                    <a:pt x="59" y="17"/>
                    <a:pt x="58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1"/>
                    <a:pt x="60" y="20"/>
                    <a:pt x="60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29" name="îşľíḓe"/>
            <p:cNvSpPr/>
            <p:nvPr/>
          </p:nvSpPr>
          <p:spPr bwMode="auto">
            <a:xfrm>
              <a:off x="4103688" y="3776662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9 w 60"/>
                <a:gd name="T17" fmla="*/ 21 h 35"/>
                <a:gd name="T18" fmla="*/ 60 w 60"/>
                <a:gd name="T19" fmla="*/ 19 h 35"/>
                <a:gd name="T20" fmla="*/ 59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30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0" name="íšľíḑê"/>
            <p:cNvSpPr/>
            <p:nvPr/>
          </p:nvSpPr>
          <p:spPr bwMode="auto">
            <a:xfrm>
              <a:off x="4202113" y="3721100"/>
              <a:ext cx="176212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8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1" name="işḷîďe"/>
            <p:cNvSpPr/>
            <p:nvPr/>
          </p:nvSpPr>
          <p:spPr bwMode="auto">
            <a:xfrm>
              <a:off x="4298950" y="3665537"/>
              <a:ext cx="174625" cy="98425"/>
            </a:xfrm>
            <a:custGeom>
              <a:avLst/>
              <a:gdLst>
                <a:gd name="T0" fmla="*/ 28 w 60"/>
                <a:gd name="T1" fmla="*/ 0 h 34"/>
                <a:gd name="T2" fmla="*/ 24 w 60"/>
                <a:gd name="T3" fmla="*/ 0 h 34"/>
                <a:gd name="T4" fmla="*/ 2 w 60"/>
                <a:gd name="T5" fmla="*/ 13 h 34"/>
                <a:gd name="T6" fmla="*/ 0 w 60"/>
                <a:gd name="T7" fmla="*/ 16 h 34"/>
                <a:gd name="T8" fmla="*/ 2 w 60"/>
                <a:gd name="T9" fmla="*/ 18 h 34"/>
                <a:gd name="T10" fmla="*/ 28 w 60"/>
                <a:gd name="T11" fmla="*/ 33 h 34"/>
                <a:gd name="T12" fmla="*/ 32 w 60"/>
                <a:gd name="T13" fmla="*/ 34 h 34"/>
                <a:gd name="T14" fmla="*/ 36 w 60"/>
                <a:gd name="T15" fmla="*/ 33 h 34"/>
                <a:gd name="T16" fmla="*/ 59 w 60"/>
                <a:gd name="T17" fmla="*/ 20 h 34"/>
                <a:gd name="T18" fmla="*/ 60 w 60"/>
                <a:gd name="T19" fmla="*/ 18 h 34"/>
                <a:gd name="T20" fmla="*/ 59 w 60"/>
                <a:gd name="T21" fmla="*/ 16 h 34"/>
                <a:gd name="T22" fmla="*/ 32 w 60"/>
                <a:gd name="T23" fmla="*/ 0 h 34"/>
                <a:gd name="T24" fmla="*/ 28 w 60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0"/>
                  </a:moveTo>
                  <a:cubicBezTo>
                    <a:pt x="27" y="0"/>
                    <a:pt x="25" y="0"/>
                    <a:pt x="24" y="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1" y="34"/>
                    <a:pt x="32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6"/>
                    <a:pt x="59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2" name="iṥ1iḓé"/>
            <p:cNvSpPr/>
            <p:nvPr/>
          </p:nvSpPr>
          <p:spPr bwMode="auto">
            <a:xfrm>
              <a:off x="4398963" y="3606800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9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20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3" name="îs1îḍê"/>
            <p:cNvSpPr/>
            <p:nvPr/>
          </p:nvSpPr>
          <p:spPr bwMode="auto">
            <a:xfrm>
              <a:off x="4494213" y="3551237"/>
              <a:ext cx="176212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9 w 60"/>
                <a:gd name="T17" fmla="*/ 21 h 35"/>
                <a:gd name="T18" fmla="*/ 60 w 60"/>
                <a:gd name="T19" fmla="*/ 18 h 35"/>
                <a:gd name="T20" fmla="*/ 59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íṣļïḍé"/>
            <p:cNvSpPr/>
            <p:nvPr/>
          </p:nvSpPr>
          <p:spPr bwMode="auto">
            <a:xfrm>
              <a:off x="4594225" y="3495675"/>
              <a:ext cx="174625" cy="100013"/>
            </a:xfrm>
            <a:custGeom>
              <a:avLst/>
              <a:gdLst>
                <a:gd name="T0" fmla="*/ 28 w 60"/>
                <a:gd name="T1" fmla="*/ 0 h 34"/>
                <a:gd name="T2" fmla="*/ 24 w 60"/>
                <a:gd name="T3" fmla="*/ 1 h 34"/>
                <a:gd name="T4" fmla="*/ 1 w 60"/>
                <a:gd name="T5" fmla="*/ 13 h 34"/>
                <a:gd name="T6" fmla="*/ 0 w 60"/>
                <a:gd name="T7" fmla="*/ 16 h 34"/>
                <a:gd name="T8" fmla="*/ 1 w 60"/>
                <a:gd name="T9" fmla="*/ 18 h 34"/>
                <a:gd name="T10" fmla="*/ 28 w 60"/>
                <a:gd name="T11" fmla="*/ 33 h 34"/>
                <a:gd name="T12" fmla="*/ 32 w 60"/>
                <a:gd name="T13" fmla="*/ 34 h 34"/>
                <a:gd name="T14" fmla="*/ 36 w 60"/>
                <a:gd name="T15" fmla="*/ 33 h 34"/>
                <a:gd name="T16" fmla="*/ 58 w 60"/>
                <a:gd name="T17" fmla="*/ 20 h 34"/>
                <a:gd name="T18" fmla="*/ 60 w 60"/>
                <a:gd name="T19" fmla="*/ 18 h 34"/>
                <a:gd name="T20" fmla="*/ 58 w 60"/>
                <a:gd name="T21" fmla="*/ 16 h 34"/>
                <a:gd name="T22" fmla="*/ 32 w 60"/>
                <a:gd name="T23" fmla="*/ 1 h 34"/>
                <a:gd name="T24" fmla="*/ 28 w 60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0"/>
                  </a:moveTo>
                  <a:cubicBezTo>
                    <a:pt x="26" y="0"/>
                    <a:pt x="25" y="0"/>
                    <a:pt x="24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0" y="34"/>
                    <a:pt x="32" y="34"/>
                  </a:cubicBezTo>
                  <a:cubicBezTo>
                    <a:pt x="33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6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isḷïḍé"/>
            <p:cNvSpPr/>
            <p:nvPr/>
          </p:nvSpPr>
          <p:spPr bwMode="auto">
            <a:xfrm>
              <a:off x="4691063" y="3438525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9 w 60"/>
                <a:gd name="T17" fmla="*/ 21 h 35"/>
                <a:gd name="T18" fmla="*/ 60 w 60"/>
                <a:gd name="T19" fmla="*/ 19 h 35"/>
                <a:gd name="T20" fmla="*/ 59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íṥḻiḋê"/>
            <p:cNvSpPr/>
            <p:nvPr/>
          </p:nvSpPr>
          <p:spPr bwMode="auto">
            <a:xfrm>
              <a:off x="4789488" y="3382962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8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íşḻîḑe"/>
            <p:cNvSpPr/>
            <p:nvPr/>
          </p:nvSpPr>
          <p:spPr bwMode="auto">
            <a:xfrm>
              <a:off x="4886325" y="3327400"/>
              <a:ext cx="174625" cy="98425"/>
            </a:xfrm>
            <a:custGeom>
              <a:avLst/>
              <a:gdLst>
                <a:gd name="T0" fmla="*/ 28 w 60"/>
                <a:gd name="T1" fmla="*/ 0 h 34"/>
                <a:gd name="T2" fmla="*/ 24 w 60"/>
                <a:gd name="T3" fmla="*/ 1 h 34"/>
                <a:gd name="T4" fmla="*/ 2 w 60"/>
                <a:gd name="T5" fmla="*/ 13 h 34"/>
                <a:gd name="T6" fmla="*/ 0 w 60"/>
                <a:gd name="T7" fmla="*/ 16 h 34"/>
                <a:gd name="T8" fmla="*/ 2 w 60"/>
                <a:gd name="T9" fmla="*/ 18 h 34"/>
                <a:gd name="T10" fmla="*/ 28 w 60"/>
                <a:gd name="T11" fmla="*/ 33 h 34"/>
                <a:gd name="T12" fmla="*/ 32 w 60"/>
                <a:gd name="T13" fmla="*/ 34 h 34"/>
                <a:gd name="T14" fmla="*/ 36 w 60"/>
                <a:gd name="T15" fmla="*/ 33 h 34"/>
                <a:gd name="T16" fmla="*/ 58 w 60"/>
                <a:gd name="T17" fmla="*/ 20 h 34"/>
                <a:gd name="T18" fmla="*/ 60 w 60"/>
                <a:gd name="T19" fmla="*/ 18 h 34"/>
                <a:gd name="T20" fmla="*/ 58 w 60"/>
                <a:gd name="T21" fmla="*/ 16 h 34"/>
                <a:gd name="T22" fmla="*/ 32 w 60"/>
                <a:gd name="T23" fmla="*/ 1 h 34"/>
                <a:gd name="T24" fmla="*/ 28 w 60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1" y="34"/>
                    <a:pt x="32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6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îṥ1îḓé"/>
            <p:cNvSpPr/>
            <p:nvPr/>
          </p:nvSpPr>
          <p:spPr bwMode="auto">
            <a:xfrm>
              <a:off x="4984750" y="3268662"/>
              <a:ext cx="176212" cy="101600"/>
            </a:xfrm>
            <a:custGeom>
              <a:avLst/>
              <a:gdLst>
                <a:gd name="T0" fmla="*/ 27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9 h 35"/>
                <a:gd name="T20" fmla="*/ 58 w 60"/>
                <a:gd name="T21" fmla="*/ 17 h 35"/>
                <a:gd name="T22" fmla="*/ 31 w 60"/>
                <a:gd name="T23" fmla="*/ 1 h 35"/>
                <a:gd name="T24" fmla="*/ 27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7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ubicBezTo>
                    <a:pt x="33" y="35"/>
                    <a:pt x="34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20"/>
                    <a:pt x="60" y="19"/>
                  </a:cubicBezTo>
                  <a:cubicBezTo>
                    <a:pt x="60" y="18"/>
                    <a:pt x="59" y="17"/>
                    <a:pt x="58" y="17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1"/>
                    <a:pt x="29" y="0"/>
                    <a:pt x="27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iŝľídê"/>
            <p:cNvSpPr/>
            <p:nvPr/>
          </p:nvSpPr>
          <p:spPr bwMode="auto">
            <a:xfrm>
              <a:off x="5081588" y="3213100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8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i$ļiḑê"/>
            <p:cNvSpPr/>
            <p:nvPr/>
          </p:nvSpPr>
          <p:spPr bwMode="auto">
            <a:xfrm>
              <a:off x="5178425" y="3157537"/>
              <a:ext cx="174625" cy="100013"/>
            </a:xfrm>
            <a:custGeom>
              <a:avLst/>
              <a:gdLst>
                <a:gd name="T0" fmla="*/ 59 w 60"/>
                <a:gd name="T1" fmla="*/ 16 h 34"/>
                <a:gd name="T2" fmla="*/ 32 w 60"/>
                <a:gd name="T3" fmla="*/ 1 h 34"/>
                <a:gd name="T4" fmla="*/ 28 w 60"/>
                <a:gd name="T5" fmla="*/ 0 h 34"/>
                <a:gd name="T6" fmla="*/ 24 w 60"/>
                <a:gd name="T7" fmla="*/ 1 h 34"/>
                <a:gd name="T8" fmla="*/ 2 w 60"/>
                <a:gd name="T9" fmla="*/ 14 h 34"/>
                <a:gd name="T10" fmla="*/ 0 w 60"/>
                <a:gd name="T11" fmla="*/ 16 h 34"/>
                <a:gd name="T12" fmla="*/ 2 w 60"/>
                <a:gd name="T13" fmla="*/ 18 h 34"/>
                <a:gd name="T14" fmla="*/ 29 w 60"/>
                <a:gd name="T15" fmla="*/ 33 h 34"/>
                <a:gd name="T16" fmla="*/ 33 w 60"/>
                <a:gd name="T17" fmla="*/ 34 h 34"/>
                <a:gd name="T18" fmla="*/ 36 w 60"/>
                <a:gd name="T19" fmla="*/ 33 h 34"/>
                <a:gd name="T20" fmla="*/ 59 w 60"/>
                <a:gd name="T21" fmla="*/ 20 h 34"/>
                <a:gd name="T22" fmla="*/ 60 w 60"/>
                <a:gd name="T23" fmla="*/ 18 h 34"/>
                <a:gd name="T24" fmla="*/ 59 w 60"/>
                <a:gd name="T25" fmla="*/ 1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59" y="16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1" y="34"/>
                    <a:pt x="33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7"/>
                    <a:pt x="59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ís1îḓè"/>
            <p:cNvSpPr/>
            <p:nvPr/>
          </p:nvSpPr>
          <p:spPr bwMode="auto">
            <a:xfrm>
              <a:off x="5268913" y="3038475"/>
              <a:ext cx="125412" cy="73025"/>
            </a:xfrm>
            <a:custGeom>
              <a:avLst/>
              <a:gdLst>
                <a:gd name="T0" fmla="*/ 2 w 43"/>
                <a:gd name="T1" fmla="*/ 20 h 25"/>
                <a:gd name="T2" fmla="*/ 10 w 43"/>
                <a:gd name="T3" fmla="*/ 24 h 25"/>
                <a:gd name="T4" fmla="*/ 13 w 43"/>
                <a:gd name="T5" fmla="*/ 25 h 25"/>
                <a:gd name="T6" fmla="*/ 17 w 43"/>
                <a:gd name="T7" fmla="*/ 24 h 25"/>
                <a:gd name="T8" fmla="*/ 41 w 43"/>
                <a:gd name="T9" fmla="*/ 10 h 25"/>
                <a:gd name="T10" fmla="*/ 43 w 43"/>
                <a:gd name="T11" fmla="*/ 8 h 25"/>
                <a:gd name="T12" fmla="*/ 41 w 43"/>
                <a:gd name="T13" fmla="*/ 6 h 25"/>
                <a:gd name="T14" fmla="*/ 33 w 43"/>
                <a:gd name="T15" fmla="*/ 1 h 25"/>
                <a:gd name="T16" fmla="*/ 29 w 43"/>
                <a:gd name="T17" fmla="*/ 0 h 25"/>
                <a:gd name="T18" fmla="*/ 26 w 43"/>
                <a:gd name="T19" fmla="*/ 1 h 25"/>
                <a:gd name="T20" fmla="*/ 2 w 43"/>
                <a:gd name="T21" fmla="*/ 15 h 25"/>
                <a:gd name="T22" fmla="*/ 0 w 43"/>
                <a:gd name="T23" fmla="*/ 17 h 25"/>
                <a:gd name="T24" fmla="*/ 2 w 43"/>
                <a:gd name="T25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5">
                  <a:moveTo>
                    <a:pt x="2" y="20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1" y="25"/>
                    <a:pt x="12" y="25"/>
                    <a:pt x="13" y="25"/>
                  </a:cubicBezTo>
                  <a:cubicBezTo>
                    <a:pt x="15" y="25"/>
                    <a:pt x="16" y="25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10"/>
                    <a:pt x="43" y="9"/>
                    <a:pt x="43" y="8"/>
                  </a:cubicBezTo>
                  <a:cubicBezTo>
                    <a:pt x="43" y="7"/>
                    <a:pt x="42" y="6"/>
                    <a:pt x="41" y="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1"/>
                    <a:pt x="31" y="0"/>
                    <a:pt x="29" y="0"/>
                  </a:cubicBezTo>
                  <a:cubicBezTo>
                    <a:pt x="28" y="0"/>
                    <a:pt x="27" y="1"/>
                    <a:pt x="26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6"/>
                    <a:pt x="0" y="17"/>
                    <a:pt x="0" y="17"/>
                  </a:cubicBezTo>
                  <a:cubicBezTo>
                    <a:pt x="0" y="18"/>
                    <a:pt x="1" y="19"/>
                    <a:pt x="2" y="2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2" name="îṩḻiḋè"/>
            <p:cNvSpPr/>
            <p:nvPr/>
          </p:nvSpPr>
          <p:spPr bwMode="auto">
            <a:xfrm>
              <a:off x="5165725" y="3100387"/>
              <a:ext cx="125412" cy="69850"/>
            </a:xfrm>
            <a:custGeom>
              <a:avLst/>
              <a:gdLst>
                <a:gd name="T0" fmla="*/ 2 w 43"/>
                <a:gd name="T1" fmla="*/ 19 h 24"/>
                <a:gd name="T2" fmla="*/ 10 w 43"/>
                <a:gd name="T3" fmla="*/ 23 h 24"/>
                <a:gd name="T4" fmla="*/ 14 w 43"/>
                <a:gd name="T5" fmla="*/ 24 h 24"/>
                <a:gd name="T6" fmla="*/ 18 w 43"/>
                <a:gd name="T7" fmla="*/ 23 h 24"/>
                <a:gd name="T8" fmla="*/ 41 w 43"/>
                <a:gd name="T9" fmla="*/ 10 h 24"/>
                <a:gd name="T10" fmla="*/ 43 w 43"/>
                <a:gd name="T11" fmla="*/ 7 h 24"/>
                <a:gd name="T12" fmla="*/ 41 w 43"/>
                <a:gd name="T13" fmla="*/ 5 h 24"/>
                <a:gd name="T14" fmla="*/ 34 w 43"/>
                <a:gd name="T15" fmla="*/ 0 h 24"/>
                <a:gd name="T16" fmla="*/ 30 w 43"/>
                <a:gd name="T17" fmla="*/ 0 h 24"/>
                <a:gd name="T18" fmla="*/ 26 w 43"/>
                <a:gd name="T19" fmla="*/ 0 h 24"/>
                <a:gd name="T20" fmla="*/ 2 w 43"/>
                <a:gd name="T21" fmla="*/ 14 h 24"/>
                <a:gd name="T22" fmla="*/ 0 w 43"/>
                <a:gd name="T23" fmla="*/ 16 h 24"/>
                <a:gd name="T24" fmla="*/ 2 w 43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4">
                  <a:moveTo>
                    <a:pt x="2" y="19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1" y="24"/>
                    <a:pt x="12" y="24"/>
                    <a:pt x="14" y="24"/>
                  </a:cubicBezTo>
                  <a:cubicBezTo>
                    <a:pt x="15" y="24"/>
                    <a:pt x="17" y="24"/>
                    <a:pt x="18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8"/>
                    <a:pt x="43" y="7"/>
                  </a:cubicBezTo>
                  <a:cubicBezTo>
                    <a:pt x="43" y="6"/>
                    <a:pt x="42" y="6"/>
                    <a:pt x="41" y="5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1" y="0"/>
                    <a:pt x="30" y="0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3" name="iṧ1íḋê"/>
            <p:cNvSpPr/>
            <p:nvPr/>
          </p:nvSpPr>
          <p:spPr bwMode="auto">
            <a:xfrm>
              <a:off x="5067300" y="3157537"/>
              <a:ext cx="122237" cy="69850"/>
            </a:xfrm>
            <a:custGeom>
              <a:avLst/>
              <a:gdLst>
                <a:gd name="T0" fmla="*/ 1 w 42"/>
                <a:gd name="T1" fmla="*/ 19 h 24"/>
                <a:gd name="T2" fmla="*/ 9 w 42"/>
                <a:gd name="T3" fmla="*/ 23 h 24"/>
                <a:gd name="T4" fmla="*/ 13 w 42"/>
                <a:gd name="T5" fmla="*/ 24 h 24"/>
                <a:gd name="T6" fmla="*/ 17 w 42"/>
                <a:gd name="T7" fmla="*/ 23 h 24"/>
                <a:gd name="T8" fmla="*/ 41 w 42"/>
                <a:gd name="T9" fmla="*/ 10 h 24"/>
                <a:gd name="T10" fmla="*/ 42 w 42"/>
                <a:gd name="T11" fmla="*/ 7 h 24"/>
                <a:gd name="T12" fmla="*/ 41 w 42"/>
                <a:gd name="T13" fmla="*/ 5 h 24"/>
                <a:gd name="T14" fmla="*/ 33 w 42"/>
                <a:gd name="T15" fmla="*/ 1 h 24"/>
                <a:gd name="T16" fmla="*/ 29 w 42"/>
                <a:gd name="T17" fmla="*/ 0 h 24"/>
                <a:gd name="T18" fmla="*/ 25 w 42"/>
                <a:gd name="T19" fmla="*/ 1 h 24"/>
                <a:gd name="T20" fmla="*/ 1 w 42"/>
                <a:gd name="T21" fmla="*/ 14 h 24"/>
                <a:gd name="T22" fmla="*/ 0 w 42"/>
                <a:gd name="T23" fmla="*/ 17 h 24"/>
                <a:gd name="T24" fmla="*/ 1 w 42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4">
                  <a:moveTo>
                    <a:pt x="1" y="19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2" y="24"/>
                    <a:pt x="13" y="24"/>
                  </a:cubicBezTo>
                  <a:cubicBezTo>
                    <a:pt x="14" y="24"/>
                    <a:pt x="16" y="24"/>
                    <a:pt x="17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2" y="8"/>
                    <a:pt x="42" y="7"/>
                  </a:cubicBezTo>
                  <a:cubicBezTo>
                    <a:pt x="42" y="6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0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1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4" name="îṡľiďé"/>
            <p:cNvSpPr/>
            <p:nvPr/>
          </p:nvSpPr>
          <p:spPr bwMode="auto">
            <a:xfrm>
              <a:off x="4964113" y="3216275"/>
              <a:ext cx="123825" cy="69850"/>
            </a:xfrm>
            <a:custGeom>
              <a:avLst/>
              <a:gdLst>
                <a:gd name="T0" fmla="*/ 2 w 42"/>
                <a:gd name="T1" fmla="*/ 19 h 24"/>
                <a:gd name="T2" fmla="*/ 9 w 42"/>
                <a:gd name="T3" fmla="*/ 23 h 24"/>
                <a:gd name="T4" fmla="*/ 13 w 42"/>
                <a:gd name="T5" fmla="*/ 24 h 24"/>
                <a:gd name="T6" fmla="*/ 17 w 42"/>
                <a:gd name="T7" fmla="*/ 23 h 24"/>
                <a:gd name="T8" fmla="*/ 41 w 42"/>
                <a:gd name="T9" fmla="*/ 10 h 24"/>
                <a:gd name="T10" fmla="*/ 42 w 42"/>
                <a:gd name="T11" fmla="*/ 7 h 24"/>
                <a:gd name="T12" fmla="*/ 41 w 42"/>
                <a:gd name="T13" fmla="*/ 5 h 24"/>
                <a:gd name="T14" fmla="*/ 33 w 42"/>
                <a:gd name="T15" fmla="*/ 1 h 24"/>
                <a:gd name="T16" fmla="*/ 29 w 42"/>
                <a:gd name="T17" fmla="*/ 0 h 24"/>
                <a:gd name="T18" fmla="*/ 25 w 42"/>
                <a:gd name="T19" fmla="*/ 1 h 24"/>
                <a:gd name="T20" fmla="*/ 2 w 42"/>
                <a:gd name="T21" fmla="*/ 14 h 24"/>
                <a:gd name="T22" fmla="*/ 0 w 42"/>
                <a:gd name="T23" fmla="*/ 17 h 24"/>
                <a:gd name="T24" fmla="*/ 2 w 42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4">
                  <a:moveTo>
                    <a:pt x="2" y="19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2" y="24"/>
                    <a:pt x="13" y="24"/>
                  </a:cubicBezTo>
                  <a:cubicBezTo>
                    <a:pt x="15" y="24"/>
                    <a:pt x="16" y="24"/>
                    <a:pt x="17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2" y="8"/>
                    <a:pt x="42" y="7"/>
                  </a:cubicBezTo>
                  <a:cubicBezTo>
                    <a:pt x="42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1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5" name="işľïďê"/>
            <p:cNvSpPr/>
            <p:nvPr/>
          </p:nvSpPr>
          <p:spPr bwMode="auto">
            <a:xfrm>
              <a:off x="4862513" y="3275012"/>
              <a:ext cx="125412" cy="69850"/>
            </a:xfrm>
            <a:custGeom>
              <a:avLst/>
              <a:gdLst>
                <a:gd name="T0" fmla="*/ 2 w 43"/>
                <a:gd name="T1" fmla="*/ 19 h 24"/>
                <a:gd name="T2" fmla="*/ 10 w 43"/>
                <a:gd name="T3" fmla="*/ 23 h 24"/>
                <a:gd name="T4" fmla="*/ 13 w 43"/>
                <a:gd name="T5" fmla="*/ 24 h 24"/>
                <a:gd name="T6" fmla="*/ 17 w 43"/>
                <a:gd name="T7" fmla="*/ 23 h 24"/>
                <a:gd name="T8" fmla="*/ 41 w 43"/>
                <a:gd name="T9" fmla="*/ 10 h 24"/>
                <a:gd name="T10" fmla="*/ 43 w 43"/>
                <a:gd name="T11" fmla="*/ 7 h 24"/>
                <a:gd name="T12" fmla="*/ 41 w 43"/>
                <a:gd name="T13" fmla="*/ 5 h 24"/>
                <a:gd name="T14" fmla="*/ 33 w 43"/>
                <a:gd name="T15" fmla="*/ 1 h 24"/>
                <a:gd name="T16" fmla="*/ 29 w 43"/>
                <a:gd name="T17" fmla="*/ 0 h 24"/>
                <a:gd name="T18" fmla="*/ 26 w 43"/>
                <a:gd name="T19" fmla="*/ 1 h 24"/>
                <a:gd name="T20" fmla="*/ 2 w 43"/>
                <a:gd name="T21" fmla="*/ 14 h 24"/>
                <a:gd name="T22" fmla="*/ 0 w 43"/>
                <a:gd name="T23" fmla="*/ 17 h 24"/>
                <a:gd name="T24" fmla="*/ 2 w 43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4">
                  <a:moveTo>
                    <a:pt x="2" y="19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1" y="24"/>
                    <a:pt x="12" y="24"/>
                    <a:pt x="13" y="24"/>
                  </a:cubicBezTo>
                  <a:cubicBezTo>
                    <a:pt x="15" y="24"/>
                    <a:pt x="16" y="24"/>
                    <a:pt x="17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8"/>
                    <a:pt x="43" y="7"/>
                  </a:cubicBezTo>
                  <a:cubicBezTo>
                    <a:pt x="43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1" y="0"/>
                    <a:pt x="29" y="0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7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6" name="íśľidè"/>
            <p:cNvSpPr/>
            <p:nvPr/>
          </p:nvSpPr>
          <p:spPr bwMode="auto">
            <a:xfrm>
              <a:off x="4760913" y="3332162"/>
              <a:ext cx="125412" cy="71438"/>
            </a:xfrm>
            <a:custGeom>
              <a:avLst/>
              <a:gdLst>
                <a:gd name="T0" fmla="*/ 2 w 43"/>
                <a:gd name="T1" fmla="*/ 19 h 24"/>
                <a:gd name="T2" fmla="*/ 10 w 43"/>
                <a:gd name="T3" fmla="*/ 23 h 24"/>
                <a:gd name="T4" fmla="*/ 14 w 43"/>
                <a:gd name="T5" fmla="*/ 24 h 24"/>
                <a:gd name="T6" fmla="*/ 18 w 43"/>
                <a:gd name="T7" fmla="*/ 23 h 24"/>
                <a:gd name="T8" fmla="*/ 41 w 43"/>
                <a:gd name="T9" fmla="*/ 10 h 24"/>
                <a:gd name="T10" fmla="*/ 43 w 43"/>
                <a:gd name="T11" fmla="*/ 7 h 24"/>
                <a:gd name="T12" fmla="*/ 41 w 43"/>
                <a:gd name="T13" fmla="*/ 5 h 24"/>
                <a:gd name="T14" fmla="*/ 34 w 43"/>
                <a:gd name="T15" fmla="*/ 1 h 24"/>
                <a:gd name="T16" fmla="*/ 30 w 43"/>
                <a:gd name="T17" fmla="*/ 0 h 24"/>
                <a:gd name="T18" fmla="*/ 26 w 43"/>
                <a:gd name="T19" fmla="*/ 1 h 24"/>
                <a:gd name="T20" fmla="*/ 2 w 43"/>
                <a:gd name="T21" fmla="*/ 14 h 24"/>
                <a:gd name="T22" fmla="*/ 0 w 43"/>
                <a:gd name="T23" fmla="*/ 17 h 24"/>
                <a:gd name="T24" fmla="*/ 2 w 43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4">
                  <a:moveTo>
                    <a:pt x="2" y="19"/>
                  </a:moveTo>
                  <a:cubicBezTo>
                    <a:pt x="10" y="23"/>
                    <a:pt x="10" y="23"/>
                    <a:pt x="10" y="23"/>
                  </a:cubicBezTo>
                  <a:cubicBezTo>
                    <a:pt x="11" y="24"/>
                    <a:pt x="12" y="24"/>
                    <a:pt x="14" y="24"/>
                  </a:cubicBezTo>
                  <a:cubicBezTo>
                    <a:pt x="15" y="24"/>
                    <a:pt x="17" y="24"/>
                    <a:pt x="18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8"/>
                    <a:pt x="43" y="7"/>
                  </a:cubicBezTo>
                  <a:cubicBezTo>
                    <a:pt x="43" y="7"/>
                    <a:pt x="42" y="6"/>
                    <a:pt x="41" y="5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3" y="0"/>
                    <a:pt x="31" y="0"/>
                    <a:pt x="30" y="0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7" name="išḻïďè"/>
            <p:cNvSpPr/>
            <p:nvPr/>
          </p:nvSpPr>
          <p:spPr bwMode="auto">
            <a:xfrm>
              <a:off x="4660900" y="3390900"/>
              <a:ext cx="122237" cy="69850"/>
            </a:xfrm>
            <a:custGeom>
              <a:avLst/>
              <a:gdLst>
                <a:gd name="T0" fmla="*/ 1 w 42"/>
                <a:gd name="T1" fmla="*/ 19 h 24"/>
                <a:gd name="T2" fmla="*/ 9 w 42"/>
                <a:gd name="T3" fmla="*/ 23 h 24"/>
                <a:gd name="T4" fmla="*/ 13 w 42"/>
                <a:gd name="T5" fmla="*/ 24 h 24"/>
                <a:gd name="T6" fmla="*/ 17 w 42"/>
                <a:gd name="T7" fmla="*/ 23 h 24"/>
                <a:gd name="T8" fmla="*/ 41 w 42"/>
                <a:gd name="T9" fmla="*/ 10 h 24"/>
                <a:gd name="T10" fmla="*/ 42 w 42"/>
                <a:gd name="T11" fmla="*/ 8 h 24"/>
                <a:gd name="T12" fmla="*/ 41 w 42"/>
                <a:gd name="T13" fmla="*/ 5 h 24"/>
                <a:gd name="T14" fmla="*/ 33 w 42"/>
                <a:gd name="T15" fmla="*/ 1 h 24"/>
                <a:gd name="T16" fmla="*/ 29 w 42"/>
                <a:gd name="T17" fmla="*/ 0 h 24"/>
                <a:gd name="T18" fmla="*/ 25 w 42"/>
                <a:gd name="T19" fmla="*/ 1 h 24"/>
                <a:gd name="T20" fmla="*/ 1 w 42"/>
                <a:gd name="T21" fmla="*/ 14 h 24"/>
                <a:gd name="T22" fmla="*/ 0 w 42"/>
                <a:gd name="T23" fmla="*/ 17 h 24"/>
                <a:gd name="T24" fmla="*/ 1 w 42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4">
                  <a:moveTo>
                    <a:pt x="1" y="19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2" y="24"/>
                    <a:pt x="13" y="24"/>
                  </a:cubicBezTo>
                  <a:cubicBezTo>
                    <a:pt x="14" y="24"/>
                    <a:pt x="16" y="24"/>
                    <a:pt x="17" y="23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0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8"/>
                    <a:pt x="0" y="18"/>
                    <a:pt x="1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8" name="îSľïḍè"/>
            <p:cNvSpPr/>
            <p:nvPr/>
          </p:nvSpPr>
          <p:spPr bwMode="auto">
            <a:xfrm>
              <a:off x="4559300" y="3449637"/>
              <a:ext cx="122237" cy="69850"/>
            </a:xfrm>
            <a:custGeom>
              <a:avLst/>
              <a:gdLst>
                <a:gd name="T0" fmla="*/ 2 w 42"/>
                <a:gd name="T1" fmla="*/ 19 h 24"/>
                <a:gd name="T2" fmla="*/ 9 w 42"/>
                <a:gd name="T3" fmla="*/ 24 h 24"/>
                <a:gd name="T4" fmla="*/ 13 w 42"/>
                <a:gd name="T5" fmla="*/ 24 h 24"/>
                <a:gd name="T6" fmla="*/ 17 w 42"/>
                <a:gd name="T7" fmla="*/ 24 h 24"/>
                <a:gd name="T8" fmla="*/ 41 w 42"/>
                <a:gd name="T9" fmla="*/ 10 h 24"/>
                <a:gd name="T10" fmla="*/ 42 w 42"/>
                <a:gd name="T11" fmla="*/ 8 h 24"/>
                <a:gd name="T12" fmla="*/ 41 w 42"/>
                <a:gd name="T13" fmla="*/ 5 h 24"/>
                <a:gd name="T14" fmla="*/ 33 w 42"/>
                <a:gd name="T15" fmla="*/ 1 h 24"/>
                <a:gd name="T16" fmla="*/ 29 w 42"/>
                <a:gd name="T17" fmla="*/ 0 h 24"/>
                <a:gd name="T18" fmla="*/ 25 w 42"/>
                <a:gd name="T19" fmla="*/ 1 h 24"/>
                <a:gd name="T20" fmla="*/ 2 w 42"/>
                <a:gd name="T21" fmla="*/ 15 h 24"/>
                <a:gd name="T22" fmla="*/ 0 w 42"/>
                <a:gd name="T23" fmla="*/ 17 h 24"/>
                <a:gd name="T24" fmla="*/ 2 w 42"/>
                <a:gd name="T25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4">
                  <a:moveTo>
                    <a:pt x="2" y="19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4"/>
                    <a:pt x="12" y="24"/>
                    <a:pt x="13" y="24"/>
                  </a:cubicBezTo>
                  <a:cubicBezTo>
                    <a:pt x="15" y="24"/>
                    <a:pt x="16" y="24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1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8"/>
                    <a:pt x="0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49" name="ïŝḻîḑe"/>
            <p:cNvSpPr/>
            <p:nvPr/>
          </p:nvSpPr>
          <p:spPr bwMode="auto">
            <a:xfrm>
              <a:off x="4456113" y="3508375"/>
              <a:ext cx="125412" cy="71438"/>
            </a:xfrm>
            <a:custGeom>
              <a:avLst/>
              <a:gdLst>
                <a:gd name="T0" fmla="*/ 2 w 43"/>
                <a:gd name="T1" fmla="*/ 19 h 25"/>
                <a:gd name="T2" fmla="*/ 10 w 43"/>
                <a:gd name="T3" fmla="*/ 24 h 25"/>
                <a:gd name="T4" fmla="*/ 13 w 43"/>
                <a:gd name="T5" fmla="*/ 25 h 25"/>
                <a:gd name="T6" fmla="*/ 17 w 43"/>
                <a:gd name="T7" fmla="*/ 24 h 25"/>
                <a:gd name="T8" fmla="*/ 41 w 43"/>
                <a:gd name="T9" fmla="*/ 10 h 25"/>
                <a:gd name="T10" fmla="*/ 43 w 43"/>
                <a:gd name="T11" fmla="*/ 8 h 25"/>
                <a:gd name="T12" fmla="*/ 41 w 43"/>
                <a:gd name="T13" fmla="*/ 5 h 25"/>
                <a:gd name="T14" fmla="*/ 33 w 43"/>
                <a:gd name="T15" fmla="*/ 1 h 25"/>
                <a:gd name="T16" fmla="*/ 29 w 43"/>
                <a:gd name="T17" fmla="*/ 0 h 25"/>
                <a:gd name="T18" fmla="*/ 26 w 43"/>
                <a:gd name="T19" fmla="*/ 1 h 25"/>
                <a:gd name="T20" fmla="*/ 2 w 43"/>
                <a:gd name="T21" fmla="*/ 15 h 25"/>
                <a:gd name="T22" fmla="*/ 0 w 43"/>
                <a:gd name="T23" fmla="*/ 17 h 25"/>
                <a:gd name="T24" fmla="*/ 2 w 43"/>
                <a:gd name="T25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5">
                  <a:moveTo>
                    <a:pt x="2" y="19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1" y="24"/>
                    <a:pt x="12" y="25"/>
                    <a:pt x="13" y="25"/>
                  </a:cubicBezTo>
                  <a:cubicBezTo>
                    <a:pt x="15" y="25"/>
                    <a:pt x="16" y="24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8"/>
                    <a:pt x="43" y="8"/>
                  </a:cubicBezTo>
                  <a:cubicBezTo>
                    <a:pt x="43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1" y="0"/>
                    <a:pt x="29" y="0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0" name="íślíḍé"/>
            <p:cNvSpPr/>
            <p:nvPr/>
          </p:nvSpPr>
          <p:spPr bwMode="auto">
            <a:xfrm>
              <a:off x="4354513" y="3565525"/>
              <a:ext cx="125412" cy="73025"/>
            </a:xfrm>
            <a:custGeom>
              <a:avLst/>
              <a:gdLst>
                <a:gd name="T0" fmla="*/ 2 w 43"/>
                <a:gd name="T1" fmla="*/ 19 h 25"/>
                <a:gd name="T2" fmla="*/ 10 w 43"/>
                <a:gd name="T3" fmla="*/ 24 h 25"/>
                <a:gd name="T4" fmla="*/ 14 w 43"/>
                <a:gd name="T5" fmla="*/ 25 h 25"/>
                <a:gd name="T6" fmla="*/ 18 w 43"/>
                <a:gd name="T7" fmla="*/ 24 h 25"/>
                <a:gd name="T8" fmla="*/ 41 w 43"/>
                <a:gd name="T9" fmla="*/ 10 h 25"/>
                <a:gd name="T10" fmla="*/ 43 w 43"/>
                <a:gd name="T11" fmla="*/ 8 h 25"/>
                <a:gd name="T12" fmla="*/ 41 w 43"/>
                <a:gd name="T13" fmla="*/ 5 h 25"/>
                <a:gd name="T14" fmla="*/ 34 w 43"/>
                <a:gd name="T15" fmla="*/ 1 h 25"/>
                <a:gd name="T16" fmla="*/ 30 w 43"/>
                <a:gd name="T17" fmla="*/ 0 h 25"/>
                <a:gd name="T18" fmla="*/ 26 w 43"/>
                <a:gd name="T19" fmla="*/ 1 h 25"/>
                <a:gd name="T20" fmla="*/ 2 w 43"/>
                <a:gd name="T21" fmla="*/ 15 h 25"/>
                <a:gd name="T22" fmla="*/ 0 w 43"/>
                <a:gd name="T23" fmla="*/ 17 h 25"/>
                <a:gd name="T24" fmla="*/ 2 w 43"/>
                <a:gd name="T25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5">
                  <a:moveTo>
                    <a:pt x="2" y="19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1" y="24"/>
                    <a:pt x="12" y="25"/>
                    <a:pt x="14" y="25"/>
                  </a:cubicBezTo>
                  <a:cubicBezTo>
                    <a:pt x="15" y="25"/>
                    <a:pt x="17" y="24"/>
                    <a:pt x="18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9"/>
                    <a:pt x="43" y="8"/>
                  </a:cubicBezTo>
                  <a:cubicBezTo>
                    <a:pt x="43" y="7"/>
                    <a:pt x="42" y="6"/>
                    <a:pt x="41" y="5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3" y="0"/>
                    <a:pt x="31" y="0"/>
                    <a:pt x="30" y="0"/>
                  </a:cubicBezTo>
                  <a:cubicBezTo>
                    <a:pt x="28" y="0"/>
                    <a:pt x="27" y="0"/>
                    <a:pt x="26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1" name="ïŝļïḑe"/>
            <p:cNvSpPr/>
            <p:nvPr/>
          </p:nvSpPr>
          <p:spPr bwMode="auto">
            <a:xfrm>
              <a:off x="4256088" y="3624262"/>
              <a:ext cx="122237" cy="73025"/>
            </a:xfrm>
            <a:custGeom>
              <a:avLst/>
              <a:gdLst>
                <a:gd name="T0" fmla="*/ 1 w 42"/>
                <a:gd name="T1" fmla="*/ 19 h 25"/>
                <a:gd name="T2" fmla="*/ 9 w 42"/>
                <a:gd name="T3" fmla="*/ 24 h 25"/>
                <a:gd name="T4" fmla="*/ 13 w 42"/>
                <a:gd name="T5" fmla="*/ 25 h 25"/>
                <a:gd name="T6" fmla="*/ 17 w 42"/>
                <a:gd name="T7" fmla="*/ 24 h 25"/>
                <a:gd name="T8" fmla="*/ 41 w 42"/>
                <a:gd name="T9" fmla="*/ 10 h 25"/>
                <a:gd name="T10" fmla="*/ 42 w 42"/>
                <a:gd name="T11" fmla="*/ 8 h 25"/>
                <a:gd name="T12" fmla="*/ 41 w 42"/>
                <a:gd name="T13" fmla="*/ 5 h 25"/>
                <a:gd name="T14" fmla="*/ 33 w 42"/>
                <a:gd name="T15" fmla="*/ 1 h 25"/>
                <a:gd name="T16" fmla="*/ 29 w 42"/>
                <a:gd name="T17" fmla="*/ 0 h 25"/>
                <a:gd name="T18" fmla="*/ 25 w 42"/>
                <a:gd name="T19" fmla="*/ 1 h 25"/>
                <a:gd name="T20" fmla="*/ 1 w 42"/>
                <a:gd name="T21" fmla="*/ 15 h 25"/>
                <a:gd name="T22" fmla="*/ 0 w 42"/>
                <a:gd name="T23" fmla="*/ 17 h 25"/>
                <a:gd name="T24" fmla="*/ 1 w 42"/>
                <a:gd name="T25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5">
                  <a:moveTo>
                    <a:pt x="1" y="19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4"/>
                    <a:pt x="12" y="25"/>
                    <a:pt x="13" y="25"/>
                  </a:cubicBezTo>
                  <a:cubicBezTo>
                    <a:pt x="14" y="25"/>
                    <a:pt x="16" y="24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2" y="9"/>
                    <a:pt x="42" y="8"/>
                  </a:cubicBezTo>
                  <a:cubicBezTo>
                    <a:pt x="42" y="7"/>
                    <a:pt x="42" y="6"/>
                    <a:pt x="41" y="5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0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8"/>
                    <a:pt x="0" y="19"/>
                    <a:pt x="1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2" name="išļîḋè"/>
            <p:cNvSpPr/>
            <p:nvPr/>
          </p:nvSpPr>
          <p:spPr bwMode="auto">
            <a:xfrm>
              <a:off x="4152900" y="3683000"/>
              <a:ext cx="125412" cy="73025"/>
            </a:xfrm>
            <a:custGeom>
              <a:avLst/>
              <a:gdLst>
                <a:gd name="T0" fmla="*/ 2 w 43"/>
                <a:gd name="T1" fmla="*/ 19 h 25"/>
                <a:gd name="T2" fmla="*/ 9 w 43"/>
                <a:gd name="T3" fmla="*/ 24 h 25"/>
                <a:gd name="T4" fmla="*/ 13 w 43"/>
                <a:gd name="T5" fmla="*/ 25 h 25"/>
                <a:gd name="T6" fmla="*/ 17 w 43"/>
                <a:gd name="T7" fmla="*/ 24 h 25"/>
                <a:gd name="T8" fmla="*/ 41 w 43"/>
                <a:gd name="T9" fmla="*/ 10 h 25"/>
                <a:gd name="T10" fmla="*/ 43 w 43"/>
                <a:gd name="T11" fmla="*/ 8 h 25"/>
                <a:gd name="T12" fmla="*/ 41 w 43"/>
                <a:gd name="T13" fmla="*/ 6 h 25"/>
                <a:gd name="T14" fmla="*/ 33 w 43"/>
                <a:gd name="T15" fmla="*/ 1 h 25"/>
                <a:gd name="T16" fmla="*/ 29 w 43"/>
                <a:gd name="T17" fmla="*/ 0 h 25"/>
                <a:gd name="T18" fmla="*/ 25 w 43"/>
                <a:gd name="T19" fmla="*/ 1 h 25"/>
                <a:gd name="T20" fmla="*/ 2 w 43"/>
                <a:gd name="T21" fmla="*/ 15 h 25"/>
                <a:gd name="T22" fmla="*/ 0 w 43"/>
                <a:gd name="T23" fmla="*/ 17 h 25"/>
                <a:gd name="T24" fmla="*/ 2 w 43"/>
                <a:gd name="T25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5">
                  <a:moveTo>
                    <a:pt x="2" y="19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4"/>
                    <a:pt x="12" y="25"/>
                    <a:pt x="13" y="25"/>
                  </a:cubicBezTo>
                  <a:cubicBezTo>
                    <a:pt x="15" y="25"/>
                    <a:pt x="16" y="24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9"/>
                    <a:pt x="43" y="9"/>
                    <a:pt x="43" y="8"/>
                  </a:cubicBezTo>
                  <a:cubicBezTo>
                    <a:pt x="43" y="7"/>
                    <a:pt x="42" y="6"/>
                    <a:pt x="41" y="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1" y="0"/>
                    <a:pt x="29" y="0"/>
                  </a:cubicBezTo>
                  <a:cubicBezTo>
                    <a:pt x="28" y="0"/>
                    <a:pt x="26" y="0"/>
                    <a:pt x="25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3" name="iṣľiḍê"/>
            <p:cNvSpPr/>
            <p:nvPr/>
          </p:nvSpPr>
          <p:spPr bwMode="auto">
            <a:xfrm>
              <a:off x="4051300" y="3740150"/>
              <a:ext cx="125412" cy="73025"/>
            </a:xfrm>
            <a:custGeom>
              <a:avLst/>
              <a:gdLst>
                <a:gd name="T0" fmla="*/ 2 w 43"/>
                <a:gd name="T1" fmla="*/ 19 h 25"/>
                <a:gd name="T2" fmla="*/ 10 w 43"/>
                <a:gd name="T3" fmla="*/ 24 h 25"/>
                <a:gd name="T4" fmla="*/ 14 w 43"/>
                <a:gd name="T5" fmla="*/ 25 h 25"/>
                <a:gd name="T6" fmla="*/ 17 w 43"/>
                <a:gd name="T7" fmla="*/ 24 h 25"/>
                <a:gd name="T8" fmla="*/ 41 w 43"/>
                <a:gd name="T9" fmla="*/ 10 h 25"/>
                <a:gd name="T10" fmla="*/ 43 w 43"/>
                <a:gd name="T11" fmla="*/ 8 h 25"/>
                <a:gd name="T12" fmla="*/ 41 w 43"/>
                <a:gd name="T13" fmla="*/ 6 h 25"/>
                <a:gd name="T14" fmla="*/ 33 w 43"/>
                <a:gd name="T15" fmla="*/ 1 h 25"/>
                <a:gd name="T16" fmla="*/ 29 w 43"/>
                <a:gd name="T17" fmla="*/ 0 h 25"/>
                <a:gd name="T18" fmla="*/ 26 w 43"/>
                <a:gd name="T19" fmla="*/ 1 h 25"/>
                <a:gd name="T20" fmla="*/ 2 w 43"/>
                <a:gd name="T21" fmla="*/ 15 h 25"/>
                <a:gd name="T22" fmla="*/ 0 w 43"/>
                <a:gd name="T23" fmla="*/ 17 h 25"/>
                <a:gd name="T24" fmla="*/ 2 w 43"/>
                <a:gd name="T25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25">
                  <a:moveTo>
                    <a:pt x="2" y="19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1" y="24"/>
                    <a:pt x="12" y="25"/>
                    <a:pt x="14" y="25"/>
                  </a:cubicBezTo>
                  <a:cubicBezTo>
                    <a:pt x="15" y="25"/>
                    <a:pt x="16" y="24"/>
                    <a:pt x="17" y="24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2" y="10"/>
                    <a:pt x="43" y="9"/>
                    <a:pt x="43" y="8"/>
                  </a:cubicBezTo>
                  <a:cubicBezTo>
                    <a:pt x="43" y="7"/>
                    <a:pt x="42" y="6"/>
                    <a:pt x="41" y="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1"/>
                    <a:pt x="31" y="0"/>
                    <a:pt x="29" y="0"/>
                  </a:cubicBezTo>
                  <a:cubicBezTo>
                    <a:pt x="28" y="0"/>
                    <a:pt x="27" y="1"/>
                    <a:pt x="26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4" name="í$ļide"/>
            <p:cNvSpPr/>
            <p:nvPr/>
          </p:nvSpPr>
          <p:spPr bwMode="auto">
            <a:xfrm>
              <a:off x="3951288" y="3798887"/>
              <a:ext cx="123825" cy="69850"/>
            </a:xfrm>
            <a:custGeom>
              <a:avLst/>
              <a:gdLst>
                <a:gd name="T0" fmla="*/ 42 w 42"/>
                <a:gd name="T1" fmla="*/ 8 h 24"/>
                <a:gd name="T2" fmla="*/ 40 w 42"/>
                <a:gd name="T3" fmla="*/ 6 h 24"/>
                <a:gd name="T4" fmla="*/ 33 w 42"/>
                <a:gd name="T5" fmla="*/ 1 h 24"/>
                <a:gd name="T6" fmla="*/ 29 w 42"/>
                <a:gd name="T7" fmla="*/ 0 h 24"/>
                <a:gd name="T8" fmla="*/ 25 w 42"/>
                <a:gd name="T9" fmla="*/ 1 h 24"/>
                <a:gd name="T10" fmla="*/ 2 w 42"/>
                <a:gd name="T11" fmla="*/ 15 h 24"/>
                <a:gd name="T12" fmla="*/ 0 w 42"/>
                <a:gd name="T13" fmla="*/ 17 h 24"/>
                <a:gd name="T14" fmla="*/ 2 w 42"/>
                <a:gd name="T15" fmla="*/ 19 h 24"/>
                <a:gd name="T16" fmla="*/ 9 w 42"/>
                <a:gd name="T17" fmla="*/ 24 h 24"/>
                <a:gd name="T18" fmla="*/ 13 w 42"/>
                <a:gd name="T19" fmla="*/ 24 h 24"/>
                <a:gd name="T20" fmla="*/ 17 w 42"/>
                <a:gd name="T21" fmla="*/ 24 h 24"/>
                <a:gd name="T22" fmla="*/ 40 w 42"/>
                <a:gd name="T23" fmla="*/ 10 h 24"/>
                <a:gd name="T24" fmla="*/ 42 w 42"/>
                <a:gd name="T2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24">
                  <a:moveTo>
                    <a:pt x="42" y="8"/>
                  </a:moveTo>
                  <a:cubicBezTo>
                    <a:pt x="42" y="7"/>
                    <a:pt x="41" y="6"/>
                    <a:pt x="40" y="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1"/>
                    <a:pt x="30" y="0"/>
                    <a:pt x="29" y="0"/>
                  </a:cubicBezTo>
                  <a:cubicBezTo>
                    <a:pt x="27" y="0"/>
                    <a:pt x="26" y="1"/>
                    <a:pt x="25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8"/>
                    <a:pt x="1" y="18"/>
                    <a:pt x="2" y="19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1" y="24"/>
                    <a:pt x="12" y="24"/>
                    <a:pt x="13" y="24"/>
                  </a:cubicBezTo>
                  <a:cubicBezTo>
                    <a:pt x="15" y="24"/>
                    <a:pt x="16" y="24"/>
                    <a:pt x="17" y="24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1" y="10"/>
                    <a:pt x="42" y="9"/>
                    <a:pt x="42" y="8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5" name="iṧļiḓê"/>
            <p:cNvSpPr/>
            <p:nvPr/>
          </p:nvSpPr>
          <p:spPr bwMode="auto">
            <a:xfrm>
              <a:off x="4264025" y="3811587"/>
              <a:ext cx="174625" cy="101600"/>
            </a:xfrm>
            <a:custGeom>
              <a:avLst/>
              <a:gdLst>
                <a:gd name="T0" fmla="*/ 2 w 60"/>
                <a:gd name="T1" fmla="*/ 18 h 35"/>
                <a:gd name="T2" fmla="*/ 28 w 60"/>
                <a:gd name="T3" fmla="*/ 34 h 35"/>
                <a:gd name="T4" fmla="*/ 32 w 60"/>
                <a:gd name="T5" fmla="*/ 35 h 35"/>
                <a:gd name="T6" fmla="*/ 36 w 60"/>
                <a:gd name="T7" fmla="*/ 34 h 35"/>
                <a:gd name="T8" fmla="*/ 59 w 60"/>
                <a:gd name="T9" fmla="*/ 21 h 35"/>
                <a:gd name="T10" fmla="*/ 60 w 60"/>
                <a:gd name="T11" fmla="*/ 18 h 35"/>
                <a:gd name="T12" fmla="*/ 59 w 60"/>
                <a:gd name="T13" fmla="*/ 16 h 35"/>
                <a:gd name="T14" fmla="*/ 32 w 60"/>
                <a:gd name="T15" fmla="*/ 1 h 35"/>
                <a:gd name="T16" fmla="*/ 28 w 60"/>
                <a:gd name="T17" fmla="*/ 0 h 35"/>
                <a:gd name="T18" fmla="*/ 24 w 60"/>
                <a:gd name="T19" fmla="*/ 1 h 35"/>
                <a:gd name="T20" fmla="*/ 2 w 60"/>
                <a:gd name="T21" fmla="*/ 14 h 35"/>
                <a:gd name="T22" fmla="*/ 0 w 60"/>
                <a:gd name="T23" fmla="*/ 16 h 35"/>
                <a:gd name="T24" fmla="*/ 2 w 60"/>
                <a:gd name="T25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" y="18"/>
                  </a:move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6" name="iŝľide"/>
            <p:cNvSpPr/>
            <p:nvPr/>
          </p:nvSpPr>
          <p:spPr bwMode="auto">
            <a:xfrm>
              <a:off x="4114800" y="3865562"/>
              <a:ext cx="228600" cy="131763"/>
            </a:xfrm>
            <a:custGeom>
              <a:avLst/>
              <a:gdLst>
                <a:gd name="T0" fmla="*/ 78 w 78"/>
                <a:gd name="T1" fmla="*/ 19 h 45"/>
                <a:gd name="T2" fmla="*/ 76 w 78"/>
                <a:gd name="T3" fmla="*/ 16 h 45"/>
                <a:gd name="T4" fmla="*/ 50 w 78"/>
                <a:gd name="T5" fmla="*/ 1 h 45"/>
                <a:gd name="T6" fmla="*/ 46 w 78"/>
                <a:gd name="T7" fmla="*/ 0 h 45"/>
                <a:gd name="T8" fmla="*/ 42 w 78"/>
                <a:gd name="T9" fmla="*/ 1 h 45"/>
                <a:gd name="T10" fmla="*/ 2 w 78"/>
                <a:gd name="T11" fmla="*/ 24 h 45"/>
                <a:gd name="T12" fmla="*/ 0 w 78"/>
                <a:gd name="T13" fmla="*/ 26 h 45"/>
                <a:gd name="T14" fmla="*/ 2 w 78"/>
                <a:gd name="T15" fmla="*/ 29 h 45"/>
                <a:gd name="T16" fmla="*/ 29 w 78"/>
                <a:gd name="T17" fmla="*/ 44 h 45"/>
                <a:gd name="T18" fmla="*/ 32 w 78"/>
                <a:gd name="T19" fmla="*/ 45 h 45"/>
                <a:gd name="T20" fmla="*/ 36 w 78"/>
                <a:gd name="T21" fmla="*/ 44 h 45"/>
                <a:gd name="T22" fmla="*/ 76 w 78"/>
                <a:gd name="T23" fmla="*/ 21 h 45"/>
                <a:gd name="T24" fmla="*/ 78 w 78"/>
                <a:gd name="T25" fmla="*/ 1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45">
                  <a:moveTo>
                    <a:pt x="78" y="19"/>
                  </a:moveTo>
                  <a:cubicBezTo>
                    <a:pt x="78" y="18"/>
                    <a:pt x="77" y="17"/>
                    <a:pt x="76" y="16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49" y="0"/>
                    <a:pt x="47" y="0"/>
                    <a:pt x="46" y="0"/>
                  </a:cubicBezTo>
                  <a:cubicBezTo>
                    <a:pt x="44" y="0"/>
                    <a:pt x="43" y="0"/>
                    <a:pt x="42" y="1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8"/>
                    <a:pt x="2" y="29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30" y="45"/>
                    <a:pt x="31" y="45"/>
                    <a:pt x="32" y="45"/>
                  </a:cubicBezTo>
                  <a:cubicBezTo>
                    <a:pt x="34" y="45"/>
                    <a:pt x="35" y="45"/>
                    <a:pt x="36" y="44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7" y="20"/>
                    <a:pt x="78" y="19"/>
                    <a:pt x="78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7" name="îṧľíďé"/>
            <p:cNvSpPr/>
            <p:nvPr/>
          </p:nvSpPr>
          <p:spPr bwMode="auto">
            <a:xfrm>
              <a:off x="4364038" y="3756025"/>
              <a:ext cx="174625" cy="98425"/>
            </a:xfrm>
            <a:custGeom>
              <a:avLst/>
              <a:gdLst>
                <a:gd name="T0" fmla="*/ 28 w 60"/>
                <a:gd name="T1" fmla="*/ 0 h 34"/>
                <a:gd name="T2" fmla="*/ 24 w 60"/>
                <a:gd name="T3" fmla="*/ 0 h 34"/>
                <a:gd name="T4" fmla="*/ 1 w 60"/>
                <a:gd name="T5" fmla="*/ 13 h 34"/>
                <a:gd name="T6" fmla="*/ 0 w 60"/>
                <a:gd name="T7" fmla="*/ 16 h 34"/>
                <a:gd name="T8" fmla="*/ 1 w 60"/>
                <a:gd name="T9" fmla="*/ 18 h 34"/>
                <a:gd name="T10" fmla="*/ 28 w 60"/>
                <a:gd name="T11" fmla="*/ 33 h 34"/>
                <a:gd name="T12" fmla="*/ 32 w 60"/>
                <a:gd name="T13" fmla="*/ 34 h 34"/>
                <a:gd name="T14" fmla="*/ 36 w 60"/>
                <a:gd name="T15" fmla="*/ 33 h 34"/>
                <a:gd name="T16" fmla="*/ 58 w 60"/>
                <a:gd name="T17" fmla="*/ 20 h 34"/>
                <a:gd name="T18" fmla="*/ 60 w 60"/>
                <a:gd name="T19" fmla="*/ 18 h 34"/>
                <a:gd name="T20" fmla="*/ 58 w 60"/>
                <a:gd name="T21" fmla="*/ 16 h 34"/>
                <a:gd name="T22" fmla="*/ 32 w 60"/>
                <a:gd name="T23" fmla="*/ 0 h 34"/>
                <a:gd name="T24" fmla="*/ 28 w 60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0"/>
                  </a:moveTo>
                  <a:cubicBezTo>
                    <a:pt x="26" y="0"/>
                    <a:pt x="25" y="0"/>
                    <a:pt x="24" y="0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6"/>
                    <a:pt x="0" y="17"/>
                    <a:pt x="1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0" y="34"/>
                    <a:pt x="32" y="34"/>
                  </a:cubicBezTo>
                  <a:cubicBezTo>
                    <a:pt x="33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6"/>
                    <a:pt x="58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8" name="î$ľíḑe"/>
            <p:cNvSpPr/>
            <p:nvPr/>
          </p:nvSpPr>
          <p:spPr bwMode="auto">
            <a:xfrm>
              <a:off x="4459288" y="3697287"/>
              <a:ext cx="176212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9 w 60"/>
                <a:gd name="T17" fmla="*/ 21 h 35"/>
                <a:gd name="T18" fmla="*/ 60 w 60"/>
                <a:gd name="T19" fmla="*/ 19 h 35"/>
                <a:gd name="T20" fmla="*/ 59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59" name="ï$ḻídè"/>
            <p:cNvSpPr/>
            <p:nvPr/>
          </p:nvSpPr>
          <p:spPr bwMode="auto">
            <a:xfrm>
              <a:off x="4559300" y="3641725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8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0" name="iṣļíďê"/>
            <p:cNvSpPr/>
            <p:nvPr/>
          </p:nvSpPr>
          <p:spPr bwMode="auto">
            <a:xfrm>
              <a:off x="4654550" y="3586162"/>
              <a:ext cx="176212" cy="100013"/>
            </a:xfrm>
            <a:custGeom>
              <a:avLst/>
              <a:gdLst>
                <a:gd name="T0" fmla="*/ 28 w 60"/>
                <a:gd name="T1" fmla="*/ 0 h 34"/>
                <a:gd name="T2" fmla="*/ 24 w 60"/>
                <a:gd name="T3" fmla="*/ 1 h 34"/>
                <a:gd name="T4" fmla="*/ 2 w 60"/>
                <a:gd name="T5" fmla="*/ 13 h 34"/>
                <a:gd name="T6" fmla="*/ 0 w 60"/>
                <a:gd name="T7" fmla="*/ 16 h 34"/>
                <a:gd name="T8" fmla="*/ 2 w 60"/>
                <a:gd name="T9" fmla="*/ 18 h 34"/>
                <a:gd name="T10" fmla="*/ 28 w 60"/>
                <a:gd name="T11" fmla="*/ 33 h 34"/>
                <a:gd name="T12" fmla="*/ 32 w 60"/>
                <a:gd name="T13" fmla="*/ 34 h 34"/>
                <a:gd name="T14" fmla="*/ 36 w 60"/>
                <a:gd name="T15" fmla="*/ 33 h 34"/>
                <a:gd name="T16" fmla="*/ 59 w 60"/>
                <a:gd name="T17" fmla="*/ 20 h 34"/>
                <a:gd name="T18" fmla="*/ 60 w 60"/>
                <a:gd name="T19" fmla="*/ 18 h 34"/>
                <a:gd name="T20" fmla="*/ 59 w 60"/>
                <a:gd name="T21" fmla="*/ 16 h 34"/>
                <a:gd name="T22" fmla="*/ 32 w 60"/>
                <a:gd name="T23" fmla="*/ 1 h 34"/>
                <a:gd name="T24" fmla="*/ 28 w 60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1" y="34"/>
                    <a:pt x="32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6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1" name="íšlïḍé"/>
            <p:cNvSpPr/>
            <p:nvPr/>
          </p:nvSpPr>
          <p:spPr bwMode="auto">
            <a:xfrm>
              <a:off x="4754563" y="3527425"/>
              <a:ext cx="174625" cy="103188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1 w 60"/>
                <a:gd name="T5" fmla="*/ 14 h 35"/>
                <a:gd name="T6" fmla="*/ 0 w 60"/>
                <a:gd name="T7" fmla="*/ 16 h 35"/>
                <a:gd name="T8" fmla="*/ 1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9 h 35"/>
                <a:gd name="T20" fmla="*/ 58 w 60"/>
                <a:gd name="T21" fmla="*/ 16 h 35"/>
                <a:gd name="T22" fmla="*/ 31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ubicBezTo>
                    <a:pt x="33" y="35"/>
                    <a:pt x="34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20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1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2" name="išļiḍé"/>
            <p:cNvSpPr/>
            <p:nvPr/>
          </p:nvSpPr>
          <p:spPr bwMode="auto">
            <a:xfrm>
              <a:off x="4851400" y="3473450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8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8 h 35"/>
                <a:gd name="T20" fmla="*/ 58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8"/>
                    <a:pt x="60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3" name="íSľiḑê"/>
            <p:cNvSpPr/>
            <p:nvPr/>
          </p:nvSpPr>
          <p:spPr bwMode="auto">
            <a:xfrm>
              <a:off x="4946650" y="3417887"/>
              <a:ext cx="177800" cy="98425"/>
            </a:xfrm>
            <a:custGeom>
              <a:avLst/>
              <a:gdLst>
                <a:gd name="T0" fmla="*/ 28 w 61"/>
                <a:gd name="T1" fmla="*/ 0 h 34"/>
                <a:gd name="T2" fmla="*/ 24 w 61"/>
                <a:gd name="T3" fmla="*/ 1 h 34"/>
                <a:gd name="T4" fmla="*/ 2 w 61"/>
                <a:gd name="T5" fmla="*/ 13 h 34"/>
                <a:gd name="T6" fmla="*/ 0 w 61"/>
                <a:gd name="T7" fmla="*/ 16 h 34"/>
                <a:gd name="T8" fmla="*/ 2 w 61"/>
                <a:gd name="T9" fmla="*/ 18 h 34"/>
                <a:gd name="T10" fmla="*/ 29 w 61"/>
                <a:gd name="T11" fmla="*/ 33 h 34"/>
                <a:gd name="T12" fmla="*/ 33 w 61"/>
                <a:gd name="T13" fmla="*/ 34 h 34"/>
                <a:gd name="T14" fmla="*/ 36 w 61"/>
                <a:gd name="T15" fmla="*/ 33 h 34"/>
                <a:gd name="T16" fmla="*/ 59 w 61"/>
                <a:gd name="T17" fmla="*/ 20 h 34"/>
                <a:gd name="T18" fmla="*/ 61 w 61"/>
                <a:gd name="T19" fmla="*/ 18 h 34"/>
                <a:gd name="T20" fmla="*/ 59 w 61"/>
                <a:gd name="T21" fmla="*/ 16 h 34"/>
                <a:gd name="T22" fmla="*/ 32 w 61"/>
                <a:gd name="T23" fmla="*/ 1 h 34"/>
                <a:gd name="T24" fmla="*/ 28 w 61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34">
                  <a:moveTo>
                    <a:pt x="28" y="0"/>
                  </a:moveTo>
                  <a:cubicBezTo>
                    <a:pt x="27" y="0"/>
                    <a:pt x="26" y="0"/>
                    <a:pt x="24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1" y="34"/>
                    <a:pt x="33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60" y="20"/>
                    <a:pt x="61" y="19"/>
                    <a:pt x="61" y="18"/>
                  </a:cubicBezTo>
                  <a:cubicBezTo>
                    <a:pt x="61" y="17"/>
                    <a:pt x="60" y="16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4" name="ïṣlîḍè"/>
            <p:cNvSpPr/>
            <p:nvPr/>
          </p:nvSpPr>
          <p:spPr bwMode="auto">
            <a:xfrm>
              <a:off x="5046663" y="3359150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9 h 35"/>
                <a:gd name="T10" fmla="*/ 28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8 w 60"/>
                <a:gd name="T17" fmla="*/ 21 h 35"/>
                <a:gd name="T18" fmla="*/ 60 w 60"/>
                <a:gd name="T19" fmla="*/ 19 h 35"/>
                <a:gd name="T20" fmla="*/ 58 w 60"/>
                <a:gd name="T21" fmla="*/ 17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6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20"/>
                    <a:pt x="60" y="19"/>
                  </a:cubicBezTo>
                  <a:cubicBezTo>
                    <a:pt x="60" y="18"/>
                    <a:pt x="59" y="17"/>
                    <a:pt x="58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5" name="ïšļiďé"/>
            <p:cNvSpPr/>
            <p:nvPr/>
          </p:nvSpPr>
          <p:spPr bwMode="auto">
            <a:xfrm>
              <a:off x="5143500" y="3303587"/>
              <a:ext cx="174625" cy="101600"/>
            </a:xfrm>
            <a:custGeom>
              <a:avLst/>
              <a:gdLst>
                <a:gd name="T0" fmla="*/ 28 w 60"/>
                <a:gd name="T1" fmla="*/ 0 h 35"/>
                <a:gd name="T2" fmla="*/ 24 w 60"/>
                <a:gd name="T3" fmla="*/ 1 h 35"/>
                <a:gd name="T4" fmla="*/ 2 w 60"/>
                <a:gd name="T5" fmla="*/ 14 h 35"/>
                <a:gd name="T6" fmla="*/ 0 w 60"/>
                <a:gd name="T7" fmla="*/ 16 h 35"/>
                <a:gd name="T8" fmla="*/ 2 w 60"/>
                <a:gd name="T9" fmla="*/ 18 h 35"/>
                <a:gd name="T10" fmla="*/ 29 w 60"/>
                <a:gd name="T11" fmla="*/ 34 h 35"/>
                <a:gd name="T12" fmla="*/ 32 w 60"/>
                <a:gd name="T13" fmla="*/ 35 h 35"/>
                <a:gd name="T14" fmla="*/ 36 w 60"/>
                <a:gd name="T15" fmla="*/ 34 h 35"/>
                <a:gd name="T16" fmla="*/ 59 w 60"/>
                <a:gd name="T17" fmla="*/ 21 h 35"/>
                <a:gd name="T18" fmla="*/ 60 w 60"/>
                <a:gd name="T19" fmla="*/ 18 h 35"/>
                <a:gd name="T20" fmla="*/ 59 w 60"/>
                <a:gd name="T21" fmla="*/ 16 h 35"/>
                <a:gd name="T22" fmla="*/ 32 w 60"/>
                <a:gd name="T23" fmla="*/ 1 h 35"/>
                <a:gd name="T24" fmla="*/ 28 w 60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8" y="0"/>
                  </a:moveTo>
                  <a:cubicBezTo>
                    <a:pt x="27" y="0"/>
                    <a:pt x="26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4"/>
                    <a:pt x="31" y="35"/>
                    <a:pt x="32" y="35"/>
                  </a:cubicBez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6" name="îṩḻîďe"/>
            <p:cNvSpPr/>
            <p:nvPr/>
          </p:nvSpPr>
          <p:spPr bwMode="auto">
            <a:xfrm>
              <a:off x="5241925" y="3248025"/>
              <a:ext cx="174625" cy="100013"/>
            </a:xfrm>
            <a:custGeom>
              <a:avLst/>
              <a:gdLst>
                <a:gd name="T0" fmla="*/ 28 w 60"/>
                <a:gd name="T1" fmla="*/ 33 h 34"/>
                <a:gd name="T2" fmla="*/ 32 w 60"/>
                <a:gd name="T3" fmla="*/ 34 h 34"/>
                <a:gd name="T4" fmla="*/ 36 w 60"/>
                <a:gd name="T5" fmla="*/ 33 h 34"/>
                <a:gd name="T6" fmla="*/ 58 w 60"/>
                <a:gd name="T7" fmla="*/ 20 h 34"/>
                <a:gd name="T8" fmla="*/ 60 w 60"/>
                <a:gd name="T9" fmla="*/ 18 h 34"/>
                <a:gd name="T10" fmla="*/ 58 w 60"/>
                <a:gd name="T11" fmla="*/ 16 h 34"/>
                <a:gd name="T12" fmla="*/ 32 w 60"/>
                <a:gd name="T13" fmla="*/ 1 h 34"/>
                <a:gd name="T14" fmla="*/ 28 w 60"/>
                <a:gd name="T15" fmla="*/ 0 h 34"/>
                <a:gd name="T16" fmla="*/ 24 w 60"/>
                <a:gd name="T17" fmla="*/ 1 h 34"/>
                <a:gd name="T18" fmla="*/ 1 w 60"/>
                <a:gd name="T19" fmla="*/ 14 h 34"/>
                <a:gd name="T20" fmla="*/ 0 w 60"/>
                <a:gd name="T21" fmla="*/ 16 h 34"/>
                <a:gd name="T22" fmla="*/ 1 w 60"/>
                <a:gd name="T23" fmla="*/ 18 h 34"/>
                <a:gd name="T24" fmla="*/ 28 w 60"/>
                <a:gd name="T25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8" y="33"/>
                  </a:moveTo>
                  <a:cubicBezTo>
                    <a:pt x="29" y="34"/>
                    <a:pt x="31" y="34"/>
                    <a:pt x="32" y="34"/>
                  </a:cubicBezTo>
                  <a:cubicBezTo>
                    <a:pt x="33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6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7"/>
                    <a:pt x="1" y="18"/>
                  </a:cubicBezTo>
                  <a:lnTo>
                    <a:pt x="28" y="33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7" name="íṧḷïḍé"/>
            <p:cNvSpPr/>
            <p:nvPr/>
          </p:nvSpPr>
          <p:spPr bwMode="auto">
            <a:xfrm>
              <a:off x="4406900" y="3854450"/>
              <a:ext cx="174625" cy="101600"/>
            </a:xfrm>
            <a:custGeom>
              <a:avLst/>
              <a:gdLst>
                <a:gd name="T0" fmla="*/ 2 w 60"/>
                <a:gd name="T1" fmla="*/ 19 h 35"/>
                <a:gd name="T2" fmla="*/ 28 w 60"/>
                <a:gd name="T3" fmla="*/ 34 h 35"/>
                <a:gd name="T4" fmla="*/ 32 w 60"/>
                <a:gd name="T5" fmla="*/ 35 h 35"/>
                <a:gd name="T6" fmla="*/ 36 w 60"/>
                <a:gd name="T7" fmla="*/ 34 h 35"/>
                <a:gd name="T8" fmla="*/ 58 w 60"/>
                <a:gd name="T9" fmla="*/ 21 h 35"/>
                <a:gd name="T10" fmla="*/ 60 w 60"/>
                <a:gd name="T11" fmla="*/ 19 h 35"/>
                <a:gd name="T12" fmla="*/ 58 w 60"/>
                <a:gd name="T13" fmla="*/ 16 h 35"/>
                <a:gd name="T14" fmla="*/ 32 w 60"/>
                <a:gd name="T15" fmla="*/ 1 h 35"/>
                <a:gd name="T16" fmla="*/ 28 w 60"/>
                <a:gd name="T17" fmla="*/ 0 h 35"/>
                <a:gd name="T18" fmla="*/ 24 w 60"/>
                <a:gd name="T19" fmla="*/ 1 h 35"/>
                <a:gd name="T20" fmla="*/ 2 w 60"/>
                <a:gd name="T21" fmla="*/ 14 h 35"/>
                <a:gd name="T22" fmla="*/ 0 w 60"/>
                <a:gd name="T23" fmla="*/ 16 h 35"/>
                <a:gd name="T24" fmla="*/ 2 w 60"/>
                <a:gd name="T25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" y="19"/>
                  </a:move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0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8" name="íŝḷíḓe"/>
            <p:cNvSpPr/>
            <p:nvPr/>
          </p:nvSpPr>
          <p:spPr bwMode="auto">
            <a:xfrm>
              <a:off x="4225925" y="3910012"/>
              <a:ext cx="260350" cy="150813"/>
            </a:xfrm>
            <a:custGeom>
              <a:avLst/>
              <a:gdLst>
                <a:gd name="T0" fmla="*/ 89 w 89"/>
                <a:gd name="T1" fmla="*/ 19 h 52"/>
                <a:gd name="T2" fmla="*/ 87 w 89"/>
                <a:gd name="T3" fmla="*/ 17 h 52"/>
                <a:gd name="T4" fmla="*/ 60 w 89"/>
                <a:gd name="T5" fmla="*/ 1 h 52"/>
                <a:gd name="T6" fmla="*/ 56 w 89"/>
                <a:gd name="T7" fmla="*/ 0 h 52"/>
                <a:gd name="T8" fmla="*/ 52 w 89"/>
                <a:gd name="T9" fmla="*/ 1 h 52"/>
                <a:gd name="T10" fmla="*/ 2 w 89"/>
                <a:gd name="T11" fmla="*/ 31 h 52"/>
                <a:gd name="T12" fmla="*/ 0 w 89"/>
                <a:gd name="T13" fmla="*/ 33 h 52"/>
                <a:gd name="T14" fmla="*/ 2 w 89"/>
                <a:gd name="T15" fmla="*/ 35 h 52"/>
                <a:gd name="T16" fmla="*/ 28 w 89"/>
                <a:gd name="T17" fmla="*/ 51 h 52"/>
                <a:gd name="T18" fmla="*/ 32 w 89"/>
                <a:gd name="T19" fmla="*/ 52 h 52"/>
                <a:gd name="T20" fmla="*/ 36 w 89"/>
                <a:gd name="T21" fmla="*/ 51 h 52"/>
                <a:gd name="T22" fmla="*/ 87 w 89"/>
                <a:gd name="T23" fmla="*/ 21 h 52"/>
                <a:gd name="T24" fmla="*/ 89 w 89"/>
                <a:gd name="T25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52">
                  <a:moveTo>
                    <a:pt x="89" y="19"/>
                  </a:moveTo>
                  <a:cubicBezTo>
                    <a:pt x="89" y="18"/>
                    <a:pt x="88" y="17"/>
                    <a:pt x="87" y="17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9" y="1"/>
                    <a:pt x="58" y="0"/>
                    <a:pt x="56" y="0"/>
                  </a:cubicBezTo>
                  <a:cubicBezTo>
                    <a:pt x="55" y="0"/>
                    <a:pt x="54" y="1"/>
                    <a:pt x="52" y="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2"/>
                    <a:pt x="0" y="33"/>
                  </a:cubicBezTo>
                  <a:cubicBezTo>
                    <a:pt x="0" y="34"/>
                    <a:pt x="1" y="35"/>
                    <a:pt x="2" y="35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52"/>
                    <a:pt x="32" y="52"/>
                  </a:cubicBezTo>
                  <a:cubicBezTo>
                    <a:pt x="33" y="52"/>
                    <a:pt x="35" y="51"/>
                    <a:pt x="36" y="5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8" y="21"/>
                    <a:pt x="89" y="20"/>
                    <a:pt x="89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69" name="ïs1ïḍe"/>
            <p:cNvSpPr/>
            <p:nvPr/>
          </p:nvSpPr>
          <p:spPr bwMode="auto">
            <a:xfrm>
              <a:off x="4337050" y="3951287"/>
              <a:ext cx="300037" cy="171450"/>
            </a:xfrm>
            <a:custGeom>
              <a:avLst/>
              <a:gdLst>
                <a:gd name="T0" fmla="*/ 103 w 103"/>
                <a:gd name="T1" fmla="*/ 18 h 59"/>
                <a:gd name="T2" fmla="*/ 101 w 103"/>
                <a:gd name="T3" fmla="*/ 16 h 59"/>
                <a:gd name="T4" fmla="*/ 74 w 103"/>
                <a:gd name="T5" fmla="*/ 1 h 59"/>
                <a:gd name="T6" fmla="*/ 71 w 103"/>
                <a:gd name="T7" fmla="*/ 0 h 59"/>
                <a:gd name="T8" fmla="*/ 67 w 103"/>
                <a:gd name="T9" fmla="*/ 1 h 59"/>
                <a:gd name="T10" fmla="*/ 1 w 103"/>
                <a:gd name="T11" fmla="*/ 38 h 59"/>
                <a:gd name="T12" fmla="*/ 0 w 103"/>
                <a:gd name="T13" fmla="*/ 41 h 59"/>
                <a:gd name="T14" fmla="*/ 1 w 103"/>
                <a:gd name="T15" fmla="*/ 43 h 59"/>
                <a:gd name="T16" fmla="*/ 28 w 103"/>
                <a:gd name="T17" fmla="*/ 58 h 59"/>
                <a:gd name="T18" fmla="*/ 32 w 103"/>
                <a:gd name="T19" fmla="*/ 59 h 59"/>
                <a:gd name="T20" fmla="*/ 36 w 103"/>
                <a:gd name="T21" fmla="*/ 58 h 59"/>
                <a:gd name="T22" fmla="*/ 101 w 103"/>
                <a:gd name="T23" fmla="*/ 20 h 59"/>
                <a:gd name="T24" fmla="*/ 103 w 103"/>
                <a:gd name="T25" fmla="*/ 1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" h="59">
                  <a:moveTo>
                    <a:pt x="103" y="18"/>
                  </a:moveTo>
                  <a:cubicBezTo>
                    <a:pt x="103" y="17"/>
                    <a:pt x="102" y="17"/>
                    <a:pt x="101" y="16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0"/>
                    <a:pt x="72" y="0"/>
                    <a:pt x="71" y="0"/>
                  </a:cubicBezTo>
                  <a:cubicBezTo>
                    <a:pt x="69" y="0"/>
                    <a:pt x="68" y="0"/>
                    <a:pt x="67" y="1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9"/>
                    <a:pt x="0" y="40"/>
                    <a:pt x="0" y="41"/>
                  </a:cubicBezTo>
                  <a:cubicBezTo>
                    <a:pt x="0" y="42"/>
                    <a:pt x="0" y="42"/>
                    <a:pt x="1" y="43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59"/>
                    <a:pt x="30" y="59"/>
                    <a:pt x="32" y="59"/>
                  </a:cubicBezTo>
                  <a:cubicBezTo>
                    <a:pt x="33" y="59"/>
                    <a:pt x="34" y="59"/>
                    <a:pt x="36" y="58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3" y="19"/>
                    <a:pt x="103" y="18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0" name="îṧľîďé"/>
            <p:cNvSpPr/>
            <p:nvPr/>
          </p:nvSpPr>
          <p:spPr bwMode="auto">
            <a:xfrm>
              <a:off x="4503738" y="3798887"/>
              <a:ext cx="174625" cy="100013"/>
            </a:xfrm>
            <a:custGeom>
              <a:avLst/>
              <a:gdLst>
                <a:gd name="T0" fmla="*/ 2 w 60"/>
                <a:gd name="T1" fmla="*/ 18 h 34"/>
                <a:gd name="T2" fmla="*/ 28 w 60"/>
                <a:gd name="T3" fmla="*/ 33 h 34"/>
                <a:gd name="T4" fmla="*/ 32 w 60"/>
                <a:gd name="T5" fmla="*/ 34 h 34"/>
                <a:gd name="T6" fmla="*/ 36 w 60"/>
                <a:gd name="T7" fmla="*/ 33 h 34"/>
                <a:gd name="T8" fmla="*/ 59 w 60"/>
                <a:gd name="T9" fmla="*/ 21 h 34"/>
                <a:gd name="T10" fmla="*/ 60 w 60"/>
                <a:gd name="T11" fmla="*/ 18 h 34"/>
                <a:gd name="T12" fmla="*/ 59 w 60"/>
                <a:gd name="T13" fmla="*/ 16 h 34"/>
                <a:gd name="T14" fmla="*/ 32 w 60"/>
                <a:gd name="T15" fmla="*/ 1 h 34"/>
                <a:gd name="T16" fmla="*/ 28 w 60"/>
                <a:gd name="T17" fmla="*/ 0 h 34"/>
                <a:gd name="T18" fmla="*/ 24 w 60"/>
                <a:gd name="T19" fmla="*/ 1 h 34"/>
                <a:gd name="T20" fmla="*/ 2 w 60"/>
                <a:gd name="T21" fmla="*/ 14 h 34"/>
                <a:gd name="T22" fmla="*/ 0 w 60"/>
                <a:gd name="T23" fmla="*/ 16 h 34"/>
                <a:gd name="T24" fmla="*/ 2 w 60"/>
                <a:gd name="T25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2" y="18"/>
                  </a:moveTo>
                  <a:cubicBezTo>
                    <a:pt x="28" y="33"/>
                    <a:pt x="28" y="33"/>
                    <a:pt x="28" y="33"/>
                  </a:cubicBezTo>
                  <a:cubicBezTo>
                    <a:pt x="30" y="34"/>
                    <a:pt x="31" y="34"/>
                    <a:pt x="32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1" name="ïşḻiḑê"/>
            <p:cNvSpPr/>
            <p:nvPr/>
          </p:nvSpPr>
          <p:spPr bwMode="auto">
            <a:xfrm>
              <a:off x="4602163" y="3740150"/>
              <a:ext cx="176212" cy="103188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8 w 60"/>
                <a:gd name="T5" fmla="*/ 21 h 35"/>
                <a:gd name="T6" fmla="*/ 60 w 60"/>
                <a:gd name="T7" fmla="*/ 19 h 35"/>
                <a:gd name="T8" fmla="*/ 58 w 60"/>
                <a:gd name="T9" fmla="*/ 17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1 w 60"/>
                <a:gd name="T17" fmla="*/ 14 h 35"/>
                <a:gd name="T18" fmla="*/ 0 w 60"/>
                <a:gd name="T19" fmla="*/ 17 h 35"/>
                <a:gd name="T20" fmla="*/ 1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1"/>
                    <a:pt x="60" y="20"/>
                    <a:pt x="60" y="19"/>
                  </a:cubicBezTo>
                  <a:cubicBezTo>
                    <a:pt x="60" y="18"/>
                    <a:pt x="59" y="17"/>
                    <a:pt x="58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2" name="îş1íḑé"/>
            <p:cNvSpPr/>
            <p:nvPr/>
          </p:nvSpPr>
          <p:spPr bwMode="auto">
            <a:xfrm>
              <a:off x="4699000" y="3686175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6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30" y="34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3" name="iSlídé"/>
            <p:cNvSpPr/>
            <p:nvPr/>
          </p:nvSpPr>
          <p:spPr bwMode="auto">
            <a:xfrm>
              <a:off x="4799013" y="3630612"/>
              <a:ext cx="174625" cy="98425"/>
            </a:xfrm>
            <a:custGeom>
              <a:avLst/>
              <a:gdLst>
                <a:gd name="T0" fmla="*/ 32 w 60"/>
                <a:gd name="T1" fmla="*/ 34 h 34"/>
                <a:gd name="T2" fmla="*/ 36 w 60"/>
                <a:gd name="T3" fmla="*/ 34 h 34"/>
                <a:gd name="T4" fmla="*/ 58 w 60"/>
                <a:gd name="T5" fmla="*/ 21 h 34"/>
                <a:gd name="T6" fmla="*/ 60 w 60"/>
                <a:gd name="T7" fmla="*/ 18 h 34"/>
                <a:gd name="T8" fmla="*/ 58 w 60"/>
                <a:gd name="T9" fmla="*/ 16 h 34"/>
                <a:gd name="T10" fmla="*/ 32 w 60"/>
                <a:gd name="T11" fmla="*/ 1 h 34"/>
                <a:gd name="T12" fmla="*/ 28 w 60"/>
                <a:gd name="T13" fmla="*/ 0 h 34"/>
                <a:gd name="T14" fmla="*/ 24 w 60"/>
                <a:gd name="T15" fmla="*/ 1 h 34"/>
                <a:gd name="T16" fmla="*/ 1 w 60"/>
                <a:gd name="T17" fmla="*/ 14 h 34"/>
                <a:gd name="T18" fmla="*/ 0 w 60"/>
                <a:gd name="T19" fmla="*/ 16 h 34"/>
                <a:gd name="T20" fmla="*/ 1 w 60"/>
                <a:gd name="T21" fmla="*/ 18 h 34"/>
                <a:gd name="T22" fmla="*/ 28 w 60"/>
                <a:gd name="T23" fmla="*/ 34 h 34"/>
                <a:gd name="T24" fmla="*/ 32 w 60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32" y="34"/>
                  </a:moveTo>
                  <a:cubicBezTo>
                    <a:pt x="33" y="34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4"/>
                    <a:pt x="32" y="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4" name="îṣ1îdê"/>
            <p:cNvSpPr/>
            <p:nvPr/>
          </p:nvSpPr>
          <p:spPr bwMode="auto">
            <a:xfrm>
              <a:off x="4894263" y="3571875"/>
              <a:ext cx="176212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7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7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1"/>
                    <a:pt x="60" y="20"/>
                    <a:pt x="60" y="19"/>
                  </a:cubicBezTo>
                  <a:cubicBezTo>
                    <a:pt x="60" y="18"/>
                    <a:pt x="60" y="17"/>
                    <a:pt x="59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5" name="íṧ1îďe"/>
            <p:cNvSpPr/>
            <p:nvPr/>
          </p:nvSpPr>
          <p:spPr bwMode="auto">
            <a:xfrm>
              <a:off x="4994275" y="3516312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8 w 60"/>
                <a:gd name="T5" fmla="*/ 21 h 35"/>
                <a:gd name="T6" fmla="*/ 60 w 60"/>
                <a:gd name="T7" fmla="*/ 19 h 35"/>
                <a:gd name="T8" fmla="*/ 58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1 w 60"/>
                <a:gd name="T17" fmla="*/ 14 h 35"/>
                <a:gd name="T18" fmla="*/ 0 w 60"/>
                <a:gd name="T19" fmla="*/ 16 h 35"/>
                <a:gd name="T20" fmla="*/ 1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6" name="îŝḻiḓè"/>
            <p:cNvSpPr/>
            <p:nvPr/>
          </p:nvSpPr>
          <p:spPr bwMode="auto">
            <a:xfrm>
              <a:off x="5089525" y="3460750"/>
              <a:ext cx="176212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8 h 35"/>
                <a:gd name="T8" fmla="*/ 59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6 h 35"/>
                <a:gd name="T20" fmla="*/ 2 w 60"/>
                <a:gd name="T21" fmla="*/ 18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îṩ1ïḑê"/>
            <p:cNvSpPr/>
            <p:nvPr/>
          </p:nvSpPr>
          <p:spPr bwMode="auto">
            <a:xfrm>
              <a:off x="5189538" y="3405187"/>
              <a:ext cx="174625" cy="100013"/>
            </a:xfrm>
            <a:custGeom>
              <a:avLst/>
              <a:gdLst>
                <a:gd name="T0" fmla="*/ 32 w 60"/>
                <a:gd name="T1" fmla="*/ 34 h 34"/>
                <a:gd name="T2" fmla="*/ 36 w 60"/>
                <a:gd name="T3" fmla="*/ 33 h 34"/>
                <a:gd name="T4" fmla="*/ 58 w 60"/>
                <a:gd name="T5" fmla="*/ 20 h 34"/>
                <a:gd name="T6" fmla="*/ 60 w 60"/>
                <a:gd name="T7" fmla="*/ 18 h 34"/>
                <a:gd name="T8" fmla="*/ 58 w 60"/>
                <a:gd name="T9" fmla="*/ 16 h 34"/>
                <a:gd name="T10" fmla="*/ 32 w 60"/>
                <a:gd name="T11" fmla="*/ 0 h 34"/>
                <a:gd name="T12" fmla="*/ 28 w 60"/>
                <a:gd name="T13" fmla="*/ 0 h 34"/>
                <a:gd name="T14" fmla="*/ 24 w 60"/>
                <a:gd name="T15" fmla="*/ 0 h 34"/>
                <a:gd name="T16" fmla="*/ 1 w 60"/>
                <a:gd name="T17" fmla="*/ 13 h 34"/>
                <a:gd name="T18" fmla="*/ 0 w 60"/>
                <a:gd name="T19" fmla="*/ 16 h 34"/>
                <a:gd name="T20" fmla="*/ 1 w 60"/>
                <a:gd name="T21" fmla="*/ 18 h 34"/>
                <a:gd name="T22" fmla="*/ 28 w 60"/>
                <a:gd name="T23" fmla="*/ 33 h 34"/>
                <a:gd name="T24" fmla="*/ 32 w 60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32" y="34"/>
                  </a:moveTo>
                  <a:cubicBezTo>
                    <a:pt x="33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6"/>
                    <a:pt x="58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0"/>
                    <a:pt x="29" y="0"/>
                    <a:pt x="28" y="0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6"/>
                    <a:pt x="0" y="17"/>
                    <a:pt x="1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0" y="34"/>
                    <a:pt x="32" y="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ïṣļíḓè"/>
            <p:cNvSpPr/>
            <p:nvPr/>
          </p:nvSpPr>
          <p:spPr bwMode="auto">
            <a:xfrm>
              <a:off x="5286375" y="3348037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6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i$ḷïdè"/>
            <p:cNvSpPr/>
            <p:nvPr/>
          </p:nvSpPr>
          <p:spPr bwMode="auto">
            <a:xfrm>
              <a:off x="4559300" y="3892550"/>
              <a:ext cx="174625" cy="101600"/>
            </a:xfrm>
            <a:custGeom>
              <a:avLst/>
              <a:gdLst>
                <a:gd name="T0" fmla="*/ 2 w 60"/>
                <a:gd name="T1" fmla="*/ 19 h 35"/>
                <a:gd name="T2" fmla="*/ 28 w 60"/>
                <a:gd name="T3" fmla="*/ 34 h 35"/>
                <a:gd name="T4" fmla="*/ 32 w 60"/>
                <a:gd name="T5" fmla="*/ 35 h 35"/>
                <a:gd name="T6" fmla="*/ 36 w 60"/>
                <a:gd name="T7" fmla="*/ 34 h 35"/>
                <a:gd name="T8" fmla="*/ 58 w 60"/>
                <a:gd name="T9" fmla="*/ 21 h 35"/>
                <a:gd name="T10" fmla="*/ 60 w 60"/>
                <a:gd name="T11" fmla="*/ 19 h 35"/>
                <a:gd name="T12" fmla="*/ 58 w 60"/>
                <a:gd name="T13" fmla="*/ 17 h 35"/>
                <a:gd name="T14" fmla="*/ 32 w 60"/>
                <a:gd name="T15" fmla="*/ 1 h 35"/>
                <a:gd name="T16" fmla="*/ 28 w 60"/>
                <a:gd name="T17" fmla="*/ 0 h 35"/>
                <a:gd name="T18" fmla="*/ 24 w 60"/>
                <a:gd name="T19" fmla="*/ 1 h 35"/>
                <a:gd name="T20" fmla="*/ 2 w 60"/>
                <a:gd name="T21" fmla="*/ 14 h 35"/>
                <a:gd name="T22" fmla="*/ 0 w 60"/>
                <a:gd name="T23" fmla="*/ 16 h 35"/>
                <a:gd name="T24" fmla="*/ 2 w 60"/>
                <a:gd name="T25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2" y="19"/>
                  </a:move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8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íṡḷiḑê"/>
            <p:cNvSpPr/>
            <p:nvPr/>
          </p:nvSpPr>
          <p:spPr bwMode="auto">
            <a:xfrm>
              <a:off x="4654550" y="3836987"/>
              <a:ext cx="179387" cy="101600"/>
            </a:xfrm>
            <a:custGeom>
              <a:avLst/>
              <a:gdLst>
                <a:gd name="T0" fmla="*/ 33 w 61"/>
                <a:gd name="T1" fmla="*/ 35 h 35"/>
                <a:gd name="T2" fmla="*/ 37 w 61"/>
                <a:gd name="T3" fmla="*/ 34 h 35"/>
                <a:gd name="T4" fmla="*/ 59 w 61"/>
                <a:gd name="T5" fmla="*/ 21 h 35"/>
                <a:gd name="T6" fmla="*/ 61 w 61"/>
                <a:gd name="T7" fmla="*/ 19 h 35"/>
                <a:gd name="T8" fmla="*/ 59 w 61"/>
                <a:gd name="T9" fmla="*/ 16 h 35"/>
                <a:gd name="T10" fmla="*/ 32 w 61"/>
                <a:gd name="T11" fmla="*/ 1 h 35"/>
                <a:gd name="T12" fmla="*/ 28 w 61"/>
                <a:gd name="T13" fmla="*/ 0 h 35"/>
                <a:gd name="T14" fmla="*/ 25 w 61"/>
                <a:gd name="T15" fmla="*/ 1 h 35"/>
                <a:gd name="T16" fmla="*/ 2 w 61"/>
                <a:gd name="T17" fmla="*/ 14 h 35"/>
                <a:gd name="T18" fmla="*/ 0 w 61"/>
                <a:gd name="T19" fmla="*/ 16 h 35"/>
                <a:gd name="T20" fmla="*/ 2 w 61"/>
                <a:gd name="T21" fmla="*/ 18 h 35"/>
                <a:gd name="T22" fmla="*/ 29 w 61"/>
                <a:gd name="T23" fmla="*/ 34 h 35"/>
                <a:gd name="T24" fmla="*/ 33 w 61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35">
                  <a:moveTo>
                    <a:pt x="33" y="35"/>
                  </a:moveTo>
                  <a:cubicBezTo>
                    <a:pt x="34" y="35"/>
                    <a:pt x="35" y="34"/>
                    <a:pt x="37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1" y="19"/>
                    <a:pt x="61" y="19"/>
                  </a:cubicBezTo>
                  <a:cubicBezTo>
                    <a:pt x="61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6" y="0"/>
                    <a:pt x="25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4"/>
                    <a:pt x="31" y="35"/>
                    <a:pt x="33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ïş1iḓê"/>
            <p:cNvSpPr/>
            <p:nvPr/>
          </p:nvSpPr>
          <p:spPr bwMode="auto">
            <a:xfrm>
              <a:off x="4445000" y="4084637"/>
              <a:ext cx="174625" cy="101600"/>
            </a:xfrm>
            <a:custGeom>
              <a:avLst/>
              <a:gdLst>
                <a:gd name="T0" fmla="*/ 58 w 60"/>
                <a:gd name="T1" fmla="*/ 16 h 35"/>
                <a:gd name="T2" fmla="*/ 32 w 60"/>
                <a:gd name="T3" fmla="*/ 1 h 35"/>
                <a:gd name="T4" fmla="*/ 28 w 60"/>
                <a:gd name="T5" fmla="*/ 0 h 35"/>
                <a:gd name="T6" fmla="*/ 24 w 60"/>
                <a:gd name="T7" fmla="*/ 1 h 35"/>
                <a:gd name="T8" fmla="*/ 2 w 60"/>
                <a:gd name="T9" fmla="*/ 14 h 35"/>
                <a:gd name="T10" fmla="*/ 0 w 60"/>
                <a:gd name="T11" fmla="*/ 16 h 35"/>
                <a:gd name="T12" fmla="*/ 2 w 60"/>
                <a:gd name="T13" fmla="*/ 19 h 35"/>
                <a:gd name="T14" fmla="*/ 28 w 60"/>
                <a:gd name="T15" fmla="*/ 34 h 35"/>
                <a:gd name="T16" fmla="*/ 32 w 60"/>
                <a:gd name="T17" fmla="*/ 35 h 35"/>
                <a:gd name="T18" fmla="*/ 36 w 60"/>
                <a:gd name="T19" fmla="*/ 34 h 35"/>
                <a:gd name="T20" fmla="*/ 58 w 60"/>
                <a:gd name="T21" fmla="*/ 21 h 35"/>
                <a:gd name="T22" fmla="*/ 60 w 60"/>
                <a:gd name="T23" fmla="*/ 19 h 35"/>
                <a:gd name="T24" fmla="*/ 58 w 60"/>
                <a:gd name="T25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58" y="16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8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ïšlîḓé"/>
            <p:cNvSpPr/>
            <p:nvPr/>
          </p:nvSpPr>
          <p:spPr bwMode="auto">
            <a:xfrm>
              <a:off x="4545013" y="4029075"/>
              <a:ext cx="174625" cy="101600"/>
            </a:xfrm>
            <a:custGeom>
              <a:avLst/>
              <a:gdLst>
                <a:gd name="T0" fmla="*/ 58 w 60"/>
                <a:gd name="T1" fmla="*/ 16 h 35"/>
                <a:gd name="T2" fmla="*/ 31 w 60"/>
                <a:gd name="T3" fmla="*/ 1 h 35"/>
                <a:gd name="T4" fmla="*/ 28 w 60"/>
                <a:gd name="T5" fmla="*/ 0 h 35"/>
                <a:gd name="T6" fmla="*/ 24 w 60"/>
                <a:gd name="T7" fmla="*/ 1 h 35"/>
                <a:gd name="T8" fmla="*/ 1 w 60"/>
                <a:gd name="T9" fmla="*/ 14 h 35"/>
                <a:gd name="T10" fmla="*/ 0 w 60"/>
                <a:gd name="T11" fmla="*/ 16 h 35"/>
                <a:gd name="T12" fmla="*/ 1 w 60"/>
                <a:gd name="T13" fmla="*/ 18 h 35"/>
                <a:gd name="T14" fmla="*/ 28 w 60"/>
                <a:gd name="T15" fmla="*/ 34 h 35"/>
                <a:gd name="T16" fmla="*/ 32 w 60"/>
                <a:gd name="T17" fmla="*/ 35 h 35"/>
                <a:gd name="T18" fmla="*/ 36 w 60"/>
                <a:gd name="T19" fmla="*/ 34 h 35"/>
                <a:gd name="T20" fmla="*/ 58 w 60"/>
                <a:gd name="T21" fmla="*/ 21 h 35"/>
                <a:gd name="T22" fmla="*/ 60 w 60"/>
                <a:gd name="T23" fmla="*/ 18 h 35"/>
                <a:gd name="T24" fmla="*/ 58 w 60"/>
                <a:gd name="T25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58" y="16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30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4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îṧḻiḓé"/>
            <p:cNvSpPr/>
            <p:nvPr/>
          </p:nvSpPr>
          <p:spPr bwMode="auto">
            <a:xfrm>
              <a:off x="4640263" y="3973512"/>
              <a:ext cx="176212" cy="100013"/>
            </a:xfrm>
            <a:custGeom>
              <a:avLst/>
              <a:gdLst>
                <a:gd name="T0" fmla="*/ 58 w 60"/>
                <a:gd name="T1" fmla="*/ 16 h 34"/>
                <a:gd name="T2" fmla="*/ 32 w 60"/>
                <a:gd name="T3" fmla="*/ 0 h 34"/>
                <a:gd name="T4" fmla="*/ 28 w 60"/>
                <a:gd name="T5" fmla="*/ 0 h 34"/>
                <a:gd name="T6" fmla="*/ 24 w 60"/>
                <a:gd name="T7" fmla="*/ 0 h 34"/>
                <a:gd name="T8" fmla="*/ 2 w 60"/>
                <a:gd name="T9" fmla="*/ 13 h 34"/>
                <a:gd name="T10" fmla="*/ 0 w 60"/>
                <a:gd name="T11" fmla="*/ 16 h 34"/>
                <a:gd name="T12" fmla="*/ 2 w 60"/>
                <a:gd name="T13" fmla="*/ 18 h 34"/>
                <a:gd name="T14" fmla="*/ 28 w 60"/>
                <a:gd name="T15" fmla="*/ 33 h 34"/>
                <a:gd name="T16" fmla="*/ 32 w 60"/>
                <a:gd name="T17" fmla="*/ 34 h 34"/>
                <a:gd name="T18" fmla="*/ 36 w 60"/>
                <a:gd name="T19" fmla="*/ 33 h 34"/>
                <a:gd name="T20" fmla="*/ 58 w 60"/>
                <a:gd name="T21" fmla="*/ 20 h 34"/>
                <a:gd name="T22" fmla="*/ 60 w 60"/>
                <a:gd name="T23" fmla="*/ 18 h 34"/>
                <a:gd name="T24" fmla="*/ 58 w 60"/>
                <a:gd name="T25" fmla="*/ 1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58" y="16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7" y="0"/>
                    <a:pt x="25" y="0"/>
                    <a:pt x="24" y="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1" y="34"/>
                    <a:pt x="32" y="34"/>
                  </a:cubicBezTo>
                  <a:cubicBezTo>
                    <a:pt x="34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6"/>
                    <a:pt x="58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4" name="ís1îḓé"/>
            <p:cNvSpPr/>
            <p:nvPr/>
          </p:nvSpPr>
          <p:spPr bwMode="auto">
            <a:xfrm>
              <a:off x="4737100" y="3916362"/>
              <a:ext cx="174625" cy="101600"/>
            </a:xfrm>
            <a:custGeom>
              <a:avLst/>
              <a:gdLst>
                <a:gd name="T0" fmla="*/ 59 w 60"/>
                <a:gd name="T1" fmla="*/ 16 h 35"/>
                <a:gd name="T2" fmla="*/ 32 w 60"/>
                <a:gd name="T3" fmla="*/ 1 h 35"/>
                <a:gd name="T4" fmla="*/ 28 w 60"/>
                <a:gd name="T5" fmla="*/ 0 h 35"/>
                <a:gd name="T6" fmla="*/ 24 w 60"/>
                <a:gd name="T7" fmla="*/ 1 h 35"/>
                <a:gd name="T8" fmla="*/ 2 w 60"/>
                <a:gd name="T9" fmla="*/ 14 h 35"/>
                <a:gd name="T10" fmla="*/ 0 w 60"/>
                <a:gd name="T11" fmla="*/ 16 h 35"/>
                <a:gd name="T12" fmla="*/ 2 w 60"/>
                <a:gd name="T13" fmla="*/ 19 h 35"/>
                <a:gd name="T14" fmla="*/ 29 w 60"/>
                <a:gd name="T15" fmla="*/ 34 h 35"/>
                <a:gd name="T16" fmla="*/ 33 w 60"/>
                <a:gd name="T17" fmla="*/ 35 h 35"/>
                <a:gd name="T18" fmla="*/ 36 w 60"/>
                <a:gd name="T19" fmla="*/ 34 h 35"/>
                <a:gd name="T20" fmla="*/ 59 w 60"/>
                <a:gd name="T21" fmla="*/ 21 h 35"/>
                <a:gd name="T22" fmla="*/ 60 w 60"/>
                <a:gd name="T23" fmla="*/ 19 h 35"/>
                <a:gd name="T24" fmla="*/ 59 w 60"/>
                <a:gd name="T25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59" y="16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ubicBezTo>
                    <a:pt x="27" y="0"/>
                    <a:pt x="26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5"/>
                    <a:pt x="31" y="35"/>
                    <a:pt x="33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5" name="íŝļîḓè"/>
            <p:cNvSpPr/>
            <p:nvPr/>
          </p:nvSpPr>
          <p:spPr bwMode="auto">
            <a:xfrm>
              <a:off x="4835525" y="3598862"/>
              <a:ext cx="631825" cy="363538"/>
            </a:xfrm>
            <a:custGeom>
              <a:avLst/>
              <a:gdLst>
                <a:gd name="T0" fmla="*/ 214 w 216"/>
                <a:gd name="T1" fmla="*/ 16 h 125"/>
                <a:gd name="T2" fmla="*/ 188 w 216"/>
                <a:gd name="T3" fmla="*/ 1 h 125"/>
                <a:gd name="T4" fmla="*/ 184 w 216"/>
                <a:gd name="T5" fmla="*/ 0 h 125"/>
                <a:gd name="T6" fmla="*/ 180 w 216"/>
                <a:gd name="T7" fmla="*/ 1 h 125"/>
                <a:gd name="T8" fmla="*/ 2 w 216"/>
                <a:gd name="T9" fmla="*/ 104 h 125"/>
                <a:gd name="T10" fmla="*/ 0 w 216"/>
                <a:gd name="T11" fmla="*/ 106 h 125"/>
                <a:gd name="T12" fmla="*/ 2 w 216"/>
                <a:gd name="T13" fmla="*/ 108 h 125"/>
                <a:gd name="T14" fmla="*/ 28 w 216"/>
                <a:gd name="T15" fmla="*/ 124 h 125"/>
                <a:gd name="T16" fmla="*/ 32 w 216"/>
                <a:gd name="T17" fmla="*/ 125 h 125"/>
                <a:gd name="T18" fmla="*/ 36 w 216"/>
                <a:gd name="T19" fmla="*/ 124 h 125"/>
                <a:gd name="T20" fmla="*/ 214 w 216"/>
                <a:gd name="T21" fmla="*/ 21 h 125"/>
                <a:gd name="T22" fmla="*/ 216 w 216"/>
                <a:gd name="T23" fmla="*/ 18 h 125"/>
                <a:gd name="T24" fmla="*/ 214 w 216"/>
                <a:gd name="T25" fmla="*/ 1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6" h="125">
                  <a:moveTo>
                    <a:pt x="214" y="16"/>
                  </a:moveTo>
                  <a:cubicBezTo>
                    <a:pt x="188" y="1"/>
                    <a:pt x="188" y="1"/>
                    <a:pt x="188" y="1"/>
                  </a:cubicBezTo>
                  <a:cubicBezTo>
                    <a:pt x="187" y="0"/>
                    <a:pt x="185" y="0"/>
                    <a:pt x="184" y="0"/>
                  </a:cubicBezTo>
                  <a:cubicBezTo>
                    <a:pt x="183" y="0"/>
                    <a:pt x="181" y="0"/>
                    <a:pt x="180" y="1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4"/>
                    <a:pt x="0" y="105"/>
                    <a:pt x="0" y="106"/>
                  </a:cubicBezTo>
                  <a:cubicBezTo>
                    <a:pt x="0" y="107"/>
                    <a:pt x="0" y="108"/>
                    <a:pt x="2" y="108"/>
                  </a:cubicBezTo>
                  <a:cubicBezTo>
                    <a:pt x="28" y="124"/>
                    <a:pt x="28" y="124"/>
                    <a:pt x="28" y="124"/>
                  </a:cubicBezTo>
                  <a:cubicBezTo>
                    <a:pt x="29" y="124"/>
                    <a:pt x="31" y="125"/>
                    <a:pt x="32" y="125"/>
                  </a:cubicBezTo>
                  <a:cubicBezTo>
                    <a:pt x="33" y="125"/>
                    <a:pt x="35" y="124"/>
                    <a:pt x="36" y="124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6" y="20"/>
                    <a:pt x="216" y="19"/>
                    <a:pt x="216" y="18"/>
                  </a:cubicBezTo>
                  <a:cubicBezTo>
                    <a:pt x="216" y="17"/>
                    <a:pt x="216" y="17"/>
                    <a:pt x="214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6" name="îṥḻíďé"/>
            <p:cNvSpPr/>
            <p:nvPr/>
          </p:nvSpPr>
          <p:spPr bwMode="auto">
            <a:xfrm>
              <a:off x="4754563" y="3781425"/>
              <a:ext cx="174625" cy="100013"/>
            </a:xfrm>
            <a:custGeom>
              <a:avLst/>
              <a:gdLst>
                <a:gd name="T0" fmla="*/ 32 w 60"/>
                <a:gd name="T1" fmla="*/ 34 h 34"/>
                <a:gd name="T2" fmla="*/ 36 w 60"/>
                <a:gd name="T3" fmla="*/ 33 h 34"/>
                <a:gd name="T4" fmla="*/ 58 w 60"/>
                <a:gd name="T5" fmla="*/ 20 h 34"/>
                <a:gd name="T6" fmla="*/ 60 w 60"/>
                <a:gd name="T7" fmla="*/ 18 h 34"/>
                <a:gd name="T8" fmla="*/ 58 w 60"/>
                <a:gd name="T9" fmla="*/ 16 h 34"/>
                <a:gd name="T10" fmla="*/ 32 w 60"/>
                <a:gd name="T11" fmla="*/ 1 h 34"/>
                <a:gd name="T12" fmla="*/ 28 w 60"/>
                <a:gd name="T13" fmla="*/ 0 h 34"/>
                <a:gd name="T14" fmla="*/ 24 w 60"/>
                <a:gd name="T15" fmla="*/ 1 h 34"/>
                <a:gd name="T16" fmla="*/ 2 w 60"/>
                <a:gd name="T17" fmla="*/ 14 h 34"/>
                <a:gd name="T18" fmla="*/ 0 w 60"/>
                <a:gd name="T19" fmla="*/ 16 h 34"/>
                <a:gd name="T20" fmla="*/ 2 w 60"/>
                <a:gd name="T21" fmla="*/ 18 h 34"/>
                <a:gd name="T22" fmla="*/ 28 w 60"/>
                <a:gd name="T23" fmla="*/ 33 h 34"/>
                <a:gd name="T24" fmla="*/ 32 w 60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32" y="34"/>
                  </a:moveTo>
                  <a:cubicBezTo>
                    <a:pt x="33" y="34"/>
                    <a:pt x="35" y="34"/>
                    <a:pt x="36" y="33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1" y="34"/>
                    <a:pt x="32" y="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7" name="ïšḻîḑê"/>
            <p:cNvSpPr/>
            <p:nvPr/>
          </p:nvSpPr>
          <p:spPr bwMode="auto">
            <a:xfrm>
              <a:off x="4851400" y="3722687"/>
              <a:ext cx="174625" cy="103188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7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7 h 35"/>
                <a:gd name="T20" fmla="*/ 2 w 60"/>
                <a:gd name="T21" fmla="*/ 19 h 35"/>
                <a:gd name="T22" fmla="*/ 29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1"/>
                    <a:pt x="60" y="20"/>
                    <a:pt x="60" y="19"/>
                  </a:cubicBezTo>
                  <a:cubicBezTo>
                    <a:pt x="60" y="18"/>
                    <a:pt x="60" y="17"/>
                    <a:pt x="59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ubicBezTo>
                    <a:pt x="27" y="0"/>
                    <a:pt x="26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30" y="35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8" name="iśľiḋe"/>
            <p:cNvSpPr/>
            <p:nvPr/>
          </p:nvSpPr>
          <p:spPr bwMode="auto">
            <a:xfrm>
              <a:off x="4949825" y="3668712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8 w 60"/>
                <a:gd name="T5" fmla="*/ 21 h 35"/>
                <a:gd name="T6" fmla="*/ 60 w 60"/>
                <a:gd name="T7" fmla="*/ 19 h 35"/>
                <a:gd name="T8" fmla="*/ 58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6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0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89" name="íśḷiďè"/>
            <p:cNvSpPr/>
            <p:nvPr/>
          </p:nvSpPr>
          <p:spPr bwMode="auto">
            <a:xfrm>
              <a:off x="5046663" y="3613150"/>
              <a:ext cx="174625" cy="98425"/>
            </a:xfrm>
            <a:custGeom>
              <a:avLst/>
              <a:gdLst>
                <a:gd name="T0" fmla="*/ 32 w 60"/>
                <a:gd name="T1" fmla="*/ 34 h 34"/>
                <a:gd name="T2" fmla="*/ 36 w 60"/>
                <a:gd name="T3" fmla="*/ 33 h 34"/>
                <a:gd name="T4" fmla="*/ 59 w 60"/>
                <a:gd name="T5" fmla="*/ 21 h 34"/>
                <a:gd name="T6" fmla="*/ 60 w 60"/>
                <a:gd name="T7" fmla="*/ 18 h 34"/>
                <a:gd name="T8" fmla="*/ 59 w 60"/>
                <a:gd name="T9" fmla="*/ 16 h 34"/>
                <a:gd name="T10" fmla="*/ 32 w 60"/>
                <a:gd name="T11" fmla="*/ 1 h 34"/>
                <a:gd name="T12" fmla="*/ 28 w 60"/>
                <a:gd name="T13" fmla="*/ 0 h 34"/>
                <a:gd name="T14" fmla="*/ 24 w 60"/>
                <a:gd name="T15" fmla="*/ 1 h 34"/>
                <a:gd name="T16" fmla="*/ 2 w 60"/>
                <a:gd name="T17" fmla="*/ 14 h 34"/>
                <a:gd name="T18" fmla="*/ 0 w 60"/>
                <a:gd name="T19" fmla="*/ 16 h 34"/>
                <a:gd name="T20" fmla="*/ 2 w 60"/>
                <a:gd name="T21" fmla="*/ 18 h 34"/>
                <a:gd name="T22" fmla="*/ 28 w 60"/>
                <a:gd name="T23" fmla="*/ 33 h 34"/>
                <a:gd name="T24" fmla="*/ 32 w 60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32" y="34"/>
                  </a:moveTo>
                  <a:cubicBezTo>
                    <a:pt x="34" y="34"/>
                    <a:pt x="35" y="34"/>
                    <a:pt x="36" y="33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8"/>
                  </a:cubicBezTo>
                  <a:cubicBezTo>
                    <a:pt x="60" y="17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0" y="34"/>
                    <a:pt x="31" y="34"/>
                    <a:pt x="32" y="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0" name="ï$líḓe"/>
            <p:cNvSpPr/>
            <p:nvPr/>
          </p:nvSpPr>
          <p:spPr bwMode="auto">
            <a:xfrm>
              <a:off x="5145088" y="3554412"/>
              <a:ext cx="176212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8 w 60"/>
                <a:gd name="T5" fmla="*/ 21 h 35"/>
                <a:gd name="T6" fmla="*/ 60 w 60"/>
                <a:gd name="T7" fmla="*/ 19 h 35"/>
                <a:gd name="T8" fmla="*/ 58 w 60"/>
                <a:gd name="T9" fmla="*/ 17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1 w 60"/>
                <a:gd name="T17" fmla="*/ 14 h 35"/>
                <a:gd name="T18" fmla="*/ 0 w 60"/>
                <a:gd name="T19" fmla="*/ 17 h 35"/>
                <a:gd name="T20" fmla="*/ 1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3" y="35"/>
                    <a:pt x="35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1"/>
                    <a:pt x="60" y="20"/>
                    <a:pt x="60" y="19"/>
                  </a:cubicBezTo>
                  <a:cubicBezTo>
                    <a:pt x="60" y="18"/>
                    <a:pt x="59" y="17"/>
                    <a:pt x="58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29" y="0"/>
                    <a:pt x="28" y="0"/>
                  </a:cubicBez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1" name="íSlïďe"/>
            <p:cNvSpPr/>
            <p:nvPr/>
          </p:nvSpPr>
          <p:spPr bwMode="auto">
            <a:xfrm>
              <a:off x="5241925" y="3498850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6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6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4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19"/>
                    <a:pt x="60" y="19"/>
                  </a:cubicBezTo>
                  <a:cubicBezTo>
                    <a:pt x="60" y="18"/>
                    <a:pt x="60" y="17"/>
                    <a:pt x="59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2" name="îśḻiḍê"/>
            <p:cNvSpPr/>
            <p:nvPr/>
          </p:nvSpPr>
          <p:spPr bwMode="auto">
            <a:xfrm>
              <a:off x="5341938" y="3443287"/>
              <a:ext cx="174625" cy="100013"/>
            </a:xfrm>
            <a:custGeom>
              <a:avLst/>
              <a:gdLst>
                <a:gd name="T0" fmla="*/ 32 w 60"/>
                <a:gd name="T1" fmla="*/ 34 h 34"/>
                <a:gd name="T2" fmla="*/ 36 w 60"/>
                <a:gd name="T3" fmla="*/ 33 h 34"/>
                <a:gd name="T4" fmla="*/ 58 w 60"/>
                <a:gd name="T5" fmla="*/ 21 h 34"/>
                <a:gd name="T6" fmla="*/ 60 w 60"/>
                <a:gd name="T7" fmla="*/ 18 h 34"/>
                <a:gd name="T8" fmla="*/ 58 w 60"/>
                <a:gd name="T9" fmla="*/ 16 h 34"/>
                <a:gd name="T10" fmla="*/ 32 w 60"/>
                <a:gd name="T11" fmla="*/ 1 h 34"/>
                <a:gd name="T12" fmla="*/ 28 w 60"/>
                <a:gd name="T13" fmla="*/ 0 h 34"/>
                <a:gd name="T14" fmla="*/ 24 w 60"/>
                <a:gd name="T15" fmla="*/ 1 h 34"/>
                <a:gd name="T16" fmla="*/ 1 w 60"/>
                <a:gd name="T17" fmla="*/ 14 h 34"/>
                <a:gd name="T18" fmla="*/ 0 w 60"/>
                <a:gd name="T19" fmla="*/ 16 h 34"/>
                <a:gd name="T20" fmla="*/ 1 w 60"/>
                <a:gd name="T21" fmla="*/ 18 h 34"/>
                <a:gd name="T22" fmla="*/ 28 w 60"/>
                <a:gd name="T23" fmla="*/ 33 h 34"/>
                <a:gd name="T24" fmla="*/ 32 w 60"/>
                <a:gd name="T2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4">
                  <a:moveTo>
                    <a:pt x="32" y="34"/>
                  </a:moveTo>
                  <a:cubicBezTo>
                    <a:pt x="33" y="34"/>
                    <a:pt x="35" y="34"/>
                    <a:pt x="36" y="33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7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4"/>
                    <a:pt x="30" y="34"/>
                    <a:pt x="32" y="34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3" name="îŝļíḑè"/>
            <p:cNvSpPr/>
            <p:nvPr/>
          </p:nvSpPr>
          <p:spPr bwMode="auto">
            <a:xfrm>
              <a:off x="5391150" y="3540125"/>
              <a:ext cx="174625" cy="101600"/>
            </a:xfrm>
            <a:custGeom>
              <a:avLst/>
              <a:gdLst>
                <a:gd name="T0" fmla="*/ 58 w 60"/>
                <a:gd name="T1" fmla="*/ 17 h 35"/>
                <a:gd name="T2" fmla="*/ 31 w 60"/>
                <a:gd name="T3" fmla="*/ 1 h 35"/>
                <a:gd name="T4" fmla="*/ 28 w 60"/>
                <a:gd name="T5" fmla="*/ 0 h 35"/>
                <a:gd name="T6" fmla="*/ 24 w 60"/>
                <a:gd name="T7" fmla="*/ 1 h 35"/>
                <a:gd name="T8" fmla="*/ 1 w 60"/>
                <a:gd name="T9" fmla="*/ 14 h 35"/>
                <a:gd name="T10" fmla="*/ 0 w 60"/>
                <a:gd name="T11" fmla="*/ 17 h 35"/>
                <a:gd name="T12" fmla="*/ 1 w 60"/>
                <a:gd name="T13" fmla="*/ 19 h 35"/>
                <a:gd name="T14" fmla="*/ 28 w 60"/>
                <a:gd name="T15" fmla="*/ 34 h 35"/>
                <a:gd name="T16" fmla="*/ 32 w 60"/>
                <a:gd name="T17" fmla="*/ 35 h 35"/>
                <a:gd name="T18" fmla="*/ 36 w 60"/>
                <a:gd name="T19" fmla="*/ 34 h 35"/>
                <a:gd name="T20" fmla="*/ 58 w 60"/>
                <a:gd name="T21" fmla="*/ 21 h 35"/>
                <a:gd name="T22" fmla="*/ 60 w 60"/>
                <a:gd name="T23" fmla="*/ 19 h 35"/>
                <a:gd name="T24" fmla="*/ 58 w 60"/>
                <a:gd name="T25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58" y="17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30" y="1"/>
                    <a:pt x="29" y="0"/>
                    <a:pt x="28" y="0"/>
                  </a:cubicBezTo>
                  <a:cubicBezTo>
                    <a:pt x="26" y="0"/>
                    <a:pt x="25" y="1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0" y="35"/>
                    <a:pt x="32" y="35"/>
                  </a:cubicBezTo>
                  <a:cubicBezTo>
                    <a:pt x="33" y="35"/>
                    <a:pt x="34" y="35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1"/>
                    <a:pt x="60" y="20"/>
                    <a:pt x="60" y="19"/>
                  </a:cubicBezTo>
                  <a:cubicBezTo>
                    <a:pt x="60" y="18"/>
                    <a:pt x="59" y="17"/>
                    <a:pt x="58" y="17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4" name="iśľíḍè"/>
            <p:cNvSpPr/>
            <p:nvPr/>
          </p:nvSpPr>
          <p:spPr bwMode="auto">
            <a:xfrm>
              <a:off x="5486400" y="3484562"/>
              <a:ext cx="176212" cy="101600"/>
            </a:xfrm>
            <a:custGeom>
              <a:avLst/>
              <a:gdLst>
                <a:gd name="T0" fmla="*/ 58 w 60"/>
                <a:gd name="T1" fmla="*/ 16 h 35"/>
                <a:gd name="T2" fmla="*/ 32 w 60"/>
                <a:gd name="T3" fmla="*/ 1 h 35"/>
                <a:gd name="T4" fmla="*/ 28 w 60"/>
                <a:gd name="T5" fmla="*/ 0 h 35"/>
                <a:gd name="T6" fmla="*/ 24 w 60"/>
                <a:gd name="T7" fmla="*/ 1 h 35"/>
                <a:gd name="T8" fmla="*/ 2 w 60"/>
                <a:gd name="T9" fmla="*/ 14 h 35"/>
                <a:gd name="T10" fmla="*/ 0 w 60"/>
                <a:gd name="T11" fmla="*/ 16 h 35"/>
                <a:gd name="T12" fmla="*/ 2 w 60"/>
                <a:gd name="T13" fmla="*/ 19 h 35"/>
                <a:gd name="T14" fmla="*/ 28 w 60"/>
                <a:gd name="T15" fmla="*/ 34 h 35"/>
                <a:gd name="T16" fmla="*/ 32 w 60"/>
                <a:gd name="T17" fmla="*/ 35 h 35"/>
                <a:gd name="T18" fmla="*/ 36 w 60"/>
                <a:gd name="T19" fmla="*/ 34 h 35"/>
                <a:gd name="T20" fmla="*/ 58 w 60"/>
                <a:gd name="T21" fmla="*/ 21 h 35"/>
                <a:gd name="T22" fmla="*/ 60 w 60"/>
                <a:gd name="T23" fmla="*/ 19 h 35"/>
                <a:gd name="T24" fmla="*/ 58 w 60"/>
                <a:gd name="T25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58" y="16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7" y="0"/>
                    <a:pt x="25" y="0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1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5" name="îṩļîḍé"/>
            <p:cNvSpPr/>
            <p:nvPr/>
          </p:nvSpPr>
          <p:spPr bwMode="auto">
            <a:xfrm>
              <a:off x="5638800" y="3463925"/>
              <a:ext cx="117475" cy="63500"/>
            </a:xfrm>
            <a:custGeom>
              <a:avLst/>
              <a:gdLst>
                <a:gd name="T0" fmla="*/ 38 w 40"/>
                <a:gd name="T1" fmla="*/ 5 h 22"/>
                <a:gd name="T2" fmla="*/ 30 w 40"/>
                <a:gd name="T3" fmla="*/ 1 h 22"/>
                <a:gd name="T4" fmla="*/ 27 w 40"/>
                <a:gd name="T5" fmla="*/ 0 h 22"/>
                <a:gd name="T6" fmla="*/ 23 w 40"/>
                <a:gd name="T7" fmla="*/ 1 h 22"/>
                <a:gd name="T8" fmla="*/ 2 w 40"/>
                <a:gd name="T9" fmla="*/ 13 h 22"/>
                <a:gd name="T10" fmla="*/ 0 w 40"/>
                <a:gd name="T11" fmla="*/ 15 h 22"/>
                <a:gd name="T12" fmla="*/ 2 w 40"/>
                <a:gd name="T13" fmla="*/ 17 h 22"/>
                <a:gd name="T14" fmla="*/ 10 w 40"/>
                <a:gd name="T15" fmla="*/ 22 h 22"/>
                <a:gd name="T16" fmla="*/ 14 w 40"/>
                <a:gd name="T17" fmla="*/ 22 h 22"/>
                <a:gd name="T18" fmla="*/ 17 w 40"/>
                <a:gd name="T19" fmla="*/ 22 h 22"/>
                <a:gd name="T20" fmla="*/ 38 w 40"/>
                <a:gd name="T21" fmla="*/ 10 h 22"/>
                <a:gd name="T22" fmla="*/ 40 w 40"/>
                <a:gd name="T23" fmla="*/ 7 h 22"/>
                <a:gd name="T24" fmla="*/ 38 w 40"/>
                <a:gd name="T25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22">
                  <a:moveTo>
                    <a:pt x="38" y="5"/>
                  </a:moveTo>
                  <a:cubicBezTo>
                    <a:pt x="30" y="1"/>
                    <a:pt x="30" y="1"/>
                    <a:pt x="30" y="1"/>
                  </a:cubicBezTo>
                  <a:cubicBezTo>
                    <a:pt x="29" y="0"/>
                    <a:pt x="28" y="0"/>
                    <a:pt x="27" y="0"/>
                  </a:cubicBezTo>
                  <a:cubicBezTo>
                    <a:pt x="25" y="0"/>
                    <a:pt x="24" y="0"/>
                    <a:pt x="23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4"/>
                    <a:pt x="0" y="15"/>
                  </a:cubicBezTo>
                  <a:cubicBezTo>
                    <a:pt x="0" y="16"/>
                    <a:pt x="1" y="16"/>
                    <a:pt x="2" y="1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2"/>
                    <a:pt x="12" y="22"/>
                    <a:pt x="14" y="22"/>
                  </a:cubicBezTo>
                  <a:cubicBezTo>
                    <a:pt x="15" y="22"/>
                    <a:pt x="16" y="22"/>
                    <a:pt x="17" y="22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9"/>
                    <a:pt x="40" y="8"/>
                    <a:pt x="40" y="7"/>
                  </a:cubicBezTo>
                  <a:cubicBezTo>
                    <a:pt x="40" y="6"/>
                    <a:pt x="39" y="6"/>
                    <a:pt x="38" y="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6" name="íṩlïḋè"/>
            <p:cNvSpPr/>
            <p:nvPr/>
          </p:nvSpPr>
          <p:spPr bwMode="auto">
            <a:xfrm>
              <a:off x="5732463" y="3408362"/>
              <a:ext cx="115887" cy="66675"/>
            </a:xfrm>
            <a:custGeom>
              <a:avLst/>
              <a:gdLst>
                <a:gd name="T0" fmla="*/ 38 w 40"/>
                <a:gd name="T1" fmla="*/ 6 h 23"/>
                <a:gd name="T2" fmla="*/ 30 w 40"/>
                <a:gd name="T3" fmla="*/ 1 h 23"/>
                <a:gd name="T4" fmla="*/ 26 w 40"/>
                <a:gd name="T5" fmla="*/ 0 h 23"/>
                <a:gd name="T6" fmla="*/ 22 w 40"/>
                <a:gd name="T7" fmla="*/ 1 h 23"/>
                <a:gd name="T8" fmla="*/ 2 w 40"/>
                <a:gd name="T9" fmla="*/ 13 h 23"/>
                <a:gd name="T10" fmla="*/ 0 w 40"/>
                <a:gd name="T11" fmla="*/ 15 h 23"/>
                <a:gd name="T12" fmla="*/ 2 w 40"/>
                <a:gd name="T13" fmla="*/ 18 h 23"/>
                <a:gd name="T14" fmla="*/ 9 w 40"/>
                <a:gd name="T15" fmla="*/ 22 h 23"/>
                <a:gd name="T16" fmla="*/ 13 w 40"/>
                <a:gd name="T17" fmla="*/ 23 h 23"/>
                <a:gd name="T18" fmla="*/ 17 w 40"/>
                <a:gd name="T19" fmla="*/ 22 h 23"/>
                <a:gd name="T20" fmla="*/ 38 w 40"/>
                <a:gd name="T21" fmla="*/ 10 h 23"/>
                <a:gd name="T22" fmla="*/ 40 w 40"/>
                <a:gd name="T23" fmla="*/ 8 h 23"/>
                <a:gd name="T24" fmla="*/ 38 w 40"/>
                <a:gd name="T25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23">
                  <a:moveTo>
                    <a:pt x="38" y="6"/>
                  </a:moveTo>
                  <a:cubicBezTo>
                    <a:pt x="30" y="1"/>
                    <a:pt x="30" y="1"/>
                    <a:pt x="30" y="1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5" y="0"/>
                    <a:pt x="23" y="1"/>
                    <a:pt x="22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5"/>
                  </a:cubicBezTo>
                  <a:cubicBezTo>
                    <a:pt x="0" y="16"/>
                    <a:pt x="1" y="17"/>
                    <a:pt x="2" y="18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5" y="23"/>
                    <a:pt x="16" y="23"/>
                    <a:pt x="17" y="22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10"/>
                    <a:pt x="40" y="9"/>
                    <a:pt x="40" y="8"/>
                  </a:cubicBezTo>
                  <a:cubicBezTo>
                    <a:pt x="40" y="7"/>
                    <a:pt x="39" y="6"/>
                    <a:pt x="38" y="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7" name="îślíḍe"/>
            <p:cNvSpPr/>
            <p:nvPr/>
          </p:nvSpPr>
          <p:spPr bwMode="auto">
            <a:xfrm>
              <a:off x="5676900" y="3376612"/>
              <a:ext cx="117475" cy="66675"/>
            </a:xfrm>
            <a:custGeom>
              <a:avLst/>
              <a:gdLst>
                <a:gd name="T0" fmla="*/ 31 w 40"/>
                <a:gd name="T1" fmla="*/ 1 h 23"/>
                <a:gd name="T2" fmla="*/ 27 w 40"/>
                <a:gd name="T3" fmla="*/ 0 h 23"/>
                <a:gd name="T4" fmla="*/ 23 w 40"/>
                <a:gd name="T5" fmla="*/ 1 h 23"/>
                <a:gd name="T6" fmla="*/ 2 w 40"/>
                <a:gd name="T7" fmla="*/ 13 h 23"/>
                <a:gd name="T8" fmla="*/ 0 w 40"/>
                <a:gd name="T9" fmla="*/ 16 h 23"/>
                <a:gd name="T10" fmla="*/ 2 w 40"/>
                <a:gd name="T11" fmla="*/ 18 h 23"/>
                <a:gd name="T12" fmla="*/ 10 w 40"/>
                <a:gd name="T13" fmla="*/ 22 h 23"/>
                <a:gd name="T14" fmla="*/ 14 w 40"/>
                <a:gd name="T15" fmla="*/ 23 h 23"/>
                <a:gd name="T16" fmla="*/ 17 w 40"/>
                <a:gd name="T17" fmla="*/ 22 h 23"/>
                <a:gd name="T18" fmla="*/ 38 w 40"/>
                <a:gd name="T19" fmla="*/ 10 h 23"/>
                <a:gd name="T20" fmla="*/ 40 w 40"/>
                <a:gd name="T21" fmla="*/ 8 h 23"/>
                <a:gd name="T22" fmla="*/ 38 w 40"/>
                <a:gd name="T23" fmla="*/ 6 h 23"/>
                <a:gd name="T24" fmla="*/ 31 w 40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23">
                  <a:moveTo>
                    <a:pt x="31" y="1"/>
                  </a:moveTo>
                  <a:cubicBezTo>
                    <a:pt x="29" y="1"/>
                    <a:pt x="28" y="0"/>
                    <a:pt x="27" y="0"/>
                  </a:cubicBezTo>
                  <a:cubicBezTo>
                    <a:pt x="25" y="0"/>
                    <a:pt x="24" y="1"/>
                    <a:pt x="23" y="1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0" y="15"/>
                    <a:pt x="0" y="16"/>
                  </a:cubicBezTo>
                  <a:cubicBezTo>
                    <a:pt x="0" y="16"/>
                    <a:pt x="1" y="17"/>
                    <a:pt x="2" y="18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2" y="23"/>
                    <a:pt x="14" y="23"/>
                  </a:cubicBezTo>
                  <a:cubicBezTo>
                    <a:pt x="15" y="23"/>
                    <a:pt x="16" y="23"/>
                    <a:pt x="17" y="22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10"/>
                    <a:pt x="40" y="9"/>
                    <a:pt x="40" y="8"/>
                  </a:cubicBezTo>
                  <a:cubicBezTo>
                    <a:pt x="40" y="7"/>
                    <a:pt x="39" y="6"/>
                    <a:pt x="38" y="6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8" name="íSḻïḑe"/>
            <p:cNvSpPr/>
            <p:nvPr/>
          </p:nvSpPr>
          <p:spPr bwMode="auto">
            <a:xfrm>
              <a:off x="5826125" y="3355975"/>
              <a:ext cx="112712" cy="66675"/>
            </a:xfrm>
            <a:custGeom>
              <a:avLst/>
              <a:gdLst>
                <a:gd name="T0" fmla="*/ 38 w 39"/>
                <a:gd name="T1" fmla="*/ 5 h 23"/>
                <a:gd name="T2" fmla="*/ 30 w 39"/>
                <a:gd name="T3" fmla="*/ 1 h 23"/>
                <a:gd name="T4" fmla="*/ 26 w 39"/>
                <a:gd name="T5" fmla="*/ 0 h 23"/>
                <a:gd name="T6" fmla="*/ 22 w 39"/>
                <a:gd name="T7" fmla="*/ 1 h 23"/>
                <a:gd name="T8" fmla="*/ 1 w 39"/>
                <a:gd name="T9" fmla="*/ 13 h 23"/>
                <a:gd name="T10" fmla="*/ 0 w 39"/>
                <a:gd name="T11" fmla="*/ 15 h 23"/>
                <a:gd name="T12" fmla="*/ 1 w 39"/>
                <a:gd name="T13" fmla="*/ 17 h 23"/>
                <a:gd name="T14" fmla="*/ 9 w 39"/>
                <a:gd name="T15" fmla="*/ 22 h 23"/>
                <a:gd name="T16" fmla="*/ 13 w 39"/>
                <a:gd name="T17" fmla="*/ 23 h 23"/>
                <a:gd name="T18" fmla="*/ 17 w 39"/>
                <a:gd name="T19" fmla="*/ 22 h 23"/>
                <a:gd name="T20" fmla="*/ 38 w 39"/>
                <a:gd name="T21" fmla="*/ 10 h 23"/>
                <a:gd name="T22" fmla="*/ 39 w 39"/>
                <a:gd name="T23" fmla="*/ 8 h 23"/>
                <a:gd name="T24" fmla="*/ 38 w 39"/>
                <a:gd name="T25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23">
                  <a:moveTo>
                    <a:pt x="38" y="5"/>
                  </a:moveTo>
                  <a:cubicBezTo>
                    <a:pt x="30" y="1"/>
                    <a:pt x="30" y="1"/>
                    <a:pt x="30" y="1"/>
                  </a:cubicBezTo>
                  <a:cubicBezTo>
                    <a:pt x="29" y="0"/>
                    <a:pt x="28" y="0"/>
                    <a:pt x="26" y="0"/>
                  </a:cubicBezTo>
                  <a:cubicBezTo>
                    <a:pt x="25" y="0"/>
                    <a:pt x="23" y="0"/>
                    <a:pt x="22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2" y="23"/>
                    <a:pt x="13" y="23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9"/>
                    <a:pt x="39" y="8"/>
                    <a:pt x="39" y="8"/>
                  </a:cubicBezTo>
                  <a:cubicBezTo>
                    <a:pt x="39" y="7"/>
                    <a:pt x="39" y="6"/>
                    <a:pt x="38" y="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299" name="ïṥļïdè"/>
            <p:cNvSpPr/>
            <p:nvPr/>
          </p:nvSpPr>
          <p:spPr bwMode="auto">
            <a:xfrm>
              <a:off x="5437188" y="3384550"/>
              <a:ext cx="176212" cy="103188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9 w 60"/>
                <a:gd name="T5" fmla="*/ 21 h 35"/>
                <a:gd name="T6" fmla="*/ 60 w 60"/>
                <a:gd name="T7" fmla="*/ 19 h 35"/>
                <a:gd name="T8" fmla="*/ 59 w 60"/>
                <a:gd name="T9" fmla="*/ 17 h 35"/>
                <a:gd name="T10" fmla="*/ 32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2 w 60"/>
                <a:gd name="T17" fmla="*/ 14 h 35"/>
                <a:gd name="T18" fmla="*/ 0 w 60"/>
                <a:gd name="T19" fmla="*/ 17 h 35"/>
                <a:gd name="T20" fmla="*/ 2 w 60"/>
                <a:gd name="T21" fmla="*/ 19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1"/>
                    <a:pt x="60" y="20"/>
                    <a:pt x="60" y="19"/>
                  </a:cubicBezTo>
                  <a:cubicBezTo>
                    <a:pt x="60" y="18"/>
                    <a:pt x="60" y="17"/>
                    <a:pt x="59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7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5"/>
                    <a:pt x="31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0" name="îšḷïdé"/>
            <p:cNvSpPr/>
            <p:nvPr/>
          </p:nvSpPr>
          <p:spPr bwMode="auto">
            <a:xfrm>
              <a:off x="5384800" y="3292475"/>
              <a:ext cx="174625" cy="101600"/>
            </a:xfrm>
            <a:custGeom>
              <a:avLst/>
              <a:gdLst>
                <a:gd name="T0" fmla="*/ 32 w 60"/>
                <a:gd name="T1" fmla="*/ 35 h 35"/>
                <a:gd name="T2" fmla="*/ 36 w 60"/>
                <a:gd name="T3" fmla="*/ 34 h 35"/>
                <a:gd name="T4" fmla="*/ 58 w 60"/>
                <a:gd name="T5" fmla="*/ 21 h 35"/>
                <a:gd name="T6" fmla="*/ 60 w 60"/>
                <a:gd name="T7" fmla="*/ 18 h 35"/>
                <a:gd name="T8" fmla="*/ 58 w 60"/>
                <a:gd name="T9" fmla="*/ 16 h 35"/>
                <a:gd name="T10" fmla="*/ 31 w 60"/>
                <a:gd name="T11" fmla="*/ 1 h 35"/>
                <a:gd name="T12" fmla="*/ 28 w 60"/>
                <a:gd name="T13" fmla="*/ 0 h 35"/>
                <a:gd name="T14" fmla="*/ 24 w 60"/>
                <a:gd name="T15" fmla="*/ 1 h 35"/>
                <a:gd name="T16" fmla="*/ 1 w 60"/>
                <a:gd name="T17" fmla="*/ 14 h 35"/>
                <a:gd name="T18" fmla="*/ 0 w 60"/>
                <a:gd name="T19" fmla="*/ 16 h 35"/>
                <a:gd name="T20" fmla="*/ 1 w 60"/>
                <a:gd name="T21" fmla="*/ 18 h 35"/>
                <a:gd name="T22" fmla="*/ 28 w 60"/>
                <a:gd name="T23" fmla="*/ 34 h 35"/>
                <a:gd name="T24" fmla="*/ 32 w 60"/>
                <a:gd name="T2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32" y="35"/>
                  </a:moveTo>
                  <a:cubicBezTo>
                    <a:pt x="33" y="35"/>
                    <a:pt x="34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8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1" name="îSḷiḓê"/>
            <p:cNvSpPr/>
            <p:nvPr/>
          </p:nvSpPr>
          <p:spPr bwMode="auto">
            <a:xfrm>
              <a:off x="5481638" y="3198812"/>
              <a:ext cx="239712" cy="136525"/>
            </a:xfrm>
            <a:custGeom>
              <a:avLst/>
              <a:gdLst>
                <a:gd name="T0" fmla="*/ 0 w 82"/>
                <a:gd name="T1" fmla="*/ 29 h 47"/>
                <a:gd name="T2" fmla="*/ 2 w 82"/>
                <a:gd name="T3" fmla="*/ 31 h 47"/>
                <a:gd name="T4" fmla="*/ 28 w 82"/>
                <a:gd name="T5" fmla="*/ 46 h 47"/>
                <a:gd name="T6" fmla="*/ 32 w 82"/>
                <a:gd name="T7" fmla="*/ 47 h 47"/>
                <a:gd name="T8" fmla="*/ 36 w 82"/>
                <a:gd name="T9" fmla="*/ 46 h 47"/>
                <a:gd name="T10" fmla="*/ 81 w 82"/>
                <a:gd name="T11" fmla="*/ 20 h 47"/>
                <a:gd name="T12" fmla="*/ 82 w 82"/>
                <a:gd name="T13" fmla="*/ 18 h 47"/>
                <a:gd name="T14" fmla="*/ 81 w 82"/>
                <a:gd name="T15" fmla="*/ 16 h 47"/>
                <a:gd name="T16" fmla="*/ 54 w 82"/>
                <a:gd name="T17" fmla="*/ 1 h 47"/>
                <a:gd name="T18" fmla="*/ 50 w 82"/>
                <a:gd name="T19" fmla="*/ 0 h 47"/>
                <a:gd name="T20" fmla="*/ 46 w 82"/>
                <a:gd name="T21" fmla="*/ 1 h 47"/>
                <a:gd name="T22" fmla="*/ 2 w 82"/>
                <a:gd name="T23" fmla="*/ 26 h 47"/>
                <a:gd name="T24" fmla="*/ 0 w 82"/>
                <a:gd name="T25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47">
                  <a:moveTo>
                    <a:pt x="0" y="29"/>
                  </a:moveTo>
                  <a:cubicBezTo>
                    <a:pt x="0" y="30"/>
                    <a:pt x="1" y="30"/>
                    <a:pt x="2" y="31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9" y="47"/>
                    <a:pt x="31" y="47"/>
                    <a:pt x="32" y="47"/>
                  </a:cubicBezTo>
                  <a:cubicBezTo>
                    <a:pt x="34" y="47"/>
                    <a:pt x="35" y="47"/>
                    <a:pt x="36" y="46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0"/>
                    <a:pt x="82" y="19"/>
                    <a:pt x="82" y="18"/>
                  </a:cubicBezTo>
                  <a:cubicBezTo>
                    <a:pt x="82" y="17"/>
                    <a:pt x="82" y="17"/>
                    <a:pt x="81" y="16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3" y="0"/>
                    <a:pt x="52" y="0"/>
                    <a:pt x="50" y="0"/>
                  </a:cubicBezTo>
                  <a:cubicBezTo>
                    <a:pt x="49" y="0"/>
                    <a:pt x="47" y="0"/>
                    <a:pt x="46" y="1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7"/>
                    <a:pt x="0" y="28"/>
                    <a:pt x="0" y="2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2" name="îšľiḓè"/>
            <p:cNvSpPr/>
            <p:nvPr/>
          </p:nvSpPr>
          <p:spPr bwMode="auto">
            <a:xfrm>
              <a:off x="5537200" y="3260725"/>
              <a:ext cx="293687" cy="171450"/>
            </a:xfrm>
            <a:custGeom>
              <a:avLst/>
              <a:gdLst>
                <a:gd name="T0" fmla="*/ 0 w 101"/>
                <a:gd name="T1" fmla="*/ 40 h 59"/>
                <a:gd name="T2" fmla="*/ 1 w 101"/>
                <a:gd name="T3" fmla="*/ 43 h 59"/>
                <a:gd name="T4" fmla="*/ 28 w 101"/>
                <a:gd name="T5" fmla="*/ 58 h 59"/>
                <a:gd name="T6" fmla="*/ 32 w 101"/>
                <a:gd name="T7" fmla="*/ 59 h 59"/>
                <a:gd name="T8" fmla="*/ 36 w 101"/>
                <a:gd name="T9" fmla="*/ 58 h 59"/>
                <a:gd name="T10" fmla="*/ 99 w 101"/>
                <a:gd name="T11" fmla="*/ 21 h 59"/>
                <a:gd name="T12" fmla="*/ 101 w 101"/>
                <a:gd name="T13" fmla="*/ 19 h 59"/>
                <a:gd name="T14" fmla="*/ 99 w 101"/>
                <a:gd name="T15" fmla="*/ 17 h 59"/>
                <a:gd name="T16" fmla="*/ 73 w 101"/>
                <a:gd name="T17" fmla="*/ 1 h 59"/>
                <a:gd name="T18" fmla="*/ 69 w 101"/>
                <a:gd name="T19" fmla="*/ 0 h 59"/>
                <a:gd name="T20" fmla="*/ 65 w 101"/>
                <a:gd name="T21" fmla="*/ 1 h 59"/>
                <a:gd name="T22" fmla="*/ 1 w 101"/>
                <a:gd name="T23" fmla="*/ 38 h 59"/>
                <a:gd name="T24" fmla="*/ 0 w 101"/>
                <a:gd name="T25" fmla="*/ 4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59">
                  <a:moveTo>
                    <a:pt x="0" y="40"/>
                  </a:moveTo>
                  <a:cubicBezTo>
                    <a:pt x="0" y="41"/>
                    <a:pt x="0" y="42"/>
                    <a:pt x="1" y="43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58"/>
                    <a:pt x="30" y="59"/>
                    <a:pt x="32" y="59"/>
                  </a:cubicBezTo>
                  <a:cubicBezTo>
                    <a:pt x="33" y="59"/>
                    <a:pt x="35" y="58"/>
                    <a:pt x="36" y="58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100" y="21"/>
                    <a:pt x="101" y="20"/>
                    <a:pt x="101" y="19"/>
                  </a:cubicBezTo>
                  <a:cubicBezTo>
                    <a:pt x="101" y="18"/>
                    <a:pt x="100" y="17"/>
                    <a:pt x="99" y="17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2" y="1"/>
                    <a:pt x="70" y="0"/>
                    <a:pt x="69" y="0"/>
                  </a:cubicBezTo>
                  <a:cubicBezTo>
                    <a:pt x="67" y="0"/>
                    <a:pt x="66" y="1"/>
                    <a:pt x="65" y="1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9"/>
                    <a:pt x="0" y="39"/>
                    <a:pt x="0" y="40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3" name="işḻídè"/>
            <p:cNvSpPr/>
            <p:nvPr/>
          </p:nvSpPr>
          <p:spPr bwMode="auto">
            <a:xfrm>
              <a:off x="5338763" y="3189287"/>
              <a:ext cx="174625" cy="103188"/>
            </a:xfrm>
            <a:custGeom>
              <a:avLst/>
              <a:gdLst>
                <a:gd name="T0" fmla="*/ 60 w 60"/>
                <a:gd name="T1" fmla="*/ 19 h 35"/>
                <a:gd name="T2" fmla="*/ 59 w 60"/>
                <a:gd name="T3" fmla="*/ 17 h 35"/>
                <a:gd name="T4" fmla="*/ 32 w 60"/>
                <a:gd name="T5" fmla="*/ 1 h 35"/>
                <a:gd name="T6" fmla="*/ 28 w 60"/>
                <a:gd name="T7" fmla="*/ 0 h 35"/>
                <a:gd name="T8" fmla="*/ 24 w 60"/>
                <a:gd name="T9" fmla="*/ 1 h 35"/>
                <a:gd name="T10" fmla="*/ 2 w 60"/>
                <a:gd name="T11" fmla="*/ 14 h 35"/>
                <a:gd name="T12" fmla="*/ 0 w 60"/>
                <a:gd name="T13" fmla="*/ 16 h 35"/>
                <a:gd name="T14" fmla="*/ 2 w 60"/>
                <a:gd name="T15" fmla="*/ 19 h 35"/>
                <a:gd name="T16" fmla="*/ 28 w 60"/>
                <a:gd name="T17" fmla="*/ 34 h 35"/>
                <a:gd name="T18" fmla="*/ 32 w 60"/>
                <a:gd name="T19" fmla="*/ 35 h 35"/>
                <a:gd name="T20" fmla="*/ 36 w 60"/>
                <a:gd name="T21" fmla="*/ 34 h 35"/>
                <a:gd name="T22" fmla="*/ 59 w 60"/>
                <a:gd name="T23" fmla="*/ 21 h 35"/>
                <a:gd name="T24" fmla="*/ 60 w 60"/>
                <a:gd name="T25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60" y="19"/>
                  </a:moveTo>
                  <a:cubicBezTo>
                    <a:pt x="60" y="18"/>
                    <a:pt x="60" y="17"/>
                    <a:pt x="59" y="1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1"/>
                    <a:pt x="30" y="0"/>
                    <a:pt x="28" y="0"/>
                  </a:cubicBezTo>
                  <a:cubicBezTo>
                    <a:pt x="27" y="0"/>
                    <a:pt x="25" y="1"/>
                    <a:pt x="24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0" y="17"/>
                    <a:pt x="1" y="18"/>
                    <a:pt x="2" y="19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30" y="35"/>
                    <a:pt x="31" y="35"/>
                    <a:pt x="32" y="35"/>
                  </a:cubicBezTo>
                  <a:cubicBezTo>
                    <a:pt x="34" y="35"/>
                    <a:pt x="35" y="35"/>
                    <a:pt x="36" y="34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0"/>
                    <a:pt x="60" y="20"/>
                    <a:pt x="60" y="1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4" name="îṧḻíḓê"/>
            <p:cNvSpPr/>
            <p:nvPr/>
          </p:nvSpPr>
          <p:spPr bwMode="auto">
            <a:xfrm>
              <a:off x="5437188" y="3135312"/>
              <a:ext cx="176212" cy="101600"/>
            </a:xfrm>
            <a:custGeom>
              <a:avLst/>
              <a:gdLst>
                <a:gd name="T0" fmla="*/ 0 w 60"/>
                <a:gd name="T1" fmla="*/ 16 h 35"/>
                <a:gd name="T2" fmla="*/ 1 w 60"/>
                <a:gd name="T3" fmla="*/ 18 h 35"/>
                <a:gd name="T4" fmla="*/ 28 w 60"/>
                <a:gd name="T5" fmla="*/ 34 h 35"/>
                <a:gd name="T6" fmla="*/ 32 w 60"/>
                <a:gd name="T7" fmla="*/ 35 h 35"/>
                <a:gd name="T8" fmla="*/ 36 w 60"/>
                <a:gd name="T9" fmla="*/ 34 h 35"/>
                <a:gd name="T10" fmla="*/ 58 w 60"/>
                <a:gd name="T11" fmla="*/ 21 h 35"/>
                <a:gd name="T12" fmla="*/ 60 w 60"/>
                <a:gd name="T13" fmla="*/ 19 h 35"/>
                <a:gd name="T14" fmla="*/ 58 w 60"/>
                <a:gd name="T15" fmla="*/ 16 h 35"/>
                <a:gd name="T16" fmla="*/ 32 w 60"/>
                <a:gd name="T17" fmla="*/ 1 h 35"/>
                <a:gd name="T18" fmla="*/ 28 w 60"/>
                <a:gd name="T19" fmla="*/ 0 h 35"/>
                <a:gd name="T20" fmla="*/ 24 w 60"/>
                <a:gd name="T21" fmla="*/ 1 h 35"/>
                <a:gd name="T22" fmla="*/ 1 w 60"/>
                <a:gd name="T23" fmla="*/ 14 h 35"/>
                <a:gd name="T24" fmla="*/ 0 w 60"/>
                <a:gd name="T25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5">
                  <a:moveTo>
                    <a:pt x="0" y="16"/>
                  </a:moveTo>
                  <a:cubicBezTo>
                    <a:pt x="0" y="17"/>
                    <a:pt x="0" y="18"/>
                    <a:pt x="1" y="18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9" y="34"/>
                    <a:pt x="30" y="35"/>
                    <a:pt x="32" y="35"/>
                  </a:cubicBezTo>
                  <a:cubicBezTo>
                    <a:pt x="33" y="35"/>
                    <a:pt x="35" y="34"/>
                    <a:pt x="36" y="34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9" y="20"/>
                    <a:pt x="60" y="19"/>
                    <a:pt x="60" y="19"/>
                  </a:cubicBezTo>
                  <a:cubicBezTo>
                    <a:pt x="60" y="18"/>
                    <a:pt x="59" y="17"/>
                    <a:pt x="58" y="1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5"/>
                    <a:pt x="0" y="1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5" name="iṣlïdè"/>
            <p:cNvSpPr/>
            <p:nvPr/>
          </p:nvSpPr>
          <p:spPr bwMode="auto">
            <a:xfrm>
              <a:off x="5276850" y="3070225"/>
              <a:ext cx="225425" cy="131763"/>
            </a:xfrm>
            <a:custGeom>
              <a:avLst/>
              <a:gdLst>
                <a:gd name="T0" fmla="*/ 0 w 77"/>
                <a:gd name="T1" fmla="*/ 26 h 45"/>
                <a:gd name="T2" fmla="*/ 2 w 77"/>
                <a:gd name="T3" fmla="*/ 29 h 45"/>
                <a:gd name="T4" fmla="*/ 28 w 77"/>
                <a:gd name="T5" fmla="*/ 44 h 45"/>
                <a:gd name="T6" fmla="*/ 32 w 77"/>
                <a:gd name="T7" fmla="*/ 45 h 45"/>
                <a:gd name="T8" fmla="*/ 36 w 77"/>
                <a:gd name="T9" fmla="*/ 44 h 45"/>
                <a:gd name="T10" fmla="*/ 76 w 77"/>
                <a:gd name="T11" fmla="*/ 21 h 45"/>
                <a:gd name="T12" fmla="*/ 77 w 77"/>
                <a:gd name="T13" fmla="*/ 19 h 45"/>
                <a:gd name="T14" fmla="*/ 76 w 77"/>
                <a:gd name="T15" fmla="*/ 17 h 45"/>
                <a:gd name="T16" fmla="*/ 49 w 77"/>
                <a:gd name="T17" fmla="*/ 1 h 45"/>
                <a:gd name="T18" fmla="*/ 45 w 77"/>
                <a:gd name="T19" fmla="*/ 0 h 45"/>
                <a:gd name="T20" fmla="*/ 41 w 77"/>
                <a:gd name="T21" fmla="*/ 1 h 45"/>
                <a:gd name="T22" fmla="*/ 2 w 77"/>
                <a:gd name="T23" fmla="*/ 24 h 45"/>
                <a:gd name="T24" fmla="*/ 0 w 77"/>
                <a:gd name="T25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45">
                  <a:moveTo>
                    <a:pt x="0" y="26"/>
                  </a:moveTo>
                  <a:cubicBezTo>
                    <a:pt x="0" y="27"/>
                    <a:pt x="0" y="28"/>
                    <a:pt x="2" y="29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9" y="45"/>
                    <a:pt x="31" y="45"/>
                    <a:pt x="32" y="45"/>
                  </a:cubicBezTo>
                  <a:cubicBezTo>
                    <a:pt x="33" y="45"/>
                    <a:pt x="35" y="45"/>
                    <a:pt x="36" y="44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7" y="20"/>
                    <a:pt x="77" y="20"/>
                    <a:pt x="77" y="19"/>
                  </a:cubicBezTo>
                  <a:cubicBezTo>
                    <a:pt x="77" y="18"/>
                    <a:pt x="77" y="17"/>
                    <a:pt x="76" y="17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8" y="1"/>
                    <a:pt x="47" y="0"/>
                    <a:pt x="45" y="0"/>
                  </a:cubicBezTo>
                  <a:cubicBezTo>
                    <a:pt x="44" y="0"/>
                    <a:pt x="42" y="1"/>
                    <a:pt x="41" y="1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0" y="25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6" name="ïṧ1ïḓè"/>
            <p:cNvSpPr/>
            <p:nvPr/>
          </p:nvSpPr>
          <p:spPr bwMode="auto">
            <a:xfrm>
              <a:off x="5092700" y="3717925"/>
              <a:ext cx="773112" cy="442913"/>
            </a:xfrm>
            <a:custGeom>
              <a:avLst/>
              <a:gdLst>
                <a:gd name="T0" fmla="*/ 155 w 265"/>
                <a:gd name="T1" fmla="*/ 0 h 152"/>
                <a:gd name="T2" fmla="*/ 147 w 265"/>
                <a:gd name="T3" fmla="*/ 2 h 152"/>
                <a:gd name="T4" fmla="*/ 4 w 265"/>
                <a:gd name="T5" fmla="*/ 84 h 152"/>
                <a:gd name="T6" fmla="*/ 4 w 265"/>
                <a:gd name="T7" fmla="*/ 93 h 152"/>
                <a:gd name="T8" fmla="*/ 5 w 265"/>
                <a:gd name="T9" fmla="*/ 94 h 152"/>
                <a:gd name="T10" fmla="*/ 102 w 265"/>
                <a:gd name="T11" fmla="*/ 150 h 152"/>
                <a:gd name="T12" fmla="*/ 110 w 265"/>
                <a:gd name="T13" fmla="*/ 152 h 152"/>
                <a:gd name="T14" fmla="*/ 118 w 265"/>
                <a:gd name="T15" fmla="*/ 150 h 152"/>
                <a:gd name="T16" fmla="*/ 261 w 265"/>
                <a:gd name="T17" fmla="*/ 67 h 152"/>
                <a:gd name="T18" fmla="*/ 261 w 265"/>
                <a:gd name="T19" fmla="*/ 58 h 152"/>
                <a:gd name="T20" fmla="*/ 163 w 265"/>
                <a:gd name="T21" fmla="*/ 2 h 152"/>
                <a:gd name="T22" fmla="*/ 156 w 265"/>
                <a:gd name="T23" fmla="*/ 0 h 152"/>
                <a:gd name="T24" fmla="*/ 155 w 265"/>
                <a:gd name="T2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152">
                  <a:moveTo>
                    <a:pt x="155" y="0"/>
                  </a:moveTo>
                  <a:cubicBezTo>
                    <a:pt x="152" y="0"/>
                    <a:pt x="150" y="0"/>
                    <a:pt x="147" y="2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0" y="87"/>
                    <a:pt x="0" y="91"/>
                    <a:pt x="4" y="93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4" y="151"/>
                    <a:pt x="107" y="152"/>
                    <a:pt x="110" y="152"/>
                  </a:cubicBezTo>
                  <a:cubicBezTo>
                    <a:pt x="113" y="152"/>
                    <a:pt x="116" y="151"/>
                    <a:pt x="118" y="150"/>
                  </a:cubicBezTo>
                  <a:cubicBezTo>
                    <a:pt x="261" y="67"/>
                    <a:pt x="261" y="67"/>
                    <a:pt x="261" y="67"/>
                  </a:cubicBezTo>
                  <a:cubicBezTo>
                    <a:pt x="265" y="65"/>
                    <a:pt x="265" y="61"/>
                    <a:pt x="261" y="58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1" y="0"/>
                    <a:pt x="158" y="0"/>
                    <a:pt x="156" y="0"/>
                  </a:cubicBezTo>
                  <a:cubicBezTo>
                    <a:pt x="156" y="0"/>
                    <a:pt x="155" y="0"/>
                    <a:pt x="155" y="0"/>
                  </a:cubicBez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7" name="í$lïḋé"/>
            <p:cNvSpPr/>
            <p:nvPr/>
          </p:nvSpPr>
          <p:spPr bwMode="auto">
            <a:xfrm>
              <a:off x="3717925" y="1612900"/>
              <a:ext cx="1617662" cy="2224088"/>
            </a:xfrm>
            <a:custGeom>
              <a:avLst/>
              <a:gdLst>
                <a:gd name="T0" fmla="*/ 21 w 554"/>
                <a:gd name="T1" fmla="*/ 302 h 763"/>
                <a:gd name="T2" fmla="*/ 0 w 554"/>
                <a:gd name="T3" fmla="*/ 339 h 763"/>
                <a:gd name="T4" fmla="*/ 0 w 554"/>
                <a:gd name="T5" fmla="*/ 744 h 763"/>
                <a:gd name="T6" fmla="*/ 21 w 554"/>
                <a:gd name="T7" fmla="*/ 756 h 763"/>
                <a:gd name="T8" fmla="*/ 532 w 554"/>
                <a:gd name="T9" fmla="*/ 461 h 763"/>
                <a:gd name="T10" fmla="*/ 554 w 554"/>
                <a:gd name="T11" fmla="*/ 424 h 763"/>
                <a:gd name="T12" fmla="*/ 554 w 554"/>
                <a:gd name="T13" fmla="*/ 19 h 763"/>
                <a:gd name="T14" fmla="*/ 532 w 554"/>
                <a:gd name="T15" fmla="*/ 6 h 763"/>
                <a:gd name="T16" fmla="*/ 21 w 554"/>
                <a:gd name="T17" fmla="*/ 30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4" h="763">
                  <a:moveTo>
                    <a:pt x="21" y="302"/>
                  </a:moveTo>
                  <a:cubicBezTo>
                    <a:pt x="9" y="308"/>
                    <a:pt x="0" y="325"/>
                    <a:pt x="0" y="339"/>
                  </a:cubicBezTo>
                  <a:cubicBezTo>
                    <a:pt x="0" y="744"/>
                    <a:pt x="0" y="744"/>
                    <a:pt x="0" y="744"/>
                  </a:cubicBezTo>
                  <a:cubicBezTo>
                    <a:pt x="0" y="758"/>
                    <a:pt x="9" y="763"/>
                    <a:pt x="21" y="756"/>
                  </a:cubicBezTo>
                  <a:cubicBezTo>
                    <a:pt x="532" y="461"/>
                    <a:pt x="532" y="461"/>
                    <a:pt x="532" y="461"/>
                  </a:cubicBezTo>
                  <a:cubicBezTo>
                    <a:pt x="544" y="454"/>
                    <a:pt x="554" y="438"/>
                    <a:pt x="554" y="424"/>
                  </a:cubicBezTo>
                  <a:cubicBezTo>
                    <a:pt x="554" y="19"/>
                    <a:pt x="554" y="19"/>
                    <a:pt x="554" y="19"/>
                  </a:cubicBezTo>
                  <a:cubicBezTo>
                    <a:pt x="554" y="5"/>
                    <a:pt x="544" y="0"/>
                    <a:pt x="532" y="6"/>
                  </a:cubicBezTo>
                  <a:lnTo>
                    <a:pt x="21" y="30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8" name="îṣḻíḓe"/>
            <p:cNvSpPr/>
            <p:nvPr/>
          </p:nvSpPr>
          <p:spPr bwMode="auto">
            <a:xfrm>
              <a:off x="3741738" y="1625600"/>
              <a:ext cx="1619250" cy="2225675"/>
            </a:xfrm>
            <a:custGeom>
              <a:avLst/>
              <a:gdLst>
                <a:gd name="T0" fmla="*/ 22 w 555"/>
                <a:gd name="T1" fmla="*/ 302 h 764"/>
                <a:gd name="T2" fmla="*/ 0 w 555"/>
                <a:gd name="T3" fmla="*/ 339 h 764"/>
                <a:gd name="T4" fmla="*/ 0 w 555"/>
                <a:gd name="T5" fmla="*/ 744 h 764"/>
                <a:gd name="T6" fmla="*/ 22 w 555"/>
                <a:gd name="T7" fmla="*/ 757 h 764"/>
                <a:gd name="T8" fmla="*/ 533 w 555"/>
                <a:gd name="T9" fmla="*/ 462 h 764"/>
                <a:gd name="T10" fmla="*/ 555 w 555"/>
                <a:gd name="T11" fmla="*/ 424 h 764"/>
                <a:gd name="T12" fmla="*/ 555 w 555"/>
                <a:gd name="T13" fmla="*/ 19 h 764"/>
                <a:gd name="T14" fmla="*/ 533 w 555"/>
                <a:gd name="T15" fmla="*/ 7 h 764"/>
                <a:gd name="T16" fmla="*/ 22 w 555"/>
                <a:gd name="T17" fmla="*/ 302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5" h="764">
                  <a:moveTo>
                    <a:pt x="22" y="302"/>
                  </a:moveTo>
                  <a:cubicBezTo>
                    <a:pt x="10" y="309"/>
                    <a:pt x="0" y="326"/>
                    <a:pt x="0" y="339"/>
                  </a:cubicBezTo>
                  <a:cubicBezTo>
                    <a:pt x="0" y="744"/>
                    <a:pt x="0" y="744"/>
                    <a:pt x="0" y="744"/>
                  </a:cubicBezTo>
                  <a:cubicBezTo>
                    <a:pt x="0" y="758"/>
                    <a:pt x="10" y="764"/>
                    <a:pt x="22" y="757"/>
                  </a:cubicBezTo>
                  <a:cubicBezTo>
                    <a:pt x="533" y="462"/>
                    <a:pt x="533" y="462"/>
                    <a:pt x="533" y="462"/>
                  </a:cubicBezTo>
                  <a:cubicBezTo>
                    <a:pt x="545" y="455"/>
                    <a:pt x="555" y="438"/>
                    <a:pt x="555" y="424"/>
                  </a:cubicBezTo>
                  <a:cubicBezTo>
                    <a:pt x="555" y="19"/>
                    <a:pt x="555" y="19"/>
                    <a:pt x="555" y="19"/>
                  </a:cubicBezTo>
                  <a:cubicBezTo>
                    <a:pt x="555" y="6"/>
                    <a:pt x="545" y="0"/>
                    <a:pt x="533" y="7"/>
                  </a:cubicBezTo>
                  <a:lnTo>
                    <a:pt x="22" y="30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09" name="íṡḷíḋè"/>
            <p:cNvSpPr/>
            <p:nvPr/>
          </p:nvSpPr>
          <p:spPr bwMode="auto">
            <a:xfrm>
              <a:off x="3773488" y="1651000"/>
              <a:ext cx="1576387" cy="2182813"/>
            </a:xfrm>
            <a:custGeom>
              <a:avLst/>
              <a:gdLst>
                <a:gd name="T0" fmla="*/ 6 w 540"/>
                <a:gd name="T1" fmla="*/ 749 h 749"/>
                <a:gd name="T2" fmla="*/ 0 w 540"/>
                <a:gd name="T3" fmla="*/ 740 h 749"/>
                <a:gd name="T4" fmla="*/ 0 w 540"/>
                <a:gd name="T5" fmla="*/ 328 h 749"/>
                <a:gd name="T6" fmla="*/ 18 w 540"/>
                <a:gd name="T7" fmla="*/ 296 h 749"/>
                <a:gd name="T8" fmla="*/ 528 w 540"/>
                <a:gd name="T9" fmla="*/ 2 h 749"/>
                <a:gd name="T10" fmla="*/ 534 w 540"/>
                <a:gd name="T11" fmla="*/ 0 h 749"/>
                <a:gd name="T12" fmla="*/ 540 w 540"/>
                <a:gd name="T13" fmla="*/ 9 h 749"/>
                <a:gd name="T14" fmla="*/ 540 w 540"/>
                <a:gd name="T15" fmla="*/ 421 h 749"/>
                <a:gd name="T16" fmla="*/ 521 w 540"/>
                <a:gd name="T17" fmla="*/ 453 h 749"/>
                <a:gd name="T18" fmla="*/ 12 w 540"/>
                <a:gd name="T19" fmla="*/ 747 h 749"/>
                <a:gd name="T20" fmla="*/ 6 w 540"/>
                <a:gd name="T21" fmla="*/ 749 h 749"/>
                <a:gd name="T22" fmla="*/ 6 w 540"/>
                <a:gd name="T23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0" h="749">
                  <a:moveTo>
                    <a:pt x="6" y="749"/>
                  </a:moveTo>
                  <a:cubicBezTo>
                    <a:pt x="1" y="749"/>
                    <a:pt x="0" y="742"/>
                    <a:pt x="0" y="740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317"/>
                    <a:pt x="8" y="302"/>
                    <a:pt x="18" y="296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0" y="1"/>
                    <a:pt x="532" y="0"/>
                    <a:pt x="534" y="0"/>
                  </a:cubicBezTo>
                  <a:cubicBezTo>
                    <a:pt x="539" y="0"/>
                    <a:pt x="540" y="6"/>
                    <a:pt x="540" y="9"/>
                  </a:cubicBezTo>
                  <a:cubicBezTo>
                    <a:pt x="540" y="421"/>
                    <a:pt x="540" y="421"/>
                    <a:pt x="540" y="421"/>
                  </a:cubicBezTo>
                  <a:cubicBezTo>
                    <a:pt x="540" y="432"/>
                    <a:pt x="531" y="447"/>
                    <a:pt x="521" y="453"/>
                  </a:cubicBezTo>
                  <a:cubicBezTo>
                    <a:pt x="12" y="747"/>
                    <a:pt x="12" y="747"/>
                    <a:pt x="12" y="747"/>
                  </a:cubicBezTo>
                  <a:cubicBezTo>
                    <a:pt x="10" y="748"/>
                    <a:pt x="8" y="749"/>
                    <a:pt x="6" y="749"/>
                  </a:cubicBezTo>
                  <a:cubicBezTo>
                    <a:pt x="6" y="749"/>
                    <a:pt x="6" y="749"/>
                    <a:pt x="6" y="749"/>
                  </a:cubicBezTo>
                  <a:close/>
                </a:path>
              </a:pathLst>
            </a:custGeom>
            <a:solidFill>
              <a:srgbClr val="DAD5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0" name="îslïde"/>
            <p:cNvSpPr/>
            <p:nvPr/>
          </p:nvSpPr>
          <p:spPr bwMode="auto">
            <a:xfrm>
              <a:off x="3773488" y="1651000"/>
              <a:ext cx="1576387" cy="2182813"/>
            </a:xfrm>
            <a:custGeom>
              <a:avLst/>
              <a:gdLst>
                <a:gd name="T0" fmla="*/ 6 w 540"/>
                <a:gd name="T1" fmla="*/ 749 h 749"/>
                <a:gd name="T2" fmla="*/ 0 w 540"/>
                <a:gd name="T3" fmla="*/ 740 h 749"/>
                <a:gd name="T4" fmla="*/ 0 w 540"/>
                <a:gd name="T5" fmla="*/ 328 h 749"/>
                <a:gd name="T6" fmla="*/ 18 w 540"/>
                <a:gd name="T7" fmla="*/ 296 h 749"/>
                <a:gd name="T8" fmla="*/ 528 w 540"/>
                <a:gd name="T9" fmla="*/ 2 h 749"/>
                <a:gd name="T10" fmla="*/ 534 w 540"/>
                <a:gd name="T11" fmla="*/ 0 h 749"/>
                <a:gd name="T12" fmla="*/ 540 w 540"/>
                <a:gd name="T13" fmla="*/ 9 h 749"/>
                <a:gd name="T14" fmla="*/ 540 w 540"/>
                <a:gd name="T15" fmla="*/ 421 h 749"/>
                <a:gd name="T16" fmla="*/ 521 w 540"/>
                <a:gd name="T17" fmla="*/ 453 h 749"/>
                <a:gd name="T18" fmla="*/ 12 w 540"/>
                <a:gd name="T19" fmla="*/ 747 h 749"/>
                <a:gd name="T20" fmla="*/ 6 w 540"/>
                <a:gd name="T21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0" h="749">
                  <a:moveTo>
                    <a:pt x="6" y="749"/>
                  </a:moveTo>
                  <a:cubicBezTo>
                    <a:pt x="1" y="749"/>
                    <a:pt x="0" y="742"/>
                    <a:pt x="0" y="740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317"/>
                    <a:pt x="8" y="302"/>
                    <a:pt x="18" y="296"/>
                  </a:cubicBezTo>
                  <a:cubicBezTo>
                    <a:pt x="528" y="2"/>
                    <a:pt x="528" y="2"/>
                    <a:pt x="528" y="2"/>
                  </a:cubicBezTo>
                  <a:cubicBezTo>
                    <a:pt x="530" y="1"/>
                    <a:pt x="532" y="0"/>
                    <a:pt x="534" y="0"/>
                  </a:cubicBezTo>
                  <a:cubicBezTo>
                    <a:pt x="539" y="0"/>
                    <a:pt x="540" y="6"/>
                    <a:pt x="540" y="9"/>
                  </a:cubicBezTo>
                  <a:cubicBezTo>
                    <a:pt x="540" y="421"/>
                    <a:pt x="540" y="421"/>
                    <a:pt x="540" y="421"/>
                  </a:cubicBezTo>
                  <a:cubicBezTo>
                    <a:pt x="540" y="432"/>
                    <a:pt x="531" y="447"/>
                    <a:pt x="521" y="453"/>
                  </a:cubicBezTo>
                  <a:cubicBezTo>
                    <a:pt x="12" y="747"/>
                    <a:pt x="12" y="747"/>
                    <a:pt x="12" y="747"/>
                  </a:cubicBezTo>
                  <a:cubicBezTo>
                    <a:pt x="10" y="748"/>
                    <a:pt x="8" y="749"/>
                    <a:pt x="6" y="749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1" name="îṧḷiḋê"/>
            <p:cNvSpPr/>
            <p:nvPr/>
          </p:nvSpPr>
          <p:spPr bwMode="auto">
            <a:xfrm>
              <a:off x="3835400" y="1820862"/>
              <a:ext cx="1468437" cy="1862138"/>
            </a:xfrm>
            <a:custGeom>
              <a:avLst/>
              <a:gdLst>
                <a:gd name="T0" fmla="*/ 0 w 925"/>
                <a:gd name="T1" fmla="*/ 534 h 1173"/>
                <a:gd name="T2" fmla="*/ 0 w 925"/>
                <a:gd name="T3" fmla="*/ 1173 h 1173"/>
                <a:gd name="T4" fmla="*/ 925 w 925"/>
                <a:gd name="T5" fmla="*/ 638 h 1173"/>
                <a:gd name="T6" fmla="*/ 925 w 925"/>
                <a:gd name="T7" fmla="*/ 0 h 1173"/>
                <a:gd name="T8" fmla="*/ 0 w 925"/>
                <a:gd name="T9" fmla="*/ 534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4" h="1173">
                  <a:moveTo>
                    <a:pt x="0" y="534"/>
                  </a:moveTo>
                  <a:lnTo>
                    <a:pt x="0" y="1173"/>
                  </a:lnTo>
                  <a:lnTo>
                    <a:pt x="925" y="638"/>
                  </a:lnTo>
                  <a:lnTo>
                    <a:pt x="925" y="0"/>
                  </a:lnTo>
                  <a:lnTo>
                    <a:pt x="0" y="534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2" name="iślîdê"/>
            <p:cNvSpPr/>
            <p:nvPr/>
          </p:nvSpPr>
          <p:spPr bwMode="auto">
            <a:xfrm>
              <a:off x="4243388" y="2347912"/>
              <a:ext cx="677862" cy="1008063"/>
            </a:xfrm>
            <a:custGeom>
              <a:avLst/>
              <a:gdLst>
                <a:gd name="T0" fmla="*/ 221 w 232"/>
                <a:gd name="T1" fmla="*/ 2 h 346"/>
                <a:gd name="T2" fmla="*/ 12 w 232"/>
                <a:gd name="T3" fmla="*/ 123 h 346"/>
                <a:gd name="T4" fmla="*/ 0 w 232"/>
                <a:gd name="T5" fmla="*/ 145 h 346"/>
                <a:gd name="T6" fmla="*/ 0 w 232"/>
                <a:gd name="T7" fmla="*/ 152 h 346"/>
                <a:gd name="T8" fmla="*/ 0 w 232"/>
                <a:gd name="T9" fmla="*/ 156 h 346"/>
                <a:gd name="T10" fmla="*/ 0 w 232"/>
                <a:gd name="T11" fmla="*/ 327 h 346"/>
                <a:gd name="T12" fmla="*/ 0 w 232"/>
                <a:gd name="T13" fmla="*/ 338 h 346"/>
                <a:gd name="T14" fmla="*/ 11 w 232"/>
                <a:gd name="T15" fmla="*/ 344 h 346"/>
                <a:gd name="T16" fmla="*/ 220 w 232"/>
                <a:gd name="T17" fmla="*/ 221 h 346"/>
                <a:gd name="T18" fmla="*/ 232 w 232"/>
                <a:gd name="T19" fmla="*/ 200 h 346"/>
                <a:gd name="T20" fmla="*/ 232 w 232"/>
                <a:gd name="T21" fmla="*/ 189 h 346"/>
                <a:gd name="T22" fmla="*/ 232 w 232"/>
                <a:gd name="T23" fmla="*/ 20 h 346"/>
                <a:gd name="T24" fmla="*/ 232 w 232"/>
                <a:gd name="T25" fmla="*/ 17 h 346"/>
                <a:gd name="T26" fmla="*/ 232 w 232"/>
                <a:gd name="T27" fmla="*/ 8 h 346"/>
                <a:gd name="T28" fmla="*/ 221 w 232"/>
                <a:gd name="T29" fmla="*/ 2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1" h="346">
                  <a:moveTo>
                    <a:pt x="221" y="2"/>
                  </a:moveTo>
                  <a:cubicBezTo>
                    <a:pt x="12" y="123"/>
                    <a:pt x="12" y="123"/>
                    <a:pt x="12" y="123"/>
                  </a:cubicBezTo>
                  <a:cubicBezTo>
                    <a:pt x="5" y="128"/>
                    <a:pt x="0" y="136"/>
                    <a:pt x="0" y="145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0" y="338"/>
                    <a:pt x="0" y="338"/>
                    <a:pt x="0" y="338"/>
                  </a:cubicBezTo>
                  <a:cubicBezTo>
                    <a:pt x="0" y="343"/>
                    <a:pt x="6" y="346"/>
                    <a:pt x="11" y="344"/>
                  </a:cubicBezTo>
                  <a:cubicBezTo>
                    <a:pt x="220" y="221"/>
                    <a:pt x="220" y="221"/>
                    <a:pt x="220" y="221"/>
                  </a:cubicBezTo>
                  <a:cubicBezTo>
                    <a:pt x="227" y="217"/>
                    <a:pt x="232" y="209"/>
                    <a:pt x="232" y="200"/>
                  </a:cubicBezTo>
                  <a:cubicBezTo>
                    <a:pt x="232" y="189"/>
                    <a:pt x="232" y="189"/>
                    <a:pt x="232" y="189"/>
                  </a:cubicBezTo>
                  <a:cubicBezTo>
                    <a:pt x="232" y="20"/>
                    <a:pt x="232" y="20"/>
                    <a:pt x="232" y="20"/>
                  </a:cubicBezTo>
                  <a:cubicBezTo>
                    <a:pt x="232" y="17"/>
                    <a:pt x="232" y="17"/>
                    <a:pt x="232" y="17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3"/>
                    <a:pt x="226" y="0"/>
                    <a:pt x="221" y="2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3" name="iṥľíḓe"/>
            <p:cNvSpPr/>
            <p:nvPr/>
          </p:nvSpPr>
          <p:spPr bwMode="auto">
            <a:xfrm>
              <a:off x="4260850" y="2351087"/>
              <a:ext cx="677862" cy="446088"/>
            </a:xfrm>
            <a:custGeom>
              <a:avLst/>
              <a:gdLst>
                <a:gd name="T0" fmla="*/ 232 w 232"/>
                <a:gd name="T1" fmla="*/ 9 h 153"/>
                <a:gd name="T2" fmla="*/ 222 w 232"/>
                <a:gd name="T3" fmla="*/ 3 h 153"/>
                <a:gd name="T4" fmla="*/ 13 w 232"/>
                <a:gd name="T5" fmla="*/ 124 h 153"/>
                <a:gd name="T6" fmla="*/ 0 w 232"/>
                <a:gd name="T7" fmla="*/ 145 h 153"/>
                <a:gd name="T8" fmla="*/ 0 w 232"/>
                <a:gd name="T9" fmla="*/ 153 h 153"/>
                <a:gd name="T10" fmla="*/ 232 w 232"/>
                <a:gd name="T11" fmla="*/ 18 h 153"/>
                <a:gd name="T12" fmla="*/ 232 w 232"/>
                <a:gd name="T13" fmla="*/ 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153">
                  <a:moveTo>
                    <a:pt x="232" y="9"/>
                  </a:moveTo>
                  <a:cubicBezTo>
                    <a:pt x="232" y="4"/>
                    <a:pt x="226" y="0"/>
                    <a:pt x="222" y="3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5" y="129"/>
                    <a:pt x="0" y="137"/>
                    <a:pt x="0" y="145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32" y="18"/>
                    <a:pt x="232" y="18"/>
                    <a:pt x="232" y="18"/>
                  </a:cubicBezTo>
                  <a:lnTo>
                    <a:pt x="232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4" name="iŝḷiḋé"/>
            <p:cNvSpPr/>
            <p:nvPr/>
          </p:nvSpPr>
          <p:spPr bwMode="auto">
            <a:xfrm>
              <a:off x="4260850" y="2403475"/>
              <a:ext cx="677862" cy="958850"/>
            </a:xfrm>
            <a:custGeom>
              <a:avLst/>
              <a:gdLst>
                <a:gd name="T0" fmla="*/ 0 w 232"/>
                <a:gd name="T1" fmla="*/ 135 h 329"/>
                <a:gd name="T2" fmla="*/ 0 w 232"/>
                <a:gd name="T3" fmla="*/ 139 h 329"/>
                <a:gd name="T4" fmla="*/ 0 w 232"/>
                <a:gd name="T5" fmla="*/ 310 h 329"/>
                <a:gd name="T6" fmla="*/ 0 w 232"/>
                <a:gd name="T7" fmla="*/ 320 h 329"/>
                <a:gd name="T8" fmla="*/ 11 w 232"/>
                <a:gd name="T9" fmla="*/ 326 h 329"/>
                <a:gd name="T10" fmla="*/ 220 w 232"/>
                <a:gd name="T11" fmla="*/ 204 h 329"/>
                <a:gd name="T12" fmla="*/ 232 w 232"/>
                <a:gd name="T13" fmla="*/ 183 h 329"/>
                <a:gd name="T14" fmla="*/ 232 w 232"/>
                <a:gd name="T15" fmla="*/ 172 h 329"/>
                <a:gd name="T16" fmla="*/ 232 w 232"/>
                <a:gd name="T17" fmla="*/ 3 h 329"/>
                <a:gd name="T18" fmla="*/ 232 w 232"/>
                <a:gd name="T19" fmla="*/ 0 h 329"/>
                <a:gd name="T20" fmla="*/ 0 w 232"/>
                <a:gd name="T21" fmla="*/ 135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329">
                  <a:moveTo>
                    <a:pt x="0" y="135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326"/>
                    <a:pt x="6" y="329"/>
                    <a:pt x="11" y="326"/>
                  </a:cubicBezTo>
                  <a:cubicBezTo>
                    <a:pt x="220" y="204"/>
                    <a:pt x="220" y="204"/>
                    <a:pt x="220" y="204"/>
                  </a:cubicBezTo>
                  <a:cubicBezTo>
                    <a:pt x="228" y="200"/>
                    <a:pt x="232" y="192"/>
                    <a:pt x="232" y="18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3"/>
                    <a:pt x="232" y="3"/>
                    <a:pt x="232" y="3"/>
                  </a:cubicBezTo>
                  <a:cubicBezTo>
                    <a:pt x="232" y="0"/>
                    <a:pt x="232" y="0"/>
                    <a:pt x="232" y="0"/>
                  </a:cubicBezTo>
                  <a:lnTo>
                    <a:pt x="0" y="135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5" name="îṩļîḋé"/>
            <p:cNvSpPr/>
            <p:nvPr/>
          </p:nvSpPr>
          <p:spPr bwMode="auto">
            <a:xfrm>
              <a:off x="4897438" y="2379662"/>
              <a:ext cx="20637" cy="26988"/>
            </a:xfrm>
            <a:custGeom>
              <a:avLst/>
              <a:gdLst>
                <a:gd name="T0" fmla="*/ 3 w 7"/>
                <a:gd name="T1" fmla="*/ 1 h 9"/>
                <a:gd name="T2" fmla="*/ 6 w 7"/>
                <a:gd name="T3" fmla="*/ 0 h 9"/>
                <a:gd name="T4" fmla="*/ 6 w 7"/>
                <a:gd name="T5" fmla="*/ 6 h 9"/>
                <a:gd name="T6" fmla="*/ 3 w 7"/>
                <a:gd name="T7" fmla="*/ 8 h 9"/>
                <a:gd name="T8" fmla="*/ 1 w 7"/>
                <a:gd name="T9" fmla="*/ 8 h 9"/>
                <a:gd name="T10" fmla="*/ 1 w 7"/>
                <a:gd name="T11" fmla="*/ 3 h 9"/>
                <a:gd name="T12" fmla="*/ 3 w 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1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7" y="1"/>
                    <a:pt x="7" y="3"/>
                    <a:pt x="6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3" y="8"/>
                    <a:pt x="2" y="9"/>
                    <a:pt x="1" y="8"/>
                  </a:cubicBezTo>
                  <a:cubicBezTo>
                    <a:pt x="0" y="8"/>
                    <a:pt x="0" y="5"/>
                    <a:pt x="1" y="3"/>
                  </a:cubicBezTo>
                  <a:cubicBezTo>
                    <a:pt x="2" y="2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65DB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6" name="iṩliḋé"/>
            <p:cNvSpPr/>
            <p:nvPr/>
          </p:nvSpPr>
          <p:spPr bwMode="auto">
            <a:xfrm>
              <a:off x="4865688" y="2400300"/>
              <a:ext cx="20637" cy="23813"/>
            </a:xfrm>
            <a:custGeom>
              <a:avLst/>
              <a:gdLst>
                <a:gd name="T0" fmla="*/ 4 w 7"/>
                <a:gd name="T1" fmla="*/ 0 h 8"/>
                <a:gd name="T2" fmla="*/ 6 w 7"/>
                <a:gd name="T3" fmla="*/ 0 h 8"/>
                <a:gd name="T4" fmla="*/ 6 w 7"/>
                <a:gd name="T5" fmla="*/ 5 h 8"/>
                <a:gd name="T6" fmla="*/ 4 w 7"/>
                <a:gd name="T7" fmla="*/ 8 h 8"/>
                <a:gd name="T8" fmla="*/ 2 w 7"/>
                <a:gd name="T9" fmla="*/ 8 h 8"/>
                <a:gd name="T10" fmla="*/ 2 w 7"/>
                <a:gd name="T11" fmla="*/ 3 h 8"/>
                <a:gd name="T12" fmla="*/ 4 w 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4" y="0"/>
                  </a:moveTo>
                  <a:cubicBezTo>
                    <a:pt x="5" y="0"/>
                    <a:pt x="5" y="0"/>
                    <a:pt x="6" y="0"/>
                  </a:cubicBezTo>
                  <a:cubicBezTo>
                    <a:pt x="7" y="1"/>
                    <a:pt x="7" y="3"/>
                    <a:pt x="6" y="5"/>
                  </a:cubicBezTo>
                  <a:cubicBezTo>
                    <a:pt x="6" y="6"/>
                    <a:pt x="5" y="7"/>
                    <a:pt x="4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0" y="7"/>
                    <a:pt x="0" y="5"/>
                    <a:pt x="2" y="3"/>
                  </a:cubicBezTo>
                  <a:cubicBezTo>
                    <a:pt x="2" y="2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7" name="ïṥlïdé"/>
            <p:cNvSpPr/>
            <p:nvPr/>
          </p:nvSpPr>
          <p:spPr bwMode="auto">
            <a:xfrm>
              <a:off x="4835525" y="2417762"/>
              <a:ext cx="20637" cy="25400"/>
            </a:xfrm>
            <a:custGeom>
              <a:avLst/>
              <a:gdLst>
                <a:gd name="T0" fmla="*/ 3 w 7"/>
                <a:gd name="T1" fmla="*/ 1 h 9"/>
                <a:gd name="T2" fmla="*/ 5 w 7"/>
                <a:gd name="T3" fmla="*/ 1 h 9"/>
                <a:gd name="T4" fmla="*/ 5 w 7"/>
                <a:gd name="T5" fmla="*/ 6 h 9"/>
                <a:gd name="T6" fmla="*/ 3 w 7"/>
                <a:gd name="T7" fmla="*/ 8 h 9"/>
                <a:gd name="T8" fmla="*/ 1 w 7"/>
                <a:gd name="T9" fmla="*/ 9 h 9"/>
                <a:gd name="T10" fmla="*/ 1 w 7"/>
                <a:gd name="T11" fmla="*/ 3 h 9"/>
                <a:gd name="T12" fmla="*/ 3 w 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3" y="1"/>
                  </a:moveTo>
                  <a:cubicBezTo>
                    <a:pt x="4" y="1"/>
                    <a:pt x="5" y="0"/>
                    <a:pt x="5" y="1"/>
                  </a:cubicBezTo>
                  <a:cubicBezTo>
                    <a:pt x="7" y="2"/>
                    <a:pt x="7" y="4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2" y="9"/>
                    <a:pt x="1" y="9"/>
                    <a:pt x="1" y="9"/>
                  </a:cubicBezTo>
                  <a:cubicBezTo>
                    <a:pt x="0" y="8"/>
                    <a:pt x="0" y="6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8" name="işľiḋé"/>
            <p:cNvSpPr/>
            <p:nvPr/>
          </p:nvSpPr>
          <p:spPr bwMode="auto">
            <a:xfrm>
              <a:off x="4398963" y="2601912"/>
              <a:ext cx="401637" cy="587375"/>
            </a:xfrm>
            <a:custGeom>
              <a:avLst/>
              <a:gdLst>
                <a:gd name="T0" fmla="*/ 69 w 138"/>
                <a:gd name="T1" fmla="*/ 177 h 202"/>
                <a:gd name="T2" fmla="*/ 0 w 138"/>
                <a:gd name="T3" fmla="*/ 199 h 202"/>
                <a:gd name="T4" fmla="*/ 19 w 138"/>
                <a:gd name="T5" fmla="*/ 111 h 202"/>
                <a:gd name="T6" fmla="*/ 69 w 138"/>
                <a:gd name="T7" fmla="*/ 31 h 202"/>
                <a:gd name="T8" fmla="*/ 119 w 138"/>
                <a:gd name="T9" fmla="*/ 52 h 202"/>
                <a:gd name="T10" fmla="*/ 138 w 138"/>
                <a:gd name="T11" fmla="*/ 118 h 202"/>
                <a:gd name="T12" fmla="*/ 69 w 138"/>
                <a:gd name="T13" fmla="*/ 176 h 202"/>
                <a:gd name="T14" fmla="*/ 69 w 138"/>
                <a:gd name="T15" fmla="*/ 176 h 202"/>
                <a:gd name="T16" fmla="*/ 69 w 138"/>
                <a:gd name="T17" fmla="*/ 176 h 202"/>
                <a:gd name="T18" fmla="*/ 69 w 138"/>
                <a:gd name="T19" fmla="*/ 177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201">
                  <a:moveTo>
                    <a:pt x="69" y="177"/>
                  </a:moveTo>
                  <a:cubicBezTo>
                    <a:pt x="27" y="202"/>
                    <a:pt x="0" y="199"/>
                    <a:pt x="0" y="199"/>
                  </a:cubicBezTo>
                  <a:cubicBezTo>
                    <a:pt x="0" y="199"/>
                    <a:pt x="19" y="163"/>
                    <a:pt x="19" y="111"/>
                  </a:cubicBezTo>
                  <a:cubicBezTo>
                    <a:pt x="19" y="59"/>
                    <a:pt x="68" y="32"/>
                    <a:pt x="69" y="31"/>
                  </a:cubicBezTo>
                  <a:cubicBezTo>
                    <a:pt x="70" y="30"/>
                    <a:pt x="119" y="0"/>
                    <a:pt x="119" y="52"/>
                  </a:cubicBezTo>
                  <a:cubicBezTo>
                    <a:pt x="119" y="104"/>
                    <a:pt x="138" y="118"/>
                    <a:pt x="138" y="118"/>
                  </a:cubicBezTo>
                  <a:cubicBezTo>
                    <a:pt x="138" y="118"/>
                    <a:pt x="112" y="151"/>
                    <a:pt x="69" y="176"/>
                  </a:cubicBezTo>
                  <a:cubicBezTo>
                    <a:pt x="69" y="176"/>
                    <a:pt x="69" y="176"/>
                    <a:pt x="69" y="176"/>
                  </a:cubicBezTo>
                  <a:cubicBezTo>
                    <a:pt x="69" y="176"/>
                    <a:pt x="69" y="176"/>
                    <a:pt x="69" y="176"/>
                  </a:cubicBezTo>
                  <a:cubicBezTo>
                    <a:pt x="69" y="177"/>
                    <a:pt x="69" y="177"/>
                    <a:pt x="69" y="177"/>
                  </a:cubicBezTo>
                  <a:close/>
                </a:path>
              </a:pathLst>
            </a:custGeom>
            <a:solidFill>
              <a:srgbClr val="332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19" name="ïṡľiḓè"/>
            <p:cNvSpPr/>
            <p:nvPr/>
          </p:nvSpPr>
          <p:spPr bwMode="auto">
            <a:xfrm>
              <a:off x="4527550" y="2992437"/>
              <a:ext cx="147637" cy="177800"/>
            </a:xfrm>
            <a:custGeom>
              <a:avLst/>
              <a:gdLst>
                <a:gd name="T0" fmla="*/ 44 w 51"/>
                <a:gd name="T1" fmla="*/ 0 h 61"/>
                <a:gd name="T2" fmla="*/ 48 w 51"/>
                <a:gd name="T3" fmla="*/ 4 h 61"/>
                <a:gd name="T4" fmla="*/ 25 w 51"/>
                <a:gd name="T5" fmla="*/ 46 h 61"/>
                <a:gd name="T6" fmla="*/ 2 w 51"/>
                <a:gd name="T7" fmla="*/ 32 h 61"/>
                <a:gd name="T8" fmla="*/ 7 w 51"/>
                <a:gd name="T9" fmla="*/ 22 h 61"/>
                <a:gd name="T10" fmla="*/ 25 w 51"/>
                <a:gd name="T11" fmla="*/ 17 h 61"/>
                <a:gd name="T12" fmla="*/ 44 w 51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1">
                  <a:moveTo>
                    <a:pt x="44" y="0"/>
                  </a:moveTo>
                  <a:cubicBezTo>
                    <a:pt x="45" y="2"/>
                    <a:pt x="46" y="4"/>
                    <a:pt x="48" y="4"/>
                  </a:cubicBezTo>
                  <a:cubicBezTo>
                    <a:pt x="48" y="4"/>
                    <a:pt x="51" y="31"/>
                    <a:pt x="25" y="46"/>
                  </a:cubicBezTo>
                  <a:cubicBezTo>
                    <a:pt x="0" y="61"/>
                    <a:pt x="2" y="32"/>
                    <a:pt x="2" y="32"/>
                  </a:cubicBezTo>
                  <a:cubicBezTo>
                    <a:pt x="4" y="28"/>
                    <a:pt x="6" y="25"/>
                    <a:pt x="7" y="22"/>
                  </a:cubicBezTo>
                  <a:cubicBezTo>
                    <a:pt x="13" y="22"/>
                    <a:pt x="19" y="21"/>
                    <a:pt x="25" y="17"/>
                  </a:cubicBezTo>
                  <a:cubicBezTo>
                    <a:pt x="31" y="13"/>
                    <a:pt x="38" y="7"/>
                    <a:pt x="44" y="0"/>
                  </a:cubicBezTo>
                  <a:close/>
                </a:path>
              </a:pathLst>
            </a:custGeom>
            <a:solidFill>
              <a:srgbClr val="996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0" name="íṥľiḑê"/>
            <p:cNvSpPr/>
            <p:nvPr/>
          </p:nvSpPr>
          <p:spPr bwMode="auto">
            <a:xfrm>
              <a:off x="4546600" y="2962275"/>
              <a:ext cx="107950" cy="93663"/>
            </a:xfrm>
            <a:custGeom>
              <a:avLst/>
              <a:gdLst>
                <a:gd name="T0" fmla="*/ 2 w 37"/>
                <a:gd name="T1" fmla="*/ 19 h 32"/>
                <a:gd name="T2" fmla="*/ 18 w 37"/>
                <a:gd name="T3" fmla="*/ 9 h 32"/>
                <a:gd name="T4" fmla="*/ 35 w 37"/>
                <a:gd name="T5" fmla="*/ 0 h 32"/>
                <a:gd name="T6" fmla="*/ 37 w 37"/>
                <a:gd name="T7" fmla="*/ 10 h 32"/>
                <a:gd name="T8" fmla="*/ 18 w 37"/>
                <a:gd name="T9" fmla="*/ 27 h 32"/>
                <a:gd name="T10" fmla="*/ 0 w 37"/>
                <a:gd name="T11" fmla="*/ 32 h 32"/>
                <a:gd name="T12" fmla="*/ 2 w 37"/>
                <a:gd name="T13" fmla="*/ 1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2">
                  <a:moveTo>
                    <a:pt x="2" y="1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5" y="5"/>
                    <a:pt x="37" y="10"/>
                  </a:cubicBezTo>
                  <a:cubicBezTo>
                    <a:pt x="31" y="17"/>
                    <a:pt x="24" y="23"/>
                    <a:pt x="18" y="27"/>
                  </a:cubicBezTo>
                  <a:cubicBezTo>
                    <a:pt x="12" y="31"/>
                    <a:pt x="6" y="32"/>
                    <a:pt x="0" y="32"/>
                  </a:cubicBezTo>
                  <a:cubicBezTo>
                    <a:pt x="2" y="25"/>
                    <a:pt x="2" y="19"/>
                    <a:pt x="2" y="19"/>
                  </a:cubicBezTo>
                  <a:close/>
                </a:path>
              </a:pathLst>
            </a:custGeom>
            <a:solidFill>
              <a:srgbClr val="825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1" name="íṥ1îḍé"/>
            <p:cNvSpPr/>
            <p:nvPr/>
          </p:nvSpPr>
          <p:spPr bwMode="auto">
            <a:xfrm>
              <a:off x="4438650" y="2976562"/>
              <a:ext cx="322262" cy="271463"/>
            </a:xfrm>
            <a:custGeom>
              <a:avLst/>
              <a:gdLst>
                <a:gd name="T0" fmla="*/ 0 w 110"/>
                <a:gd name="T1" fmla="*/ 65 h 93"/>
                <a:gd name="T2" fmla="*/ 32 w 110"/>
                <a:gd name="T3" fmla="*/ 36 h 93"/>
                <a:gd name="T4" fmla="*/ 55 w 110"/>
                <a:gd name="T5" fmla="*/ 47 h 93"/>
                <a:gd name="T6" fmla="*/ 78 w 110"/>
                <a:gd name="T7" fmla="*/ 9 h 93"/>
                <a:gd name="T8" fmla="*/ 110 w 110"/>
                <a:gd name="T9" fmla="*/ 1 h 93"/>
                <a:gd name="T10" fmla="*/ 98 w 110"/>
                <a:gd name="T11" fmla="*/ 43 h 93"/>
                <a:gd name="T12" fmla="*/ 56 w 110"/>
                <a:gd name="T13" fmla="*/ 68 h 93"/>
                <a:gd name="T14" fmla="*/ 55 w 110"/>
                <a:gd name="T15" fmla="*/ 68 h 93"/>
                <a:gd name="T16" fmla="*/ 13 w 110"/>
                <a:gd name="T17" fmla="*/ 93 h 93"/>
                <a:gd name="T18" fmla="*/ 0 w 110"/>
                <a:gd name="T19" fmla="*/ 66 h 93"/>
                <a:gd name="T20" fmla="*/ 0 w 110"/>
                <a:gd name="T21" fmla="*/ 6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93">
                  <a:moveTo>
                    <a:pt x="0" y="65"/>
                  </a:moveTo>
                  <a:cubicBezTo>
                    <a:pt x="9" y="54"/>
                    <a:pt x="32" y="36"/>
                    <a:pt x="32" y="36"/>
                  </a:cubicBezTo>
                  <a:cubicBezTo>
                    <a:pt x="32" y="36"/>
                    <a:pt x="36" y="53"/>
                    <a:pt x="55" y="47"/>
                  </a:cubicBezTo>
                  <a:cubicBezTo>
                    <a:pt x="75" y="30"/>
                    <a:pt x="78" y="9"/>
                    <a:pt x="78" y="9"/>
                  </a:cubicBezTo>
                  <a:cubicBezTo>
                    <a:pt x="78" y="9"/>
                    <a:pt x="102" y="0"/>
                    <a:pt x="110" y="1"/>
                  </a:cubicBezTo>
                  <a:cubicBezTo>
                    <a:pt x="104" y="11"/>
                    <a:pt x="98" y="26"/>
                    <a:pt x="98" y="43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76"/>
                    <a:pt x="7" y="69"/>
                    <a:pt x="0" y="66"/>
                  </a:cubicBezTo>
                  <a:cubicBezTo>
                    <a:pt x="0" y="66"/>
                    <a:pt x="0" y="66"/>
                    <a:pt x="0" y="65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2" name="îşlïḍe"/>
            <p:cNvSpPr/>
            <p:nvPr/>
          </p:nvSpPr>
          <p:spPr bwMode="auto">
            <a:xfrm>
              <a:off x="4725988" y="2979737"/>
              <a:ext cx="63500" cy="122238"/>
            </a:xfrm>
            <a:custGeom>
              <a:avLst/>
              <a:gdLst>
                <a:gd name="T0" fmla="*/ 12 w 22"/>
                <a:gd name="T1" fmla="*/ 0 h 42"/>
                <a:gd name="T2" fmla="*/ 22 w 22"/>
                <a:gd name="T3" fmla="*/ 29 h 42"/>
                <a:gd name="T4" fmla="*/ 0 w 22"/>
                <a:gd name="T5" fmla="*/ 42 h 42"/>
                <a:gd name="T6" fmla="*/ 12 w 22"/>
                <a:gd name="T7" fmla="*/ 0 h 42"/>
                <a:gd name="T8" fmla="*/ 12 w 22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2">
                  <a:moveTo>
                    <a:pt x="12" y="0"/>
                  </a:moveTo>
                  <a:cubicBezTo>
                    <a:pt x="21" y="1"/>
                    <a:pt x="22" y="29"/>
                    <a:pt x="22" y="2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25"/>
                    <a:pt x="6" y="1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3" name="ï$ļidè"/>
            <p:cNvSpPr/>
            <p:nvPr/>
          </p:nvSpPr>
          <p:spPr bwMode="auto">
            <a:xfrm>
              <a:off x="4413250" y="3170237"/>
              <a:ext cx="63500" cy="115888"/>
            </a:xfrm>
            <a:custGeom>
              <a:avLst/>
              <a:gdLst>
                <a:gd name="T0" fmla="*/ 9 w 22"/>
                <a:gd name="T1" fmla="*/ 0 h 40"/>
                <a:gd name="T2" fmla="*/ 22 w 22"/>
                <a:gd name="T3" fmla="*/ 27 h 40"/>
                <a:gd name="T4" fmla="*/ 0 w 22"/>
                <a:gd name="T5" fmla="*/ 40 h 40"/>
                <a:gd name="T6" fmla="*/ 9 w 22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0">
                  <a:moveTo>
                    <a:pt x="9" y="0"/>
                  </a:moveTo>
                  <a:cubicBezTo>
                    <a:pt x="16" y="3"/>
                    <a:pt x="22" y="10"/>
                    <a:pt x="22" y="2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0"/>
                    <a:pt x="1" y="11"/>
                    <a:pt x="9" y="0"/>
                  </a:cubicBez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4" name="íṥlïḓê"/>
            <p:cNvSpPr/>
            <p:nvPr/>
          </p:nvSpPr>
          <p:spPr bwMode="auto">
            <a:xfrm>
              <a:off x="4600575" y="3003550"/>
              <a:ext cx="107950" cy="111125"/>
            </a:xfrm>
            <a:custGeom>
              <a:avLst/>
              <a:gdLst>
                <a:gd name="T0" fmla="*/ 23 w 37"/>
                <a:gd name="T1" fmla="*/ 0 h 38"/>
                <a:gd name="T2" fmla="*/ 37 w 37"/>
                <a:gd name="T3" fmla="*/ 6 h 38"/>
                <a:gd name="T4" fmla="*/ 19 w 37"/>
                <a:gd name="T5" fmla="*/ 29 h 38"/>
                <a:gd name="T6" fmla="*/ 12 w 37"/>
                <a:gd name="T7" fmla="*/ 32 h 38"/>
                <a:gd name="T8" fmla="*/ 13 w 37"/>
                <a:gd name="T9" fmla="*/ 37 h 38"/>
                <a:gd name="T10" fmla="*/ 0 w 37"/>
                <a:gd name="T11" fmla="*/ 38 h 38"/>
                <a:gd name="T12" fmla="*/ 23 w 37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23" y="0"/>
                  </a:moveTo>
                  <a:cubicBezTo>
                    <a:pt x="37" y="6"/>
                    <a:pt x="37" y="6"/>
                    <a:pt x="37" y="6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15" y="23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5" name="işḷïḓé"/>
            <p:cNvSpPr/>
            <p:nvPr/>
          </p:nvSpPr>
          <p:spPr bwMode="auto">
            <a:xfrm>
              <a:off x="4491038" y="3082925"/>
              <a:ext cx="109537" cy="71438"/>
            </a:xfrm>
            <a:custGeom>
              <a:avLst/>
              <a:gdLst>
                <a:gd name="T0" fmla="*/ 0 w 37"/>
                <a:gd name="T1" fmla="*/ 22 h 25"/>
                <a:gd name="T2" fmla="*/ 14 w 37"/>
                <a:gd name="T3" fmla="*/ 0 h 25"/>
                <a:gd name="T4" fmla="*/ 37 w 37"/>
                <a:gd name="T5" fmla="*/ 11 h 25"/>
                <a:gd name="T6" fmla="*/ 25 w 37"/>
                <a:gd name="T7" fmla="*/ 25 h 25"/>
                <a:gd name="T8" fmla="*/ 26 w 37"/>
                <a:gd name="T9" fmla="*/ 18 h 25"/>
                <a:gd name="T10" fmla="*/ 19 w 37"/>
                <a:gd name="T11" fmla="*/ 24 h 25"/>
                <a:gd name="T12" fmla="*/ 0 w 37"/>
                <a:gd name="T13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5">
                  <a:moveTo>
                    <a:pt x="0" y="22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3" y="13"/>
                    <a:pt x="37" y="11"/>
                    <a:pt x="37" y="11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19" y="24"/>
                    <a:pt x="19" y="24"/>
                    <a:pt x="19" y="24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6" name="iŝḻíḑé"/>
            <p:cNvSpPr/>
            <p:nvPr/>
          </p:nvSpPr>
          <p:spPr bwMode="auto">
            <a:xfrm>
              <a:off x="4462463" y="2898775"/>
              <a:ext cx="44450" cy="84138"/>
            </a:xfrm>
            <a:custGeom>
              <a:avLst/>
              <a:gdLst>
                <a:gd name="T0" fmla="*/ 1 w 15"/>
                <a:gd name="T1" fmla="*/ 19 h 29"/>
                <a:gd name="T2" fmla="*/ 7 w 15"/>
                <a:gd name="T3" fmla="*/ 3 h 29"/>
                <a:gd name="T4" fmla="*/ 15 w 15"/>
                <a:gd name="T5" fmla="*/ 10 h 29"/>
                <a:gd name="T6" fmla="*/ 9 w 15"/>
                <a:gd name="T7" fmla="*/ 26 h 29"/>
                <a:gd name="T8" fmla="*/ 1 w 15"/>
                <a:gd name="T9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" y="19"/>
                  </a:moveTo>
                  <a:cubicBezTo>
                    <a:pt x="0" y="8"/>
                    <a:pt x="3" y="5"/>
                    <a:pt x="7" y="3"/>
                  </a:cubicBezTo>
                  <a:cubicBezTo>
                    <a:pt x="11" y="0"/>
                    <a:pt x="15" y="3"/>
                    <a:pt x="15" y="10"/>
                  </a:cubicBezTo>
                  <a:cubicBezTo>
                    <a:pt x="15" y="16"/>
                    <a:pt x="13" y="24"/>
                    <a:pt x="9" y="26"/>
                  </a:cubicBezTo>
                  <a:cubicBezTo>
                    <a:pt x="5" y="29"/>
                    <a:pt x="1" y="26"/>
                    <a:pt x="1" y="19"/>
                  </a:cubicBezTo>
                  <a:close/>
                </a:path>
              </a:pathLst>
            </a:custGeom>
            <a:solidFill>
              <a:srgbClr val="996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7" name="íṩļïḍè"/>
            <p:cNvSpPr/>
            <p:nvPr/>
          </p:nvSpPr>
          <p:spPr bwMode="auto">
            <a:xfrm>
              <a:off x="4692650" y="2759075"/>
              <a:ext cx="47625" cy="90488"/>
            </a:xfrm>
            <a:custGeom>
              <a:avLst/>
              <a:gdLst>
                <a:gd name="T0" fmla="*/ 15 w 16"/>
                <a:gd name="T1" fmla="*/ 12 h 31"/>
                <a:gd name="T2" fmla="*/ 9 w 16"/>
                <a:gd name="T3" fmla="*/ 3 h 31"/>
                <a:gd name="T4" fmla="*/ 1 w 16"/>
                <a:gd name="T5" fmla="*/ 20 h 31"/>
                <a:gd name="T6" fmla="*/ 7 w 16"/>
                <a:gd name="T7" fmla="*/ 29 h 31"/>
                <a:gd name="T8" fmla="*/ 15 w 16"/>
                <a:gd name="T9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1">
                  <a:moveTo>
                    <a:pt x="15" y="12"/>
                  </a:moveTo>
                  <a:cubicBezTo>
                    <a:pt x="16" y="0"/>
                    <a:pt x="13" y="1"/>
                    <a:pt x="9" y="3"/>
                  </a:cubicBezTo>
                  <a:cubicBezTo>
                    <a:pt x="5" y="6"/>
                    <a:pt x="1" y="13"/>
                    <a:pt x="1" y="20"/>
                  </a:cubicBezTo>
                  <a:cubicBezTo>
                    <a:pt x="0" y="27"/>
                    <a:pt x="3" y="31"/>
                    <a:pt x="7" y="29"/>
                  </a:cubicBezTo>
                  <a:cubicBezTo>
                    <a:pt x="11" y="27"/>
                    <a:pt x="15" y="19"/>
                    <a:pt x="15" y="12"/>
                  </a:cubicBezTo>
                  <a:close/>
                </a:path>
              </a:pathLst>
            </a:custGeom>
            <a:solidFill>
              <a:srgbClr val="996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8" name="íşḻiḋé"/>
            <p:cNvSpPr/>
            <p:nvPr/>
          </p:nvSpPr>
          <p:spPr bwMode="auto">
            <a:xfrm>
              <a:off x="4476750" y="2679700"/>
              <a:ext cx="249237" cy="376238"/>
            </a:xfrm>
            <a:custGeom>
              <a:avLst/>
              <a:gdLst>
                <a:gd name="T0" fmla="*/ 42 w 85"/>
                <a:gd name="T1" fmla="*/ 15 h 129"/>
                <a:gd name="T2" fmla="*/ 85 w 85"/>
                <a:gd name="T3" fmla="*/ 41 h 129"/>
                <a:gd name="T4" fmla="*/ 42 w 85"/>
                <a:gd name="T5" fmla="*/ 118 h 129"/>
                <a:gd name="T6" fmla="*/ 0 w 85"/>
                <a:gd name="T7" fmla="*/ 91 h 129"/>
                <a:gd name="T8" fmla="*/ 42 w 85"/>
                <a:gd name="T9" fmla="*/ 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9">
                  <a:moveTo>
                    <a:pt x="42" y="15"/>
                  </a:moveTo>
                  <a:cubicBezTo>
                    <a:pt x="67" y="0"/>
                    <a:pt x="85" y="3"/>
                    <a:pt x="85" y="41"/>
                  </a:cubicBezTo>
                  <a:cubicBezTo>
                    <a:pt x="85" y="70"/>
                    <a:pt x="62" y="106"/>
                    <a:pt x="42" y="118"/>
                  </a:cubicBezTo>
                  <a:cubicBezTo>
                    <a:pt x="23" y="129"/>
                    <a:pt x="0" y="120"/>
                    <a:pt x="0" y="91"/>
                  </a:cubicBezTo>
                  <a:cubicBezTo>
                    <a:pt x="0" y="53"/>
                    <a:pt x="17" y="30"/>
                    <a:pt x="42" y="15"/>
                  </a:cubicBezTo>
                  <a:close/>
                </a:path>
              </a:pathLst>
            </a:custGeom>
            <a:solidFill>
              <a:srgbClr val="996D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29" name="îsļiḓe"/>
            <p:cNvSpPr/>
            <p:nvPr/>
          </p:nvSpPr>
          <p:spPr bwMode="auto">
            <a:xfrm>
              <a:off x="4471988" y="2633662"/>
              <a:ext cx="258762" cy="276225"/>
            </a:xfrm>
            <a:custGeom>
              <a:avLst/>
              <a:gdLst>
                <a:gd name="T0" fmla="*/ 86 w 89"/>
                <a:gd name="T1" fmla="*/ 46 h 95"/>
                <a:gd name="T2" fmla="*/ 22 w 89"/>
                <a:gd name="T3" fmla="*/ 69 h 95"/>
                <a:gd name="T4" fmla="*/ 3 w 89"/>
                <a:gd name="T5" fmla="*/ 95 h 95"/>
                <a:gd name="T6" fmla="*/ 44 w 89"/>
                <a:gd name="T7" fmla="*/ 26 h 95"/>
                <a:gd name="T8" fmla="*/ 86 w 89"/>
                <a:gd name="T9" fmla="*/ 4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5">
                  <a:moveTo>
                    <a:pt x="86" y="46"/>
                  </a:moveTo>
                  <a:cubicBezTo>
                    <a:pt x="86" y="46"/>
                    <a:pt x="47" y="79"/>
                    <a:pt x="22" y="69"/>
                  </a:cubicBezTo>
                  <a:cubicBezTo>
                    <a:pt x="22" y="69"/>
                    <a:pt x="18" y="82"/>
                    <a:pt x="3" y="95"/>
                  </a:cubicBezTo>
                  <a:cubicBezTo>
                    <a:pt x="3" y="95"/>
                    <a:pt x="0" y="52"/>
                    <a:pt x="44" y="26"/>
                  </a:cubicBezTo>
                  <a:cubicBezTo>
                    <a:pt x="89" y="0"/>
                    <a:pt x="86" y="46"/>
                    <a:pt x="86" y="46"/>
                  </a:cubicBezTo>
                  <a:close/>
                </a:path>
              </a:pathLst>
            </a:custGeom>
            <a:solidFill>
              <a:srgbClr val="332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0" name="îṥḷiḍé"/>
            <p:cNvSpPr/>
            <p:nvPr/>
          </p:nvSpPr>
          <p:spPr bwMode="auto">
            <a:xfrm>
              <a:off x="4838700" y="2536825"/>
              <a:ext cx="198437" cy="323850"/>
            </a:xfrm>
            <a:custGeom>
              <a:avLst/>
              <a:gdLst>
                <a:gd name="T0" fmla="*/ 114 w 125"/>
                <a:gd name="T1" fmla="*/ 0 h 204"/>
                <a:gd name="T2" fmla="*/ 125 w 125"/>
                <a:gd name="T3" fmla="*/ 6 h 204"/>
                <a:gd name="T4" fmla="*/ 11 w 125"/>
                <a:gd name="T5" fmla="*/ 72 h 204"/>
                <a:gd name="T6" fmla="*/ 11 w 125"/>
                <a:gd name="T7" fmla="*/ 204 h 204"/>
                <a:gd name="T8" fmla="*/ 0 w 125"/>
                <a:gd name="T9" fmla="*/ 198 h 204"/>
                <a:gd name="T10" fmla="*/ 0 w 125"/>
                <a:gd name="T11" fmla="*/ 66 h 204"/>
                <a:gd name="T12" fmla="*/ 114 w 125"/>
                <a:gd name="T13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204">
                  <a:moveTo>
                    <a:pt x="114" y="0"/>
                  </a:moveTo>
                  <a:lnTo>
                    <a:pt x="125" y="6"/>
                  </a:lnTo>
                  <a:lnTo>
                    <a:pt x="11" y="72"/>
                  </a:lnTo>
                  <a:lnTo>
                    <a:pt x="11" y="204"/>
                  </a:lnTo>
                  <a:lnTo>
                    <a:pt x="0" y="198"/>
                  </a:lnTo>
                  <a:lnTo>
                    <a:pt x="0" y="66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1" name="îŝlíďê"/>
            <p:cNvSpPr/>
            <p:nvPr/>
          </p:nvSpPr>
          <p:spPr bwMode="auto">
            <a:xfrm>
              <a:off x="4856163" y="2546350"/>
              <a:ext cx="180975" cy="314325"/>
            </a:xfrm>
            <a:custGeom>
              <a:avLst/>
              <a:gdLst>
                <a:gd name="T0" fmla="*/ 114 w 114"/>
                <a:gd name="T1" fmla="*/ 0 h 198"/>
                <a:gd name="T2" fmla="*/ 114 w 114"/>
                <a:gd name="T3" fmla="*/ 132 h 198"/>
                <a:gd name="T4" fmla="*/ 0 w 114"/>
                <a:gd name="T5" fmla="*/ 198 h 198"/>
                <a:gd name="T6" fmla="*/ 0 w 114"/>
                <a:gd name="T7" fmla="*/ 66 h 198"/>
                <a:gd name="T8" fmla="*/ 114 w 114"/>
                <a:gd name="T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98">
                  <a:moveTo>
                    <a:pt x="114" y="0"/>
                  </a:moveTo>
                  <a:lnTo>
                    <a:pt x="114" y="132"/>
                  </a:lnTo>
                  <a:lnTo>
                    <a:pt x="0" y="198"/>
                  </a:lnTo>
                  <a:lnTo>
                    <a:pt x="0" y="66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2" name="íṡļiḓé"/>
            <p:cNvSpPr/>
            <p:nvPr/>
          </p:nvSpPr>
          <p:spPr bwMode="auto">
            <a:xfrm>
              <a:off x="4897438" y="2598737"/>
              <a:ext cx="100012" cy="192088"/>
            </a:xfrm>
            <a:custGeom>
              <a:avLst/>
              <a:gdLst>
                <a:gd name="T0" fmla="*/ 0 w 63"/>
                <a:gd name="T1" fmla="*/ 35 h 121"/>
                <a:gd name="T2" fmla="*/ 0 w 63"/>
                <a:gd name="T3" fmla="*/ 112 h 121"/>
                <a:gd name="T4" fmla="*/ 17 w 63"/>
                <a:gd name="T5" fmla="*/ 101 h 121"/>
                <a:gd name="T6" fmla="*/ 17 w 63"/>
                <a:gd name="T7" fmla="*/ 121 h 121"/>
                <a:gd name="T8" fmla="*/ 63 w 63"/>
                <a:gd name="T9" fmla="*/ 93 h 121"/>
                <a:gd name="T10" fmla="*/ 63 w 63"/>
                <a:gd name="T11" fmla="*/ 0 h 121"/>
                <a:gd name="T12" fmla="*/ 0 w 63"/>
                <a:gd name="T13" fmla="*/ 35 h 121"/>
                <a:gd name="T14" fmla="*/ 55 w 63"/>
                <a:gd name="T15" fmla="*/ 24 h 121"/>
                <a:gd name="T16" fmla="*/ 24 w 63"/>
                <a:gd name="T17" fmla="*/ 42 h 121"/>
                <a:gd name="T18" fmla="*/ 24 w 63"/>
                <a:gd name="T19" fmla="*/ 31 h 121"/>
                <a:gd name="T20" fmla="*/ 55 w 63"/>
                <a:gd name="T21" fmla="*/ 13 h 121"/>
                <a:gd name="T22" fmla="*/ 55 w 63"/>
                <a:gd name="T23" fmla="*/ 24 h 121"/>
                <a:gd name="T24" fmla="*/ 22 w 63"/>
                <a:gd name="T25" fmla="*/ 86 h 121"/>
                <a:gd name="T26" fmla="*/ 55 w 63"/>
                <a:gd name="T27" fmla="*/ 66 h 121"/>
                <a:gd name="T28" fmla="*/ 55 w 63"/>
                <a:gd name="T29" fmla="*/ 73 h 121"/>
                <a:gd name="T30" fmla="*/ 22 w 63"/>
                <a:gd name="T31" fmla="*/ 93 h 121"/>
                <a:gd name="T32" fmla="*/ 22 w 63"/>
                <a:gd name="T33" fmla="*/ 86 h 121"/>
                <a:gd name="T34" fmla="*/ 7 w 63"/>
                <a:gd name="T35" fmla="*/ 82 h 121"/>
                <a:gd name="T36" fmla="*/ 55 w 63"/>
                <a:gd name="T37" fmla="*/ 55 h 121"/>
                <a:gd name="T38" fmla="*/ 55 w 63"/>
                <a:gd name="T39" fmla="*/ 62 h 121"/>
                <a:gd name="T40" fmla="*/ 7 w 63"/>
                <a:gd name="T41" fmla="*/ 90 h 121"/>
                <a:gd name="T42" fmla="*/ 7 w 63"/>
                <a:gd name="T43" fmla="*/ 82 h 121"/>
                <a:gd name="T44" fmla="*/ 7 w 63"/>
                <a:gd name="T45" fmla="*/ 70 h 121"/>
                <a:gd name="T46" fmla="*/ 55 w 63"/>
                <a:gd name="T47" fmla="*/ 42 h 121"/>
                <a:gd name="T48" fmla="*/ 55 w 63"/>
                <a:gd name="T49" fmla="*/ 49 h 121"/>
                <a:gd name="T50" fmla="*/ 7 w 63"/>
                <a:gd name="T51" fmla="*/ 77 h 121"/>
                <a:gd name="T52" fmla="*/ 7 w 63"/>
                <a:gd name="T53" fmla="*/ 70 h 121"/>
                <a:gd name="T54" fmla="*/ 7 w 63"/>
                <a:gd name="T55" fmla="*/ 59 h 121"/>
                <a:gd name="T56" fmla="*/ 55 w 63"/>
                <a:gd name="T57" fmla="*/ 29 h 121"/>
                <a:gd name="T58" fmla="*/ 55 w 63"/>
                <a:gd name="T59" fmla="*/ 36 h 121"/>
                <a:gd name="T60" fmla="*/ 7 w 63"/>
                <a:gd name="T61" fmla="*/ 66 h 121"/>
                <a:gd name="T62" fmla="*/ 7 w 63"/>
                <a:gd name="T63" fmla="*/ 5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120">
                  <a:moveTo>
                    <a:pt x="0" y="35"/>
                  </a:moveTo>
                  <a:lnTo>
                    <a:pt x="0" y="112"/>
                  </a:lnTo>
                  <a:lnTo>
                    <a:pt x="17" y="101"/>
                  </a:lnTo>
                  <a:lnTo>
                    <a:pt x="17" y="121"/>
                  </a:lnTo>
                  <a:lnTo>
                    <a:pt x="63" y="93"/>
                  </a:lnTo>
                  <a:lnTo>
                    <a:pt x="63" y="0"/>
                  </a:lnTo>
                  <a:lnTo>
                    <a:pt x="0" y="35"/>
                  </a:lnTo>
                  <a:close/>
                  <a:moveTo>
                    <a:pt x="55" y="24"/>
                  </a:moveTo>
                  <a:lnTo>
                    <a:pt x="24" y="42"/>
                  </a:lnTo>
                  <a:lnTo>
                    <a:pt x="24" y="31"/>
                  </a:lnTo>
                  <a:lnTo>
                    <a:pt x="55" y="13"/>
                  </a:lnTo>
                  <a:lnTo>
                    <a:pt x="55" y="24"/>
                  </a:lnTo>
                  <a:close/>
                  <a:moveTo>
                    <a:pt x="22" y="86"/>
                  </a:moveTo>
                  <a:lnTo>
                    <a:pt x="55" y="66"/>
                  </a:lnTo>
                  <a:lnTo>
                    <a:pt x="55" y="73"/>
                  </a:lnTo>
                  <a:lnTo>
                    <a:pt x="22" y="93"/>
                  </a:lnTo>
                  <a:lnTo>
                    <a:pt x="22" y="86"/>
                  </a:lnTo>
                  <a:close/>
                  <a:moveTo>
                    <a:pt x="7" y="82"/>
                  </a:moveTo>
                  <a:lnTo>
                    <a:pt x="55" y="55"/>
                  </a:lnTo>
                  <a:lnTo>
                    <a:pt x="55" y="62"/>
                  </a:lnTo>
                  <a:lnTo>
                    <a:pt x="7" y="90"/>
                  </a:lnTo>
                  <a:lnTo>
                    <a:pt x="7" y="82"/>
                  </a:lnTo>
                  <a:close/>
                  <a:moveTo>
                    <a:pt x="7" y="70"/>
                  </a:moveTo>
                  <a:lnTo>
                    <a:pt x="55" y="42"/>
                  </a:lnTo>
                  <a:lnTo>
                    <a:pt x="55" y="49"/>
                  </a:lnTo>
                  <a:lnTo>
                    <a:pt x="7" y="77"/>
                  </a:lnTo>
                  <a:lnTo>
                    <a:pt x="7" y="70"/>
                  </a:lnTo>
                  <a:close/>
                  <a:moveTo>
                    <a:pt x="7" y="59"/>
                  </a:moveTo>
                  <a:lnTo>
                    <a:pt x="55" y="29"/>
                  </a:lnTo>
                  <a:lnTo>
                    <a:pt x="55" y="36"/>
                  </a:lnTo>
                  <a:lnTo>
                    <a:pt x="7" y="66"/>
                  </a:lnTo>
                  <a:lnTo>
                    <a:pt x="7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3" name="ïṥ1ïḋê"/>
            <p:cNvSpPr/>
            <p:nvPr/>
          </p:nvSpPr>
          <p:spPr bwMode="auto">
            <a:xfrm>
              <a:off x="4908550" y="2644775"/>
              <a:ext cx="76200" cy="58738"/>
            </a:xfrm>
            <a:custGeom>
              <a:avLst/>
              <a:gdLst>
                <a:gd name="T0" fmla="*/ 48 w 48"/>
                <a:gd name="T1" fmla="*/ 7 h 37"/>
                <a:gd name="T2" fmla="*/ 0 w 48"/>
                <a:gd name="T3" fmla="*/ 37 h 37"/>
                <a:gd name="T4" fmla="*/ 0 w 48"/>
                <a:gd name="T5" fmla="*/ 30 h 37"/>
                <a:gd name="T6" fmla="*/ 48 w 48"/>
                <a:gd name="T7" fmla="*/ 0 h 37"/>
                <a:gd name="T8" fmla="*/ 48 w 48"/>
                <a:gd name="T9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7">
                  <a:moveTo>
                    <a:pt x="48" y="7"/>
                  </a:moveTo>
                  <a:lnTo>
                    <a:pt x="0" y="37"/>
                  </a:lnTo>
                  <a:lnTo>
                    <a:pt x="0" y="30"/>
                  </a:lnTo>
                  <a:lnTo>
                    <a:pt x="48" y="0"/>
                  </a:lnTo>
                  <a:lnTo>
                    <a:pt x="48" y="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4" name="ïşḷíḋé"/>
            <p:cNvSpPr/>
            <p:nvPr/>
          </p:nvSpPr>
          <p:spPr bwMode="auto">
            <a:xfrm>
              <a:off x="4908550" y="2665412"/>
              <a:ext cx="76200" cy="55563"/>
            </a:xfrm>
            <a:custGeom>
              <a:avLst/>
              <a:gdLst>
                <a:gd name="T0" fmla="*/ 48 w 48"/>
                <a:gd name="T1" fmla="*/ 7 h 35"/>
                <a:gd name="T2" fmla="*/ 0 w 48"/>
                <a:gd name="T3" fmla="*/ 35 h 35"/>
                <a:gd name="T4" fmla="*/ 0 w 48"/>
                <a:gd name="T5" fmla="*/ 28 h 35"/>
                <a:gd name="T6" fmla="*/ 48 w 48"/>
                <a:gd name="T7" fmla="*/ 0 h 35"/>
                <a:gd name="T8" fmla="*/ 48 w 48"/>
                <a:gd name="T9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5">
                  <a:moveTo>
                    <a:pt x="48" y="7"/>
                  </a:moveTo>
                  <a:lnTo>
                    <a:pt x="0" y="35"/>
                  </a:lnTo>
                  <a:lnTo>
                    <a:pt x="0" y="28"/>
                  </a:lnTo>
                  <a:lnTo>
                    <a:pt x="48" y="0"/>
                  </a:lnTo>
                  <a:lnTo>
                    <a:pt x="48" y="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işḻïďe"/>
            <p:cNvSpPr/>
            <p:nvPr/>
          </p:nvSpPr>
          <p:spPr bwMode="auto">
            <a:xfrm>
              <a:off x="4908550" y="2686050"/>
              <a:ext cx="76200" cy="55563"/>
            </a:xfrm>
            <a:custGeom>
              <a:avLst/>
              <a:gdLst>
                <a:gd name="T0" fmla="*/ 48 w 48"/>
                <a:gd name="T1" fmla="*/ 7 h 35"/>
                <a:gd name="T2" fmla="*/ 0 w 48"/>
                <a:gd name="T3" fmla="*/ 35 h 35"/>
                <a:gd name="T4" fmla="*/ 0 w 48"/>
                <a:gd name="T5" fmla="*/ 27 h 35"/>
                <a:gd name="T6" fmla="*/ 48 w 48"/>
                <a:gd name="T7" fmla="*/ 0 h 35"/>
                <a:gd name="T8" fmla="*/ 48 w 48"/>
                <a:gd name="T9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5">
                  <a:moveTo>
                    <a:pt x="48" y="7"/>
                  </a:moveTo>
                  <a:lnTo>
                    <a:pt x="0" y="35"/>
                  </a:lnTo>
                  <a:lnTo>
                    <a:pt x="0" y="27"/>
                  </a:lnTo>
                  <a:lnTo>
                    <a:pt x="48" y="0"/>
                  </a:lnTo>
                  <a:lnTo>
                    <a:pt x="48" y="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" name="ï$1ïdé"/>
            <p:cNvSpPr/>
            <p:nvPr/>
          </p:nvSpPr>
          <p:spPr bwMode="auto">
            <a:xfrm>
              <a:off x="4935538" y="2619375"/>
              <a:ext cx="49212" cy="46038"/>
            </a:xfrm>
            <a:custGeom>
              <a:avLst/>
              <a:gdLst>
                <a:gd name="T0" fmla="*/ 0 w 31"/>
                <a:gd name="T1" fmla="*/ 18 h 29"/>
                <a:gd name="T2" fmla="*/ 31 w 31"/>
                <a:gd name="T3" fmla="*/ 0 h 29"/>
                <a:gd name="T4" fmla="*/ 31 w 31"/>
                <a:gd name="T5" fmla="*/ 11 h 29"/>
                <a:gd name="T6" fmla="*/ 0 w 31"/>
                <a:gd name="T7" fmla="*/ 29 h 29"/>
                <a:gd name="T8" fmla="*/ 0 w 31"/>
                <a:gd name="T9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8">
                  <a:moveTo>
                    <a:pt x="0" y="18"/>
                  </a:moveTo>
                  <a:lnTo>
                    <a:pt x="31" y="0"/>
                  </a:lnTo>
                  <a:lnTo>
                    <a:pt x="31" y="11"/>
                  </a:lnTo>
                  <a:lnTo>
                    <a:pt x="0" y="29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iS1iďê"/>
            <p:cNvSpPr/>
            <p:nvPr/>
          </p:nvSpPr>
          <p:spPr bwMode="auto">
            <a:xfrm>
              <a:off x="4932363" y="2703513"/>
              <a:ext cx="52387" cy="42863"/>
            </a:xfrm>
            <a:custGeom>
              <a:avLst/>
              <a:gdLst>
                <a:gd name="T0" fmla="*/ 33 w 33"/>
                <a:gd name="T1" fmla="*/ 7 h 27"/>
                <a:gd name="T2" fmla="*/ 0 w 33"/>
                <a:gd name="T3" fmla="*/ 27 h 27"/>
                <a:gd name="T4" fmla="*/ 0 w 33"/>
                <a:gd name="T5" fmla="*/ 20 h 27"/>
                <a:gd name="T6" fmla="*/ 33 w 33"/>
                <a:gd name="T7" fmla="*/ 0 h 27"/>
                <a:gd name="T8" fmla="*/ 33 w 33"/>
                <a:gd name="T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7">
                  <a:moveTo>
                    <a:pt x="33" y="7"/>
                  </a:moveTo>
                  <a:lnTo>
                    <a:pt x="0" y="27"/>
                  </a:lnTo>
                  <a:lnTo>
                    <a:pt x="0" y="20"/>
                  </a:lnTo>
                  <a:lnTo>
                    <a:pt x="33" y="0"/>
                  </a:lnTo>
                  <a:lnTo>
                    <a:pt x="33" y="7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4" name="ïṣľïḋè"/>
            <p:cNvSpPr/>
            <p:nvPr/>
          </p:nvSpPr>
          <p:spPr bwMode="auto">
            <a:xfrm>
              <a:off x="4897438" y="2759075"/>
              <a:ext cx="26987" cy="31750"/>
            </a:xfrm>
            <a:custGeom>
              <a:avLst/>
              <a:gdLst>
                <a:gd name="T0" fmla="*/ 0 w 17"/>
                <a:gd name="T1" fmla="*/ 11 h 20"/>
                <a:gd name="T2" fmla="*/ 17 w 17"/>
                <a:gd name="T3" fmla="*/ 20 h 20"/>
                <a:gd name="T4" fmla="*/ 17 w 17"/>
                <a:gd name="T5" fmla="*/ 0 h 20"/>
                <a:gd name="T6" fmla="*/ 0 w 17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0">
                  <a:moveTo>
                    <a:pt x="0" y="11"/>
                  </a:moveTo>
                  <a:lnTo>
                    <a:pt x="17" y="20"/>
                  </a:lnTo>
                  <a:lnTo>
                    <a:pt x="17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5" name="ïṧlïḋè"/>
            <p:cNvSpPr/>
            <p:nvPr/>
          </p:nvSpPr>
          <p:spPr bwMode="auto">
            <a:xfrm>
              <a:off x="4057650" y="2501900"/>
              <a:ext cx="212725" cy="227013"/>
            </a:xfrm>
            <a:custGeom>
              <a:avLst/>
              <a:gdLst>
                <a:gd name="T0" fmla="*/ 134 w 134"/>
                <a:gd name="T1" fmla="*/ 0 h 143"/>
                <a:gd name="T2" fmla="*/ 106 w 134"/>
                <a:gd name="T3" fmla="*/ 97 h 143"/>
                <a:gd name="T4" fmla="*/ 82 w 134"/>
                <a:gd name="T5" fmla="*/ 110 h 143"/>
                <a:gd name="T6" fmla="*/ 68 w 134"/>
                <a:gd name="T7" fmla="*/ 70 h 143"/>
                <a:gd name="T8" fmla="*/ 51 w 134"/>
                <a:gd name="T9" fmla="*/ 129 h 143"/>
                <a:gd name="T10" fmla="*/ 27 w 134"/>
                <a:gd name="T11" fmla="*/ 143 h 143"/>
                <a:gd name="T12" fmla="*/ 0 w 134"/>
                <a:gd name="T13" fmla="*/ 77 h 143"/>
                <a:gd name="T14" fmla="*/ 23 w 134"/>
                <a:gd name="T15" fmla="*/ 64 h 143"/>
                <a:gd name="T16" fmla="*/ 40 w 134"/>
                <a:gd name="T17" fmla="*/ 107 h 143"/>
                <a:gd name="T18" fmla="*/ 57 w 134"/>
                <a:gd name="T19" fmla="*/ 44 h 143"/>
                <a:gd name="T20" fmla="*/ 79 w 134"/>
                <a:gd name="T21" fmla="*/ 33 h 143"/>
                <a:gd name="T22" fmla="*/ 95 w 134"/>
                <a:gd name="T23" fmla="*/ 75 h 143"/>
                <a:gd name="T24" fmla="*/ 112 w 134"/>
                <a:gd name="T25" fmla="*/ 13 h 143"/>
                <a:gd name="T26" fmla="*/ 134 w 134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43">
                  <a:moveTo>
                    <a:pt x="134" y="0"/>
                  </a:moveTo>
                  <a:lnTo>
                    <a:pt x="106" y="97"/>
                  </a:lnTo>
                  <a:lnTo>
                    <a:pt x="82" y="110"/>
                  </a:lnTo>
                  <a:lnTo>
                    <a:pt x="68" y="70"/>
                  </a:lnTo>
                  <a:lnTo>
                    <a:pt x="51" y="129"/>
                  </a:lnTo>
                  <a:lnTo>
                    <a:pt x="27" y="143"/>
                  </a:lnTo>
                  <a:lnTo>
                    <a:pt x="0" y="77"/>
                  </a:lnTo>
                  <a:lnTo>
                    <a:pt x="23" y="64"/>
                  </a:lnTo>
                  <a:lnTo>
                    <a:pt x="40" y="107"/>
                  </a:lnTo>
                  <a:lnTo>
                    <a:pt x="57" y="44"/>
                  </a:lnTo>
                  <a:lnTo>
                    <a:pt x="79" y="33"/>
                  </a:lnTo>
                  <a:lnTo>
                    <a:pt x="95" y="75"/>
                  </a:lnTo>
                  <a:lnTo>
                    <a:pt x="112" y="13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ïṩľîḋê"/>
            <p:cNvSpPr/>
            <p:nvPr/>
          </p:nvSpPr>
          <p:spPr bwMode="auto">
            <a:xfrm>
              <a:off x="4281488" y="2438400"/>
              <a:ext cx="101600" cy="185738"/>
            </a:xfrm>
            <a:custGeom>
              <a:avLst/>
              <a:gdLst>
                <a:gd name="T0" fmla="*/ 64 w 64"/>
                <a:gd name="T1" fmla="*/ 62 h 117"/>
                <a:gd name="T2" fmla="*/ 64 w 64"/>
                <a:gd name="T3" fmla="*/ 81 h 117"/>
                <a:gd name="T4" fmla="*/ 0 w 64"/>
                <a:gd name="T5" fmla="*/ 117 h 117"/>
                <a:gd name="T6" fmla="*/ 0 w 64"/>
                <a:gd name="T7" fmla="*/ 37 h 117"/>
                <a:gd name="T8" fmla="*/ 64 w 64"/>
                <a:gd name="T9" fmla="*/ 0 h 117"/>
                <a:gd name="T10" fmla="*/ 64 w 64"/>
                <a:gd name="T11" fmla="*/ 18 h 117"/>
                <a:gd name="T12" fmla="*/ 22 w 64"/>
                <a:gd name="T13" fmla="*/ 40 h 117"/>
                <a:gd name="T14" fmla="*/ 22 w 64"/>
                <a:gd name="T15" fmla="*/ 55 h 117"/>
                <a:gd name="T16" fmla="*/ 59 w 64"/>
                <a:gd name="T17" fmla="*/ 35 h 117"/>
                <a:gd name="T18" fmla="*/ 59 w 64"/>
                <a:gd name="T19" fmla="*/ 51 h 117"/>
                <a:gd name="T20" fmla="*/ 22 w 64"/>
                <a:gd name="T21" fmla="*/ 71 h 117"/>
                <a:gd name="T22" fmla="*/ 22 w 64"/>
                <a:gd name="T23" fmla="*/ 86 h 117"/>
                <a:gd name="T24" fmla="*/ 64 w 64"/>
                <a:gd name="T25" fmla="*/ 6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117">
                  <a:moveTo>
                    <a:pt x="64" y="62"/>
                  </a:moveTo>
                  <a:lnTo>
                    <a:pt x="64" y="81"/>
                  </a:lnTo>
                  <a:lnTo>
                    <a:pt x="0" y="117"/>
                  </a:lnTo>
                  <a:lnTo>
                    <a:pt x="0" y="37"/>
                  </a:lnTo>
                  <a:lnTo>
                    <a:pt x="64" y="0"/>
                  </a:lnTo>
                  <a:lnTo>
                    <a:pt x="64" y="18"/>
                  </a:lnTo>
                  <a:lnTo>
                    <a:pt x="22" y="40"/>
                  </a:lnTo>
                  <a:lnTo>
                    <a:pt x="22" y="55"/>
                  </a:lnTo>
                  <a:lnTo>
                    <a:pt x="59" y="35"/>
                  </a:lnTo>
                  <a:lnTo>
                    <a:pt x="59" y="51"/>
                  </a:lnTo>
                  <a:lnTo>
                    <a:pt x="22" y="71"/>
                  </a:lnTo>
                  <a:lnTo>
                    <a:pt x="22" y="86"/>
                  </a:lnTo>
                  <a:lnTo>
                    <a:pt x="64" y="62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ïṩļídé"/>
            <p:cNvSpPr/>
            <p:nvPr/>
          </p:nvSpPr>
          <p:spPr bwMode="auto">
            <a:xfrm>
              <a:off x="4403725" y="2368550"/>
              <a:ext cx="123825" cy="185738"/>
            </a:xfrm>
            <a:custGeom>
              <a:avLst/>
              <a:gdLst>
                <a:gd name="T0" fmla="*/ 42 w 42"/>
                <a:gd name="T1" fmla="*/ 27 h 64"/>
                <a:gd name="T2" fmla="*/ 24 w 42"/>
                <a:gd name="T3" fmla="*/ 50 h 64"/>
                <a:gd name="T4" fmla="*/ 0 w 42"/>
                <a:gd name="T5" fmla="*/ 64 h 64"/>
                <a:gd name="T6" fmla="*/ 0 w 42"/>
                <a:gd name="T7" fmla="*/ 19 h 64"/>
                <a:gd name="T8" fmla="*/ 23 w 42"/>
                <a:gd name="T9" fmla="*/ 6 h 64"/>
                <a:gd name="T10" fmla="*/ 40 w 42"/>
                <a:gd name="T11" fmla="*/ 8 h 64"/>
                <a:gd name="T12" fmla="*/ 34 w 42"/>
                <a:gd name="T13" fmla="*/ 21 h 64"/>
                <a:gd name="T14" fmla="*/ 42 w 42"/>
                <a:gd name="T15" fmla="*/ 27 h 64"/>
                <a:gd name="T16" fmla="*/ 13 w 42"/>
                <a:gd name="T17" fmla="*/ 21 h 64"/>
                <a:gd name="T18" fmla="*/ 13 w 42"/>
                <a:gd name="T19" fmla="*/ 30 h 64"/>
                <a:gd name="T20" fmla="*/ 21 w 42"/>
                <a:gd name="T21" fmla="*/ 25 h 64"/>
                <a:gd name="T22" fmla="*/ 27 w 42"/>
                <a:gd name="T23" fmla="*/ 17 h 64"/>
                <a:gd name="T24" fmla="*/ 21 w 42"/>
                <a:gd name="T25" fmla="*/ 16 h 64"/>
                <a:gd name="T26" fmla="*/ 13 w 42"/>
                <a:gd name="T27" fmla="*/ 21 h 64"/>
                <a:gd name="T28" fmla="*/ 30 w 42"/>
                <a:gd name="T29" fmla="*/ 33 h 64"/>
                <a:gd name="T30" fmla="*/ 23 w 42"/>
                <a:gd name="T31" fmla="*/ 33 h 64"/>
                <a:gd name="T32" fmla="*/ 13 w 42"/>
                <a:gd name="T33" fmla="*/ 39 h 64"/>
                <a:gd name="T34" fmla="*/ 13 w 42"/>
                <a:gd name="T35" fmla="*/ 48 h 64"/>
                <a:gd name="T36" fmla="*/ 23 w 42"/>
                <a:gd name="T37" fmla="*/ 42 h 64"/>
                <a:gd name="T38" fmla="*/ 30 w 42"/>
                <a:gd name="T39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64">
                  <a:moveTo>
                    <a:pt x="42" y="27"/>
                  </a:moveTo>
                  <a:cubicBezTo>
                    <a:pt x="42" y="35"/>
                    <a:pt x="36" y="43"/>
                    <a:pt x="24" y="5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34" y="0"/>
                    <a:pt x="40" y="1"/>
                    <a:pt x="40" y="8"/>
                  </a:cubicBezTo>
                  <a:cubicBezTo>
                    <a:pt x="40" y="12"/>
                    <a:pt x="38" y="17"/>
                    <a:pt x="34" y="21"/>
                  </a:cubicBezTo>
                  <a:cubicBezTo>
                    <a:pt x="39" y="20"/>
                    <a:pt x="42" y="22"/>
                    <a:pt x="42" y="27"/>
                  </a:cubicBezTo>
                  <a:close/>
                  <a:moveTo>
                    <a:pt x="13" y="21"/>
                  </a:moveTo>
                  <a:cubicBezTo>
                    <a:pt x="13" y="30"/>
                    <a:pt x="13" y="30"/>
                    <a:pt x="13" y="30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5" y="23"/>
                    <a:pt x="27" y="20"/>
                    <a:pt x="27" y="17"/>
                  </a:cubicBezTo>
                  <a:cubicBezTo>
                    <a:pt x="27" y="14"/>
                    <a:pt x="25" y="14"/>
                    <a:pt x="21" y="16"/>
                  </a:cubicBezTo>
                  <a:lnTo>
                    <a:pt x="13" y="21"/>
                  </a:lnTo>
                  <a:close/>
                  <a:moveTo>
                    <a:pt x="30" y="33"/>
                  </a:moveTo>
                  <a:cubicBezTo>
                    <a:pt x="30" y="30"/>
                    <a:pt x="27" y="30"/>
                    <a:pt x="23" y="33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7" y="39"/>
                    <a:pt x="30" y="36"/>
                    <a:pt x="30" y="33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îšľíďè"/>
            <p:cNvSpPr/>
            <p:nvPr/>
          </p:nvSpPr>
          <p:spPr bwMode="auto">
            <a:xfrm>
              <a:off x="4546600" y="2320925"/>
              <a:ext cx="34925" cy="152400"/>
            </a:xfrm>
            <a:custGeom>
              <a:avLst/>
              <a:gdLst>
                <a:gd name="T0" fmla="*/ 0 w 22"/>
                <a:gd name="T1" fmla="*/ 15 h 96"/>
                <a:gd name="T2" fmla="*/ 22 w 22"/>
                <a:gd name="T3" fmla="*/ 0 h 96"/>
                <a:gd name="T4" fmla="*/ 22 w 22"/>
                <a:gd name="T5" fmla="*/ 83 h 96"/>
                <a:gd name="T6" fmla="*/ 0 w 22"/>
                <a:gd name="T7" fmla="*/ 96 h 96"/>
                <a:gd name="T8" fmla="*/ 0 w 22"/>
                <a:gd name="T9" fmla="*/ 1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96">
                  <a:moveTo>
                    <a:pt x="0" y="15"/>
                  </a:moveTo>
                  <a:lnTo>
                    <a:pt x="22" y="0"/>
                  </a:lnTo>
                  <a:lnTo>
                    <a:pt x="22" y="83"/>
                  </a:lnTo>
                  <a:lnTo>
                    <a:pt x="0" y="96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49" name="ïṧ1ïḍé"/>
            <p:cNvSpPr/>
            <p:nvPr/>
          </p:nvSpPr>
          <p:spPr bwMode="auto">
            <a:xfrm>
              <a:off x="4608513" y="2236788"/>
              <a:ext cx="122237" cy="201613"/>
            </a:xfrm>
            <a:custGeom>
              <a:avLst/>
              <a:gdLst>
                <a:gd name="T0" fmla="*/ 77 w 77"/>
                <a:gd name="T1" fmla="*/ 0 h 127"/>
                <a:gd name="T2" fmla="*/ 77 w 77"/>
                <a:gd name="T3" fmla="*/ 81 h 127"/>
                <a:gd name="T4" fmla="*/ 59 w 77"/>
                <a:gd name="T5" fmla="*/ 92 h 127"/>
                <a:gd name="T6" fmla="*/ 22 w 77"/>
                <a:gd name="T7" fmla="*/ 70 h 127"/>
                <a:gd name="T8" fmla="*/ 22 w 77"/>
                <a:gd name="T9" fmla="*/ 114 h 127"/>
                <a:gd name="T10" fmla="*/ 0 w 77"/>
                <a:gd name="T11" fmla="*/ 127 h 127"/>
                <a:gd name="T12" fmla="*/ 0 w 77"/>
                <a:gd name="T13" fmla="*/ 44 h 127"/>
                <a:gd name="T14" fmla="*/ 18 w 77"/>
                <a:gd name="T15" fmla="*/ 33 h 127"/>
                <a:gd name="T16" fmla="*/ 55 w 77"/>
                <a:gd name="T17" fmla="*/ 57 h 127"/>
                <a:gd name="T18" fmla="*/ 53 w 77"/>
                <a:gd name="T19" fmla="*/ 13 h 127"/>
                <a:gd name="T20" fmla="*/ 77 w 77"/>
                <a:gd name="T2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127">
                  <a:moveTo>
                    <a:pt x="77" y="0"/>
                  </a:moveTo>
                  <a:lnTo>
                    <a:pt x="77" y="81"/>
                  </a:lnTo>
                  <a:lnTo>
                    <a:pt x="59" y="92"/>
                  </a:lnTo>
                  <a:lnTo>
                    <a:pt x="22" y="70"/>
                  </a:lnTo>
                  <a:lnTo>
                    <a:pt x="22" y="114"/>
                  </a:lnTo>
                  <a:lnTo>
                    <a:pt x="0" y="127"/>
                  </a:lnTo>
                  <a:lnTo>
                    <a:pt x="0" y="44"/>
                  </a:lnTo>
                  <a:lnTo>
                    <a:pt x="18" y="33"/>
                  </a:lnTo>
                  <a:lnTo>
                    <a:pt x="55" y="57"/>
                  </a:lnTo>
                  <a:lnTo>
                    <a:pt x="53" y="13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i$ḷîḓe"/>
            <p:cNvSpPr/>
            <p:nvPr/>
          </p:nvSpPr>
          <p:spPr bwMode="auto">
            <a:xfrm>
              <a:off x="4740275" y="2178050"/>
              <a:ext cx="149225" cy="180975"/>
            </a:xfrm>
            <a:custGeom>
              <a:avLst/>
              <a:gdLst>
                <a:gd name="T0" fmla="*/ 64 w 94"/>
                <a:gd name="T1" fmla="*/ 63 h 114"/>
                <a:gd name="T2" fmla="*/ 29 w 94"/>
                <a:gd name="T3" fmla="*/ 83 h 114"/>
                <a:gd name="T4" fmla="*/ 24 w 94"/>
                <a:gd name="T5" fmla="*/ 101 h 114"/>
                <a:gd name="T6" fmla="*/ 0 w 94"/>
                <a:gd name="T7" fmla="*/ 114 h 114"/>
                <a:gd name="T8" fmla="*/ 37 w 94"/>
                <a:gd name="T9" fmla="*/ 13 h 114"/>
                <a:gd name="T10" fmla="*/ 59 w 94"/>
                <a:gd name="T11" fmla="*/ 0 h 114"/>
                <a:gd name="T12" fmla="*/ 94 w 94"/>
                <a:gd name="T13" fmla="*/ 61 h 114"/>
                <a:gd name="T14" fmla="*/ 70 w 94"/>
                <a:gd name="T15" fmla="*/ 74 h 114"/>
                <a:gd name="T16" fmla="*/ 64 w 94"/>
                <a:gd name="T17" fmla="*/ 63 h 114"/>
                <a:gd name="T18" fmla="*/ 57 w 94"/>
                <a:gd name="T19" fmla="*/ 50 h 114"/>
                <a:gd name="T20" fmla="*/ 48 w 94"/>
                <a:gd name="T21" fmla="*/ 30 h 114"/>
                <a:gd name="T22" fmla="*/ 37 w 94"/>
                <a:gd name="T23" fmla="*/ 61 h 114"/>
                <a:gd name="T24" fmla="*/ 57 w 94"/>
                <a:gd name="T25" fmla="*/ 5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114">
                  <a:moveTo>
                    <a:pt x="64" y="63"/>
                  </a:moveTo>
                  <a:lnTo>
                    <a:pt x="29" y="83"/>
                  </a:lnTo>
                  <a:lnTo>
                    <a:pt x="24" y="101"/>
                  </a:lnTo>
                  <a:lnTo>
                    <a:pt x="0" y="114"/>
                  </a:lnTo>
                  <a:lnTo>
                    <a:pt x="37" y="13"/>
                  </a:lnTo>
                  <a:lnTo>
                    <a:pt x="59" y="0"/>
                  </a:lnTo>
                  <a:lnTo>
                    <a:pt x="94" y="61"/>
                  </a:lnTo>
                  <a:lnTo>
                    <a:pt x="70" y="74"/>
                  </a:lnTo>
                  <a:lnTo>
                    <a:pt x="64" y="63"/>
                  </a:lnTo>
                  <a:close/>
                  <a:moveTo>
                    <a:pt x="57" y="50"/>
                  </a:moveTo>
                  <a:lnTo>
                    <a:pt x="48" y="30"/>
                  </a:lnTo>
                  <a:lnTo>
                    <a:pt x="37" y="61"/>
                  </a:lnTo>
                  <a:lnTo>
                    <a:pt x="57" y="5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Sḻîḋé"/>
            <p:cNvSpPr/>
            <p:nvPr/>
          </p:nvSpPr>
          <p:spPr bwMode="auto">
            <a:xfrm>
              <a:off x="4900613" y="2085975"/>
              <a:ext cx="115887" cy="182563"/>
            </a:xfrm>
            <a:custGeom>
              <a:avLst/>
              <a:gdLst>
                <a:gd name="T0" fmla="*/ 19 w 40"/>
                <a:gd name="T1" fmla="*/ 40 h 63"/>
                <a:gd name="T2" fmla="*/ 12 w 40"/>
                <a:gd name="T3" fmla="*/ 44 h 63"/>
                <a:gd name="T4" fmla="*/ 12 w 40"/>
                <a:gd name="T5" fmla="*/ 56 h 63"/>
                <a:gd name="T6" fmla="*/ 0 w 40"/>
                <a:gd name="T7" fmla="*/ 63 h 63"/>
                <a:gd name="T8" fmla="*/ 0 w 40"/>
                <a:gd name="T9" fmla="*/ 19 h 63"/>
                <a:gd name="T10" fmla="*/ 20 w 40"/>
                <a:gd name="T11" fmla="*/ 7 h 63"/>
                <a:gd name="T12" fmla="*/ 39 w 40"/>
                <a:gd name="T13" fmla="*/ 12 h 63"/>
                <a:gd name="T14" fmla="*/ 31 w 40"/>
                <a:gd name="T15" fmla="*/ 31 h 63"/>
                <a:gd name="T16" fmla="*/ 40 w 40"/>
                <a:gd name="T17" fmla="*/ 40 h 63"/>
                <a:gd name="T18" fmla="*/ 27 w 40"/>
                <a:gd name="T19" fmla="*/ 47 h 63"/>
                <a:gd name="T20" fmla="*/ 19 w 40"/>
                <a:gd name="T21" fmla="*/ 40 h 63"/>
                <a:gd name="T22" fmla="*/ 19 w 40"/>
                <a:gd name="T23" fmla="*/ 17 h 63"/>
                <a:gd name="T24" fmla="*/ 12 w 40"/>
                <a:gd name="T25" fmla="*/ 21 h 63"/>
                <a:gd name="T26" fmla="*/ 12 w 40"/>
                <a:gd name="T27" fmla="*/ 34 h 63"/>
                <a:gd name="T28" fmla="*/ 19 w 40"/>
                <a:gd name="T29" fmla="*/ 30 h 63"/>
                <a:gd name="T30" fmla="*/ 27 w 40"/>
                <a:gd name="T31" fmla="*/ 20 h 63"/>
                <a:gd name="T32" fmla="*/ 19 w 40"/>
                <a:gd name="T33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62">
                  <a:moveTo>
                    <a:pt x="19" y="40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32" y="0"/>
                    <a:pt x="39" y="2"/>
                    <a:pt x="39" y="12"/>
                  </a:cubicBezTo>
                  <a:cubicBezTo>
                    <a:pt x="40" y="19"/>
                    <a:pt x="36" y="25"/>
                    <a:pt x="31" y="3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27" y="47"/>
                    <a:pt x="27" y="47"/>
                    <a:pt x="27" y="47"/>
                  </a:cubicBezTo>
                  <a:lnTo>
                    <a:pt x="19" y="40"/>
                  </a:lnTo>
                  <a:close/>
                  <a:moveTo>
                    <a:pt x="19" y="17"/>
                  </a:moveTo>
                  <a:cubicBezTo>
                    <a:pt x="12" y="21"/>
                    <a:pt x="12" y="21"/>
                    <a:pt x="12" y="21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4" y="27"/>
                    <a:pt x="27" y="24"/>
                    <a:pt x="27" y="20"/>
                  </a:cubicBezTo>
                  <a:cubicBezTo>
                    <a:pt x="27" y="15"/>
                    <a:pt x="24" y="14"/>
                    <a:pt x="19" y="17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iśḷiḋè"/>
            <p:cNvSpPr/>
            <p:nvPr/>
          </p:nvSpPr>
          <p:spPr bwMode="auto">
            <a:xfrm>
              <a:off x="4068763" y="2501900"/>
              <a:ext cx="209550" cy="227013"/>
            </a:xfrm>
            <a:custGeom>
              <a:avLst/>
              <a:gdLst>
                <a:gd name="T0" fmla="*/ 132 w 132"/>
                <a:gd name="T1" fmla="*/ 0 h 143"/>
                <a:gd name="T2" fmla="*/ 107 w 132"/>
                <a:gd name="T3" fmla="*/ 97 h 143"/>
                <a:gd name="T4" fmla="*/ 83 w 132"/>
                <a:gd name="T5" fmla="*/ 110 h 143"/>
                <a:gd name="T6" fmla="*/ 66 w 132"/>
                <a:gd name="T7" fmla="*/ 70 h 143"/>
                <a:gd name="T8" fmla="*/ 50 w 132"/>
                <a:gd name="T9" fmla="*/ 129 h 143"/>
                <a:gd name="T10" fmla="*/ 26 w 132"/>
                <a:gd name="T11" fmla="*/ 143 h 143"/>
                <a:gd name="T12" fmla="*/ 0 w 132"/>
                <a:gd name="T13" fmla="*/ 77 h 143"/>
                <a:gd name="T14" fmla="*/ 24 w 132"/>
                <a:gd name="T15" fmla="*/ 64 h 143"/>
                <a:gd name="T16" fmla="*/ 38 w 132"/>
                <a:gd name="T17" fmla="*/ 107 h 143"/>
                <a:gd name="T18" fmla="*/ 57 w 132"/>
                <a:gd name="T19" fmla="*/ 44 h 143"/>
                <a:gd name="T20" fmla="*/ 77 w 132"/>
                <a:gd name="T21" fmla="*/ 33 h 143"/>
                <a:gd name="T22" fmla="*/ 94 w 132"/>
                <a:gd name="T23" fmla="*/ 75 h 143"/>
                <a:gd name="T24" fmla="*/ 110 w 132"/>
                <a:gd name="T25" fmla="*/ 13 h 143"/>
                <a:gd name="T26" fmla="*/ 132 w 132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2" h="143">
                  <a:moveTo>
                    <a:pt x="132" y="0"/>
                  </a:moveTo>
                  <a:lnTo>
                    <a:pt x="107" y="97"/>
                  </a:lnTo>
                  <a:lnTo>
                    <a:pt x="83" y="110"/>
                  </a:lnTo>
                  <a:lnTo>
                    <a:pt x="66" y="70"/>
                  </a:lnTo>
                  <a:lnTo>
                    <a:pt x="50" y="129"/>
                  </a:lnTo>
                  <a:lnTo>
                    <a:pt x="26" y="143"/>
                  </a:lnTo>
                  <a:lnTo>
                    <a:pt x="0" y="77"/>
                  </a:lnTo>
                  <a:lnTo>
                    <a:pt x="24" y="64"/>
                  </a:lnTo>
                  <a:lnTo>
                    <a:pt x="38" y="107"/>
                  </a:lnTo>
                  <a:lnTo>
                    <a:pt x="57" y="44"/>
                  </a:lnTo>
                  <a:lnTo>
                    <a:pt x="77" y="33"/>
                  </a:lnTo>
                  <a:lnTo>
                    <a:pt x="94" y="75"/>
                  </a:lnTo>
                  <a:lnTo>
                    <a:pt x="110" y="13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íṩľïḍè"/>
            <p:cNvSpPr/>
            <p:nvPr/>
          </p:nvSpPr>
          <p:spPr bwMode="auto">
            <a:xfrm>
              <a:off x="4292600" y="2438400"/>
              <a:ext cx="103187" cy="185738"/>
            </a:xfrm>
            <a:custGeom>
              <a:avLst/>
              <a:gdLst>
                <a:gd name="T0" fmla="*/ 65 w 65"/>
                <a:gd name="T1" fmla="*/ 62 h 117"/>
                <a:gd name="T2" fmla="*/ 65 w 65"/>
                <a:gd name="T3" fmla="*/ 81 h 117"/>
                <a:gd name="T4" fmla="*/ 0 w 65"/>
                <a:gd name="T5" fmla="*/ 117 h 117"/>
                <a:gd name="T6" fmla="*/ 0 w 65"/>
                <a:gd name="T7" fmla="*/ 37 h 117"/>
                <a:gd name="T8" fmla="*/ 63 w 65"/>
                <a:gd name="T9" fmla="*/ 0 h 117"/>
                <a:gd name="T10" fmla="*/ 63 w 65"/>
                <a:gd name="T11" fmla="*/ 18 h 117"/>
                <a:gd name="T12" fmla="*/ 23 w 65"/>
                <a:gd name="T13" fmla="*/ 40 h 117"/>
                <a:gd name="T14" fmla="*/ 23 w 65"/>
                <a:gd name="T15" fmla="*/ 55 h 117"/>
                <a:gd name="T16" fmla="*/ 57 w 65"/>
                <a:gd name="T17" fmla="*/ 35 h 117"/>
                <a:gd name="T18" fmla="*/ 57 w 65"/>
                <a:gd name="T19" fmla="*/ 51 h 117"/>
                <a:gd name="T20" fmla="*/ 23 w 65"/>
                <a:gd name="T21" fmla="*/ 71 h 117"/>
                <a:gd name="T22" fmla="*/ 23 w 65"/>
                <a:gd name="T23" fmla="*/ 86 h 117"/>
                <a:gd name="T24" fmla="*/ 65 w 65"/>
                <a:gd name="T25" fmla="*/ 6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117">
                  <a:moveTo>
                    <a:pt x="65" y="62"/>
                  </a:moveTo>
                  <a:lnTo>
                    <a:pt x="65" y="81"/>
                  </a:lnTo>
                  <a:lnTo>
                    <a:pt x="0" y="117"/>
                  </a:lnTo>
                  <a:lnTo>
                    <a:pt x="0" y="37"/>
                  </a:lnTo>
                  <a:lnTo>
                    <a:pt x="63" y="0"/>
                  </a:lnTo>
                  <a:lnTo>
                    <a:pt x="63" y="18"/>
                  </a:lnTo>
                  <a:lnTo>
                    <a:pt x="23" y="40"/>
                  </a:lnTo>
                  <a:lnTo>
                    <a:pt x="23" y="55"/>
                  </a:lnTo>
                  <a:lnTo>
                    <a:pt x="57" y="35"/>
                  </a:lnTo>
                  <a:lnTo>
                    <a:pt x="57" y="51"/>
                  </a:lnTo>
                  <a:lnTo>
                    <a:pt x="23" y="71"/>
                  </a:lnTo>
                  <a:lnTo>
                    <a:pt x="23" y="86"/>
                  </a:lnTo>
                  <a:lnTo>
                    <a:pt x="65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ïṥḻïďè"/>
            <p:cNvSpPr/>
            <p:nvPr/>
          </p:nvSpPr>
          <p:spPr bwMode="auto">
            <a:xfrm>
              <a:off x="4416425" y="2368550"/>
              <a:ext cx="122237" cy="185738"/>
            </a:xfrm>
            <a:custGeom>
              <a:avLst/>
              <a:gdLst>
                <a:gd name="T0" fmla="*/ 42 w 42"/>
                <a:gd name="T1" fmla="*/ 27 h 64"/>
                <a:gd name="T2" fmla="*/ 24 w 42"/>
                <a:gd name="T3" fmla="*/ 50 h 64"/>
                <a:gd name="T4" fmla="*/ 0 w 42"/>
                <a:gd name="T5" fmla="*/ 64 h 64"/>
                <a:gd name="T6" fmla="*/ 0 w 42"/>
                <a:gd name="T7" fmla="*/ 19 h 64"/>
                <a:gd name="T8" fmla="*/ 22 w 42"/>
                <a:gd name="T9" fmla="*/ 6 h 64"/>
                <a:gd name="T10" fmla="*/ 39 w 42"/>
                <a:gd name="T11" fmla="*/ 8 h 64"/>
                <a:gd name="T12" fmla="*/ 34 w 42"/>
                <a:gd name="T13" fmla="*/ 21 h 64"/>
                <a:gd name="T14" fmla="*/ 42 w 42"/>
                <a:gd name="T15" fmla="*/ 27 h 64"/>
                <a:gd name="T16" fmla="*/ 12 w 42"/>
                <a:gd name="T17" fmla="*/ 21 h 64"/>
                <a:gd name="T18" fmla="*/ 12 w 42"/>
                <a:gd name="T19" fmla="*/ 30 h 64"/>
                <a:gd name="T20" fmla="*/ 21 w 42"/>
                <a:gd name="T21" fmla="*/ 25 h 64"/>
                <a:gd name="T22" fmla="*/ 27 w 42"/>
                <a:gd name="T23" fmla="*/ 17 h 64"/>
                <a:gd name="T24" fmla="*/ 21 w 42"/>
                <a:gd name="T25" fmla="*/ 16 h 64"/>
                <a:gd name="T26" fmla="*/ 12 w 42"/>
                <a:gd name="T27" fmla="*/ 21 h 64"/>
                <a:gd name="T28" fmla="*/ 29 w 42"/>
                <a:gd name="T29" fmla="*/ 33 h 64"/>
                <a:gd name="T30" fmla="*/ 23 w 42"/>
                <a:gd name="T31" fmla="*/ 33 h 64"/>
                <a:gd name="T32" fmla="*/ 12 w 42"/>
                <a:gd name="T33" fmla="*/ 39 h 64"/>
                <a:gd name="T34" fmla="*/ 12 w 42"/>
                <a:gd name="T35" fmla="*/ 48 h 64"/>
                <a:gd name="T36" fmla="*/ 23 w 42"/>
                <a:gd name="T37" fmla="*/ 42 h 64"/>
                <a:gd name="T38" fmla="*/ 29 w 42"/>
                <a:gd name="T39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64">
                  <a:moveTo>
                    <a:pt x="42" y="27"/>
                  </a:moveTo>
                  <a:cubicBezTo>
                    <a:pt x="42" y="35"/>
                    <a:pt x="35" y="43"/>
                    <a:pt x="24" y="5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34" y="0"/>
                    <a:pt x="39" y="1"/>
                    <a:pt x="39" y="8"/>
                  </a:cubicBezTo>
                  <a:cubicBezTo>
                    <a:pt x="39" y="12"/>
                    <a:pt x="37" y="17"/>
                    <a:pt x="34" y="21"/>
                  </a:cubicBezTo>
                  <a:cubicBezTo>
                    <a:pt x="39" y="20"/>
                    <a:pt x="42" y="22"/>
                    <a:pt x="42" y="27"/>
                  </a:cubicBezTo>
                  <a:close/>
                  <a:moveTo>
                    <a:pt x="12" y="21"/>
                  </a:moveTo>
                  <a:cubicBezTo>
                    <a:pt x="12" y="30"/>
                    <a:pt x="12" y="30"/>
                    <a:pt x="12" y="30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5" y="23"/>
                    <a:pt x="27" y="20"/>
                    <a:pt x="27" y="17"/>
                  </a:cubicBezTo>
                  <a:cubicBezTo>
                    <a:pt x="27" y="14"/>
                    <a:pt x="25" y="14"/>
                    <a:pt x="21" y="16"/>
                  </a:cubicBezTo>
                  <a:lnTo>
                    <a:pt x="12" y="21"/>
                  </a:lnTo>
                  <a:close/>
                  <a:moveTo>
                    <a:pt x="29" y="33"/>
                  </a:moveTo>
                  <a:cubicBezTo>
                    <a:pt x="29" y="30"/>
                    <a:pt x="27" y="30"/>
                    <a:pt x="23" y="33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7" y="39"/>
                    <a:pt x="29" y="36"/>
                    <a:pt x="29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íS1ïḑe"/>
            <p:cNvSpPr/>
            <p:nvPr/>
          </p:nvSpPr>
          <p:spPr bwMode="auto">
            <a:xfrm>
              <a:off x="4556125" y="2320925"/>
              <a:ext cx="38100" cy="152400"/>
            </a:xfrm>
            <a:custGeom>
              <a:avLst/>
              <a:gdLst>
                <a:gd name="T0" fmla="*/ 0 w 24"/>
                <a:gd name="T1" fmla="*/ 15 h 96"/>
                <a:gd name="T2" fmla="*/ 22 w 24"/>
                <a:gd name="T3" fmla="*/ 0 h 96"/>
                <a:gd name="T4" fmla="*/ 24 w 24"/>
                <a:gd name="T5" fmla="*/ 83 h 96"/>
                <a:gd name="T6" fmla="*/ 0 w 24"/>
                <a:gd name="T7" fmla="*/ 96 h 96"/>
                <a:gd name="T8" fmla="*/ 0 w 24"/>
                <a:gd name="T9" fmla="*/ 1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96">
                  <a:moveTo>
                    <a:pt x="0" y="15"/>
                  </a:moveTo>
                  <a:lnTo>
                    <a:pt x="22" y="0"/>
                  </a:lnTo>
                  <a:lnTo>
                    <a:pt x="24" y="83"/>
                  </a:lnTo>
                  <a:lnTo>
                    <a:pt x="0" y="96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6" name="iṡḷíḑe"/>
            <p:cNvSpPr/>
            <p:nvPr/>
          </p:nvSpPr>
          <p:spPr bwMode="auto">
            <a:xfrm>
              <a:off x="4618038" y="2236788"/>
              <a:ext cx="122237" cy="201613"/>
            </a:xfrm>
            <a:custGeom>
              <a:avLst/>
              <a:gdLst>
                <a:gd name="T0" fmla="*/ 77 w 77"/>
                <a:gd name="T1" fmla="*/ 0 h 127"/>
                <a:gd name="T2" fmla="*/ 77 w 77"/>
                <a:gd name="T3" fmla="*/ 81 h 127"/>
                <a:gd name="T4" fmla="*/ 58 w 77"/>
                <a:gd name="T5" fmla="*/ 92 h 127"/>
                <a:gd name="T6" fmla="*/ 23 w 77"/>
                <a:gd name="T7" fmla="*/ 70 h 127"/>
                <a:gd name="T8" fmla="*/ 23 w 77"/>
                <a:gd name="T9" fmla="*/ 114 h 127"/>
                <a:gd name="T10" fmla="*/ 0 w 77"/>
                <a:gd name="T11" fmla="*/ 127 h 127"/>
                <a:gd name="T12" fmla="*/ 0 w 77"/>
                <a:gd name="T13" fmla="*/ 44 h 127"/>
                <a:gd name="T14" fmla="*/ 20 w 77"/>
                <a:gd name="T15" fmla="*/ 33 h 127"/>
                <a:gd name="T16" fmla="*/ 55 w 77"/>
                <a:gd name="T17" fmla="*/ 57 h 127"/>
                <a:gd name="T18" fmla="*/ 55 w 77"/>
                <a:gd name="T19" fmla="*/ 13 h 127"/>
                <a:gd name="T20" fmla="*/ 77 w 77"/>
                <a:gd name="T2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127">
                  <a:moveTo>
                    <a:pt x="77" y="0"/>
                  </a:moveTo>
                  <a:lnTo>
                    <a:pt x="77" y="81"/>
                  </a:lnTo>
                  <a:lnTo>
                    <a:pt x="58" y="92"/>
                  </a:lnTo>
                  <a:lnTo>
                    <a:pt x="23" y="70"/>
                  </a:lnTo>
                  <a:lnTo>
                    <a:pt x="23" y="114"/>
                  </a:lnTo>
                  <a:lnTo>
                    <a:pt x="0" y="127"/>
                  </a:lnTo>
                  <a:lnTo>
                    <a:pt x="0" y="44"/>
                  </a:lnTo>
                  <a:lnTo>
                    <a:pt x="20" y="33"/>
                  </a:lnTo>
                  <a:lnTo>
                    <a:pt x="55" y="57"/>
                  </a:lnTo>
                  <a:lnTo>
                    <a:pt x="55" y="13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7" name="îšḷïḋé"/>
            <p:cNvSpPr/>
            <p:nvPr/>
          </p:nvSpPr>
          <p:spPr bwMode="auto">
            <a:xfrm>
              <a:off x="4751388" y="2178050"/>
              <a:ext cx="149225" cy="180975"/>
            </a:xfrm>
            <a:custGeom>
              <a:avLst/>
              <a:gdLst>
                <a:gd name="T0" fmla="*/ 63 w 94"/>
                <a:gd name="T1" fmla="*/ 63 h 114"/>
                <a:gd name="T2" fmla="*/ 30 w 94"/>
                <a:gd name="T3" fmla="*/ 83 h 114"/>
                <a:gd name="T4" fmla="*/ 22 w 94"/>
                <a:gd name="T5" fmla="*/ 101 h 114"/>
                <a:gd name="T6" fmla="*/ 0 w 94"/>
                <a:gd name="T7" fmla="*/ 114 h 114"/>
                <a:gd name="T8" fmla="*/ 35 w 94"/>
                <a:gd name="T9" fmla="*/ 13 h 114"/>
                <a:gd name="T10" fmla="*/ 57 w 94"/>
                <a:gd name="T11" fmla="*/ 0 h 114"/>
                <a:gd name="T12" fmla="*/ 94 w 94"/>
                <a:gd name="T13" fmla="*/ 61 h 114"/>
                <a:gd name="T14" fmla="*/ 70 w 94"/>
                <a:gd name="T15" fmla="*/ 74 h 114"/>
                <a:gd name="T16" fmla="*/ 63 w 94"/>
                <a:gd name="T17" fmla="*/ 63 h 114"/>
                <a:gd name="T18" fmla="*/ 57 w 94"/>
                <a:gd name="T19" fmla="*/ 50 h 114"/>
                <a:gd name="T20" fmla="*/ 46 w 94"/>
                <a:gd name="T21" fmla="*/ 30 h 114"/>
                <a:gd name="T22" fmla="*/ 37 w 94"/>
                <a:gd name="T23" fmla="*/ 61 h 114"/>
                <a:gd name="T24" fmla="*/ 57 w 94"/>
                <a:gd name="T25" fmla="*/ 5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114">
                  <a:moveTo>
                    <a:pt x="63" y="63"/>
                  </a:moveTo>
                  <a:lnTo>
                    <a:pt x="30" y="83"/>
                  </a:lnTo>
                  <a:lnTo>
                    <a:pt x="22" y="101"/>
                  </a:lnTo>
                  <a:lnTo>
                    <a:pt x="0" y="114"/>
                  </a:lnTo>
                  <a:lnTo>
                    <a:pt x="35" y="13"/>
                  </a:lnTo>
                  <a:lnTo>
                    <a:pt x="57" y="0"/>
                  </a:lnTo>
                  <a:lnTo>
                    <a:pt x="94" y="61"/>
                  </a:lnTo>
                  <a:lnTo>
                    <a:pt x="70" y="74"/>
                  </a:lnTo>
                  <a:lnTo>
                    <a:pt x="63" y="63"/>
                  </a:lnTo>
                  <a:close/>
                  <a:moveTo>
                    <a:pt x="57" y="50"/>
                  </a:moveTo>
                  <a:lnTo>
                    <a:pt x="46" y="30"/>
                  </a:lnTo>
                  <a:lnTo>
                    <a:pt x="37" y="61"/>
                  </a:lnTo>
                  <a:lnTo>
                    <a:pt x="57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8" name="îṧļîḍê"/>
            <p:cNvSpPr/>
            <p:nvPr/>
          </p:nvSpPr>
          <p:spPr bwMode="auto">
            <a:xfrm>
              <a:off x="4908550" y="2085975"/>
              <a:ext cx="120650" cy="182563"/>
            </a:xfrm>
            <a:custGeom>
              <a:avLst/>
              <a:gdLst>
                <a:gd name="T0" fmla="*/ 20 w 41"/>
                <a:gd name="T1" fmla="*/ 40 h 63"/>
                <a:gd name="T2" fmla="*/ 13 w 41"/>
                <a:gd name="T3" fmla="*/ 44 h 63"/>
                <a:gd name="T4" fmla="*/ 13 w 41"/>
                <a:gd name="T5" fmla="*/ 56 h 63"/>
                <a:gd name="T6" fmla="*/ 0 w 41"/>
                <a:gd name="T7" fmla="*/ 63 h 63"/>
                <a:gd name="T8" fmla="*/ 0 w 41"/>
                <a:gd name="T9" fmla="*/ 19 h 63"/>
                <a:gd name="T10" fmla="*/ 20 w 41"/>
                <a:gd name="T11" fmla="*/ 7 h 63"/>
                <a:gd name="T12" fmla="*/ 40 w 41"/>
                <a:gd name="T13" fmla="*/ 12 h 63"/>
                <a:gd name="T14" fmla="*/ 31 w 41"/>
                <a:gd name="T15" fmla="*/ 31 h 63"/>
                <a:gd name="T16" fmla="*/ 41 w 41"/>
                <a:gd name="T17" fmla="*/ 40 h 63"/>
                <a:gd name="T18" fmla="*/ 28 w 41"/>
                <a:gd name="T19" fmla="*/ 47 h 63"/>
                <a:gd name="T20" fmla="*/ 20 w 41"/>
                <a:gd name="T21" fmla="*/ 40 h 63"/>
                <a:gd name="T22" fmla="*/ 20 w 41"/>
                <a:gd name="T23" fmla="*/ 17 h 63"/>
                <a:gd name="T24" fmla="*/ 13 w 41"/>
                <a:gd name="T25" fmla="*/ 21 h 63"/>
                <a:gd name="T26" fmla="*/ 13 w 41"/>
                <a:gd name="T27" fmla="*/ 34 h 63"/>
                <a:gd name="T28" fmla="*/ 20 w 41"/>
                <a:gd name="T29" fmla="*/ 30 h 63"/>
                <a:gd name="T30" fmla="*/ 27 w 41"/>
                <a:gd name="T31" fmla="*/ 20 h 63"/>
                <a:gd name="T32" fmla="*/ 20 w 41"/>
                <a:gd name="T33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62">
                  <a:moveTo>
                    <a:pt x="20" y="40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32" y="0"/>
                    <a:pt x="40" y="2"/>
                    <a:pt x="40" y="12"/>
                  </a:cubicBezTo>
                  <a:cubicBezTo>
                    <a:pt x="40" y="19"/>
                    <a:pt x="37" y="25"/>
                    <a:pt x="31" y="31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28" y="47"/>
                    <a:pt x="28" y="47"/>
                    <a:pt x="28" y="47"/>
                  </a:cubicBezTo>
                  <a:lnTo>
                    <a:pt x="20" y="40"/>
                  </a:lnTo>
                  <a:close/>
                  <a:moveTo>
                    <a:pt x="20" y="17"/>
                  </a:moveTo>
                  <a:cubicBezTo>
                    <a:pt x="13" y="21"/>
                    <a:pt x="13" y="21"/>
                    <a:pt x="13" y="2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5" y="27"/>
                    <a:pt x="27" y="24"/>
                    <a:pt x="27" y="20"/>
                  </a:cubicBezTo>
                  <a:cubicBezTo>
                    <a:pt x="27" y="15"/>
                    <a:pt x="25" y="14"/>
                    <a:pt x="20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9" name="iśḷíḑe"/>
            <p:cNvSpPr/>
            <p:nvPr/>
          </p:nvSpPr>
          <p:spPr bwMode="auto">
            <a:xfrm>
              <a:off x="6672263" y="5049838"/>
              <a:ext cx="1022350" cy="623888"/>
            </a:xfrm>
            <a:custGeom>
              <a:avLst/>
              <a:gdLst>
                <a:gd name="T0" fmla="*/ 345 w 350"/>
                <a:gd name="T1" fmla="*/ 126 h 214"/>
                <a:gd name="T2" fmla="*/ 133 w 350"/>
                <a:gd name="T3" fmla="*/ 4 h 214"/>
                <a:gd name="T4" fmla="*/ 109 w 350"/>
                <a:gd name="T5" fmla="*/ 4 h 214"/>
                <a:gd name="T6" fmla="*/ 5 w 350"/>
                <a:gd name="T7" fmla="*/ 65 h 214"/>
                <a:gd name="T8" fmla="*/ 0 w 350"/>
                <a:gd name="T9" fmla="*/ 72 h 214"/>
                <a:gd name="T10" fmla="*/ 0 w 350"/>
                <a:gd name="T11" fmla="*/ 72 h 214"/>
                <a:gd name="T12" fmla="*/ 0 w 350"/>
                <a:gd name="T13" fmla="*/ 82 h 214"/>
                <a:gd name="T14" fmla="*/ 5 w 350"/>
                <a:gd name="T15" fmla="*/ 89 h 214"/>
                <a:gd name="T16" fmla="*/ 216 w 350"/>
                <a:gd name="T17" fmla="*/ 211 h 214"/>
                <a:gd name="T18" fmla="*/ 219 w 350"/>
                <a:gd name="T19" fmla="*/ 212 h 214"/>
                <a:gd name="T20" fmla="*/ 219 w 350"/>
                <a:gd name="T21" fmla="*/ 212 h 214"/>
                <a:gd name="T22" fmla="*/ 219 w 350"/>
                <a:gd name="T23" fmla="*/ 212 h 214"/>
                <a:gd name="T24" fmla="*/ 221 w 350"/>
                <a:gd name="T25" fmla="*/ 213 h 214"/>
                <a:gd name="T26" fmla="*/ 222 w 350"/>
                <a:gd name="T27" fmla="*/ 213 h 214"/>
                <a:gd name="T28" fmla="*/ 222 w 350"/>
                <a:gd name="T29" fmla="*/ 213 h 214"/>
                <a:gd name="T30" fmla="*/ 223 w 350"/>
                <a:gd name="T31" fmla="*/ 213 h 214"/>
                <a:gd name="T32" fmla="*/ 224 w 350"/>
                <a:gd name="T33" fmla="*/ 213 h 214"/>
                <a:gd name="T34" fmla="*/ 225 w 350"/>
                <a:gd name="T35" fmla="*/ 214 h 214"/>
                <a:gd name="T36" fmla="*/ 226 w 350"/>
                <a:gd name="T37" fmla="*/ 214 h 214"/>
                <a:gd name="T38" fmla="*/ 226 w 350"/>
                <a:gd name="T39" fmla="*/ 214 h 214"/>
                <a:gd name="T40" fmla="*/ 228 w 350"/>
                <a:gd name="T41" fmla="*/ 214 h 214"/>
                <a:gd name="T42" fmla="*/ 228 w 350"/>
                <a:gd name="T43" fmla="*/ 214 h 214"/>
                <a:gd name="T44" fmla="*/ 229 w 350"/>
                <a:gd name="T45" fmla="*/ 214 h 214"/>
                <a:gd name="T46" fmla="*/ 230 w 350"/>
                <a:gd name="T47" fmla="*/ 214 h 214"/>
                <a:gd name="T48" fmla="*/ 232 w 350"/>
                <a:gd name="T49" fmla="*/ 214 h 214"/>
                <a:gd name="T50" fmla="*/ 232 w 350"/>
                <a:gd name="T51" fmla="*/ 214 h 214"/>
                <a:gd name="T52" fmla="*/ 232 w 350"/>
                <a:gd name="T53" fmla="*/ 213 h 214"/>
                <a:gd name="T54" fmla="*/ 234 w 350"/>
                <a:gd name="T55" fmla="*/ 213 h 214"/>
                <a:gd name="T56" fmla="*/ 234 w 350"/>
                <a:gd name="T57" fmla="*/ 213 h 214"/>
                <a:gd name="T58" fmla="*/ 236 w 350"/>
                <a:gd name="T59" fmla="*/ 213 h 214"/>
                <a:gd name="T60" fmla="*/ 237 w 350"/>
                <a:gd name="T61" fmla="*/ 212 h 214"/>
                <a:gd name="T62" fmla="*/ 237 w 350"/>
                <a:gd name="T63" fmla="*/ 212 h 214"/>
                <a:gd name="T64" fmla="*/ 241 w 350"/>
                <a:gd name="T65" fmla="*/ 211 h 214"/>
                <a:gd name="T66" fmla="*/ 345 w 350"/>
                <a:gd name="T67" fmla="*/ 150 h 214"/>
                <a:gd name="T68" fmla="*/ 345 w 350"/>
                <a:gd name="T69" fmla="*/ 150 h 214"/>
                <a:gd name="T70" fmla="*/ 346 w 350"/>
                <a:gd name="T71" fmla="*/ 149 h 214"/>
                <a:gd name="T72" fmla="*/ 347 w 350"/>
                <a:gd name="T73" fmla="*/ 149 h 214"/>
                <a:gd name="T74" fmla="*/ 347 w 350"/>
                <a:gd name="T75" fmla="*/ 148 h 214"/>
                <a:gd name="T76" fmla="*/ 348 w 350"/>
                <a:gd name="T77" fmla="*/ 147 h 214"/>
                <a:gd name="T78" fmla="*/ 349 w 350"/>
                <a:gd name="T79" fmla="*/ 147 h 214"/>
                <a:gd name="T80" fmla="*/ 349 w 350"/>
                <a:gd name="T81" fmla="*/ 147 h 214"/>
                <a:gd name="T82" fmla="*/ 349 w 350"/>
                <a:gd name="T83" fmla="*/ 146 h 214"/>
                <a:gd name="T84" fmla="*/ 350 w 350"/>
                <a:gd name="T85" fmla="*/ 145 h 214"/>
                <a:gd name="T86" fmla="*/ 350 w 350"/>
                <a:gd name="T87" fmla="*/ 145 h 214"/>
                <a:gd name="T88" fmla="*/ 350 w 350"/>
                <a:gd name="T89" fmla="*/ 145 h 214"/>
                <a:gd name="T90" fmla="*/ 350 w 350"/>
                <a:gd name="T91" fmla="*/ 144 h 214"/>
                <a:gd name="T92" fmla="*/ 350 w 350"/>
                <a:gd name="T93" fmla="*/ 143 h 214"/>
                <a:gd name="T94" fmla="*/ 350 w 350"/>
                <a:gd name="T95" fmla="*/ 143 h 214"/>
                <a:gd name="T96" fmla="*/ 350 w 350"/>
                <a:gd name="T97" fmla="*/ 133 h 214"/>
                <a:gd name="T98" fmla="*/ 350 w 350"/>
                <a:gd name="T99" fmla="*/ 134 h 214"/>
                <a:gd name="T100" fmla="*/ 345 w 350"/>
                <a:gd name="T101" fmla="*/ 126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0" h="214">
                  <a:moveTo>
                    <a:pt x="345" y="126"/>
                  </a:moveTo>
                  <a:cubicBezTo>
                    <a:pt x="133" y="4"/>
                    <a:pt x="133" y="4"/>
                    <a:pt x="133" y="4"/>
                  </a:cubicBezTo>
                  <a:cubicBezTo>
                    <a:pt x="127" y="0"/>
                    <a:pt x="116" y="0"/>
                    <a:pt x="109" y="4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2" y="67"/>
                    <a:pt x="0" y="69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2" y="87"/>
                    <a:pt x="5" y="89"/>
                  </a:cubicBezTo>
                  <a:cubicBezTo>
                    <a:pt x="216" y="211"/>
                    <a:pt x="216" y="211"/>
                    <a:pt x="216" y="211"/>
                  </a:cubicBezTo>
                  <a:cubicBezTo>
                    <a:pt x="217" y="211"/>
                    <a:pt x="218" y="212"/>
                    <a:pt x="219" y="212"/>
                  </a:cubicBezTo>
                  <a:cubicBezTo>
                    <a:pt x="219" y="212"/>
                    <a:pt x="219" y="212"/>
                    <a:pt x="219" y="212"/>
                  </a:cubicBezTo>
                  <a:cubicBezTo>
                    <a:pt x="219" y="212"/>
                    <a:pt x="219" y="212"/>
                    <a:pt x="219" y="212"/>
                  </a:cubicBezTo>
                  <a:cubicBezTo>
                    <a:pt x="220" y="212"/>
                    <a:pt x="220" y="213"/>
                    <a:pt x="221" y="213"/>
                  </a:cubicBezTo>
                  <a:cubicBezTo>
                    <a:pt x="221" y="213"/>
                    <a:pt x="222" y="213"/>
                    <a:pt x="222" y="213"/>
                  </a:cubicBezTo>
                  <a:cubicBezTo>
                    <a:pt x="222" y="213"/>
                    <a:pt x="222" y="213"/>
                    <a:pt x="222" y="213"/>
                  </a:cubicBezTo>
                  <a:cubicBezTo>
                    <a:pt x="222" y="213"/>
                    <a:pt x="223" y="213"/>
                    <a:pt x="223" y="213"/>
                  </a:cubicBezTo>
                  <a:cubicBezTo>
                    <a:pt x="223" y="213"/>
                    <a:pt x="224" y="213"/>
                    <a:pt x="224" y="213"/>
                  </a:cubicBezTo>
                  <a:cubicBezTo>
                    <a:pt x="225" y="213"/>
                    <a:pt x="225" y="213"/>
                    <a:pt x="225" y="214"/>
                  </a:cubicBezTo>
                  <a:cubicBezTo>
                    <a:pt x="225" y="214"/>
                    <a:pt x="225" y="214"/>
                    <a:pt x="226" y="214"/>
                  </a:cubicBezTo>
                  <a:cubicBezTo>
                    <a:pt x="226" y="214"/>
                    <a:pt x="226" y="214"/>
                    <a:pt x="226" y="214"/>
                  </a:cubicBezTo>
                  <a:cubicBezTo>
                    <a:pt x="227" y="214"/>
                    <a:pt x="227" y="214"/>
                    <a:pt x="228" y="214"/>
                  </a:cubicBezTo>
                  <a:cubicBezTo>
                    <a:pt x="228" y="214"/>
                    <a:pt x="228" y="214"/>
                    <a:pt x="228" y="214"/>
                  </a:cubicBezTo>
                  <a:cubicBezTo>
                    <a:pt x="229" y="214"/>
                    <a:pt x="229" y="214"/>
                    <a:pt x="229" y="214"/>
                  </a:cubicBezTo>
                  <a:cubicBezTo>
                    <a:pt x="229" y="214"/>
                    <a:pt x="229" y="214"/>
                    <a:pt x="230" y="214"/>
                  </a:cubicBezTo>
                  <a:cubicBezTo>
                    <a:pt x="230" y="214"/>
                    <a:pt x="231" y="214"/>
                    <a:pt x="232" y="214"/>
                  </a:cubicBezTo>
                  <a:cubicBezTo>
                    <a:pt x="232" y="214"/>
                    <a:pt x="232" y="214"/>
                    <a:pt x="232" y="214"/>
                  </a:cubicBezTo>
                  <a:cubicBezTo>
                    <a:pt x="232" y="214"/>
                    <a:pt x="232" y="214"/>
                    <a:pt x="232" y="213"/>
                  </a:cubicBezTo>
                  <a:cubicBezTo>
                    <a:pt x="233" y="213"/>
                    <a:pt x="233" y="213"/>
                    <a:pt x="234" y="213"/>
                  </a:cubicBezTo>
                  <a:cubicBezTo>
                    <a:pt x="234" y="213"/>
                    <a:pt x="234" y="213"/>
                    <a:pt x="234" y="213"/>
                  </a:cubicBezTo>
                  <a:cubicBezTo>
                    <a:pt x="235" y="213"/>
                    <a:pt x="235" y="213"/>
                    <a:pt x="236" y="213"/>
                  </a:cubicBezTo>
                  <a:cubicBezTo>
                    <a:pt x="236" y="213"/>
                    <a:pt x="237" y="213"/>
                    <a:pt x="237" y="212"/>
                  </a:cubicBezTo>
                  <a:cubicBezTo>
                    <a:pt x="237" y="212"/>
                    <a:pt x="237" y="212"/>
                    <a:pt x="237" y="212"/>
                  </a:cubicBezTo>
                  <a:cubicBezTo>
                    <a:pt x="239" y="212"/>
                    <a:pt x="240" y="211"/>
                    <a:pt x="241" y="211"/>
                  </a:cubicBezTo>
                  <a:cubicBezTo>
                    <a:pt x="345" y="150"/>
                    <a:pt x="345" y="150"/>
                    <a:pt x="345" y="150"/>
                  </a:cubicBezTo>
                  <a:cubicBezTo>
                    <a:pt x="345" y="150"/>
                    <a:pt x="345" y="150"/>
                    <a:pt x="345" y="150"/>
                  </a:cubicBezTo>
                  <a:cubicBezTo>
                    <a:pt x="346" y="150"/>
                    <a:pt x="346" y="150"/>
                    <a:pt x="346" y="149"/>
                  </a:cubicBezTo>
                  <a:cubicBezTo>
                    <a:pt x="347" y="149"/>
                    <a:pt x="347" y="149"/>
                    <a:pt x="347" y="149"/>
                  </a:cubicBezTo>
                  <a:cubicBezTo>
                    <a:pt x="347" y="149"/>
                    <a:pt x="347" y="148"/>
                    <a:pt x="347" y="148"/>
                  </a:cubicBezTo>
                  <a:cubicBezTo>
                    <a:pt x="348" y="148"/>
                    <a:pt x="348" y="148"/>
                    <a:pt x="348" y="147"/>
                  </a:cubicBezTo>
                  <a:cubicBezTo>
                    <a:pt x="349" y="147"/>
                    <a:pt x="349" y="147"/>
                    <a:pt x="349" y="147"/>
                  </a:cubicBezTo>
                  <a:cubicBezTo>
                    <a:pt x="349" y="147"/>
                    <a:pt x="349" y="147"/>
                    <a:pt x="349" y="147"/>
                  </a:cubicBezTo>
                  <a:cubicBezTo>
                    <a:pt x="349" y="147"/>
                    <a:pt x="349" y="146"/>
                    <a:pt x="349" y="146"/>
                  </a:cubicBezTo>
                  <a:cubicBezTo>
                    <a:pt x="349" y="146"/>
                    <a:pt x="350" y="146"/>
                    <a:pt x="350" y="145"/>
                  </a:cubicBezTo>
                  <a:cubicBezTo>
                    <a:pt x="350" y="145"/>
                    <a:pt x="350" y="145"/>
                    <a:pt x="350" y="145"/>
                  </a:cubicBezTo>
                  <a:cubicBezTo>
                    <a:pt x="350" y="145"/>
                    <a:pt x="350" y="145"/>
                    <a:pt x="350" y="145"/>
                  </a:cubicBezTo>
                  <a:cubicBezTo>
                    <a:pt x="350" y="145"/>
                    <a:pt x="350" y="145"/>
                    <a:pt x="350" y="144"/>
                  </a:cubicBezTo>
                  <a:cubicBezTo>
                    <a:pt x="350" y="144"/>
                    <a:pt x="350" y="144"/>
                    <a:pt x="350" y="143"/>
                  </a:cubicBezTo>
                  <a:cubicBezTo>
                    <a:pt x="350" y="143"/>
                    <a:pt x="350" y="143"/>
                    <a:pt x="350" y="143"/>
                  </a:cubicBezTo>
                  <a:cubicBezTo>
                    <a:pt x="350" y="133"/>
                    <a:pt x="350" y="133"/>
                    <a:pt x="350" y="133"/>
                  </a:cubicBezTo>
                  <a:cubicBezTo>
                    <a:pt x="350" y="134"/>
                    <a:pt x="350" y="134"/>
                    <a:pt x="350" y="134"/>
                  </a:cubicBezTo>
                  <a:cubicBezTo>
                    <a:pt x="350" y="131"/>
                    <a:pt x="349" y="128"/>
                    <a:pt x="345" y="126"/>
                  </a:cubicBez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0" name="iS1íḍe"/>
            <p:cNvSpPr/>
            <p:nvPr/>
          </p:nvSpPr>
          <p:spPr bwMode="auto">
            <a:xfrm>
              <a:off x="6665913" y="5049838"/>
              <a:ext cx="1033462" cy="596900"/>
            </a:xfrm>
            <a:custGeom>
              <a:avLst/>
              <a:gdLst>
                <a:gd name="T0" fmla="*/ 347 w 354"/>
                <a:gd name="T1" fmla="*/ 126 h 205"/>
                <a:gd name="T2" fmla="*/ 135 w 354"/>
                <a:gd name="T3" fmla="*/ 4 h 205"/>
                <a:gd name="T4" fmla="*/ 111 w 354"/>
                <a:gd name="T5" fmla="*/ 4 h 205"/>
                <a:gd name="T6" fmla="*/ 7 w 354"/>
                <a:gd name="T7" fmla="*/ 65 h 205"/>
                <a:gd name="T8" fmla="*/ 7 w 354"/>
                <a:gd name="T9" fmla="*/ 79 h 205"/>
                <a:gd name="T10" fmla="*/ 218 w 354"/>
                <a:gd name="T11" fmla="*/ 201 h 205"/>
                <a:gd name="T12" fmla="*/ 243 w 354"/>
                <a:gd name="T13" fmla="*/ 201 h 205"/>
                <a:gd name="T14" fmla="*/ 347 w 354"/>
                <a:gd name="T15" fmla="*/ 140 h 205"/>
                <a:gd name="T16" fmla="*/ 347 w 354"/>
                <a:gd name="T17" fmla="*/ 126 h 205"/>
                <a:gd name="T18" fmla="*/ 63 w 354"/>
                <a:gd name="T19" fmla="*/ 39 h 205"/>
                <a:gd name="T20" fmla="*/ 75 w 354"/>
                <a:gd name="T21" fmla="*/ 37 h 205"/>
                <a:gd name="T22" fmla="*/ 77 w 354"/>
                <a:gd name="T23" fmla="*/ 38 h 205"/>
                <a:gd name="T24" fmla="*/ 79 w 354"/>
                <a:gd name="T25" fmla="*/ 44 h 205"/>
                <a:gd name="T26" fmla="*/ 67 w 354"/>
                <a:gd name="T27" fmla="*/ 46 h 205"/>
                <a:gd name="T28" fmla="*/ 65 w 354"/>
                <a:gd name="T29" fmla="*/ 45 h 205"/>
                <a:gd name="T30" fmla="*/ 63 w 354"/>
                <a:gd name="T31" fmla="*/ 39 h 205"/>
                <a:gd name="T32" fmla="*/ 293 w 354"/>
                <a:gd name="T33" fmla="*/ 167 h 205"/>
                <a:gd name="T34" fmla="*/ 278 w 354"/>
                <a:gd name="T35" fmla="*/ 170 h 205"/>
                <a:gd name="T36" fmla="*/ 276 w 354"/>
                <a:gd name="T37" fmla="*/ 169 h 205"/>
                <a:gd name="T38" fmla="*/ 273 w 354"/>
                <a:gd name="T39" fmla="*/ 161 h 205"/>
                <a:gd name="T40" fmla="*/ 274 w 354"/>
                <a:gd name="T41" fmla="*/ 161 h 205"/>
                <a:gd name="T42" fmla="*/ 279 w 354"/>
                <a:gd name="T43" fmla="*/ 158 h 205"/>
                <a:gd name="T44" fmla="*/ 289 w 354"/>
                <a:gd name="T45" fmla="*/ 158 h 205"/>
                <a:gd name="T46" fmla="*/ 292 w 354"/>
                <a:gd name="T47" fmla="*/ 160 h 205"/>
                <a:gd name="T48" fmla="*/ 293 w 354"/>
                <a:gd name="T49" fmla="*/ 167 h 205"/>
                <a:gd name="T50" fmla="*/ 211 w 354"/>
                <a:gd name="T51" fmla="*/ 192 h 205"/>
                <a:gd name="T52" fmla="*/ 23 w 354"/>
                <a:gd name="T53" fmla="*/ 83 h 205"/>
                <a:gd name="T54" fmla="*/ 143 w 354"/>
                <a:gd name="T55" fmla="*/ 13 h 205"/>
                <a:gd name="T56" fmla="*/ 331 w 354"/>
                <a:gd name="T57" fmla="*/ 122 h 205"/>
                <a:gd name="T58" fmla="*/ 211 w 354"/>
                <a:gd name="T59" fmla="*/ 192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4" h="205">
                  <a:moveTo>
                    <a:pt x="347" y="126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29" y="0"/>
                    <a:pt x="118" y="0"/>
                    <a:pt x="111" y="4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0" y="69"/>
                    <a:pt x="0" y="75"/>
                    <a:pt x="7" y="79"/>
                  </a:cubicBezTo>
                  <a:cubicBezTo>
                    <a:pt x="218" y="201"/>
                    <a:pt x="218" y="201"/>
                    <a:pt x="218" y="201"/>
                  </a:cubicBezTo>
                  <a:cubicBezTo>
                    <a:pt x="225" y="205"/>
                    <a:pt x="236" y="205"/>
                    <a:pt x="243" y="201"/>
                  </a:cubicBezTo>
                  <a:cubicBezTo>
                    <a:pt x="347" y="140"/>
                    <a:pt x="347" y="140"/>
                    <a:pt x="347" y="140"/>
                  </a:cubicBezTo>
                  <a:cubicBezTo>
                    <a:pt x="354" y="136"/>
                    <a:pt x="354" y="130"/>
                    <a:pt x="347" y="126"/>
                  </a:cubicBezTo>
                  <a:close/>
                  <a:moveTo>
                    <a:pt x="63" y="39"/>
                  </a:moveTo>
                  <a:cubicBezTo>
                    <a:pt x="66" y="36"/>
                    <a:pt x="71" y="36"/>
                    <a:pt x="75" y="37"/>
                  </a:cubicBezTo>
                  <a:cubicBezTo>
                    <a:pt x="76" y="37"/>
                    <a:pt x="77" y="38"/>
                    <a:pt x="77" y="38"/>
                  </a:cubicBezTo>
                  <a:cubicBezTo>
                    <a:pt x="80" y="39"/>
                    <a:pt x="81" y="42"/>
                    <a:pt x="79" y="44"/>
                  </a:cubicBezTo>
                  <a:cubicBezTo>
                    <a:pt x="76" y="46"/>
                    <a:pt x="71" y="47"/>
                    <a:pt x="67" y="46"/>
                  </a:cubicBezTo>
                  <a:cubicBezTo>
                    <a:pt x="66" y="46"/>
                    <a:pt x="65" y="45"/>
                    <a:pt x="65" y="45"/>
                  </a:cubicBezTo>
                  <a:cubicBezTo>
                    <a:pt x="62" y="43"/>
                    <a:pt x="61" y="41"/>
                    <a:pt x="63" y="39"/>
                  </a:cubicBezTo>
                  <a:close/>
                  <a:moveTo>
                    <a:pt x="293" y="167"/>
                  </a:moveTo>
                  <a:cubicBezTo>
                    <a:pt x="290" y="170"/>
                    <a:pt x="284" y="172"/>
                    <a:pt x="278" y="170"/>
                  </a:cubicBezTo>
                  <a:cubicBezTo>
                    <a:pt x="277" y="170"/>
                    <a:pt x="276" y="169"/>
                    <a:pt x="276" y="169"/>
                  </a:cubicBezTo>
                  <a:cubicBezTo>
                    <a:pt x="272" y="167"/>
                    <a:pt x="271" y="164"/>
                    <a:pt x="273" y="161"/>
                  </a:cubicBezTo>
                  <a:cubicBezTo>
                    <a:pt x="274" y="161"/>
                    <a:pt x="274" y="161"/>
                    <a:pt x="274" y="161"/>
                  </a:cubicBezTo>
                  <a:cubicBezTo>
                    <a:pt x="275" y="160"/>
                    <a:pt x="277" y="159"/>
                    <a:pt x="279" y="158"/>
                  </a:cubicBezTo>
                  <a:cubicBezTo>
                    <a:pt x="283" y="157"/>
                    <a:pt x="286" y="157"/>
                    <a:pt x="289" y="158"/>
                  </a:cubicBezTo>
                  <a:cubicBezTo>
                    <a:pt x="290" y="159"/>
                    <a:pt x="291" y="159"/>
                    <a:pt x="292" y="160"/>
                  </a:cubicBezTo>
                  <a:cubicBezTo>
                    <a:pt x="295" y="162"/>
                    <a:pt x="296" y="165"/>
                    <a:pt x="293" y="167"/>
                  </a:cubicBezTo>
                  <a:close/>
                  <a:moveTo>
                    <a:pt x="211" y="192"/>
                  </a:moveTo>
                  <a:cubicBezTo>
                    <a:pt x="23" y="83"/>
                    <a:pt x="23" y="83"/>
                    <a:pt x="23" y="8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331" y="122"/>
                    <a:pt x="331" y="122"/>
                    <a:pt x="331" y="122"/>
                  </a:cubicBezTo>
                  <a:lnTo>
                    <a:pt x="211" y="19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1" name="îṡḷîḓê"/>
            <p:cNvSpPr/>
            <p:nvPr/>
          </p:nvSpPr>
          <p:spPr bwMode="auto">
            <a:xfrm>
              <a:off x="6843713" y="5154613"/>
              <a:ext cx="58737" cy="31750"/>
            </a:xfrm>
            <a:custGeom>
              <a:avLst/>
              <a:gdLst>
                <a:gd name="T0" fmla="*/ 16 w 20"/>
                <a:gd name="T1" fmla="*/ 2 h 11"/>
                <a:gd name="T2" fmla="*/ 14 w 20"/>
                <a:gd name="T3" fmla="*/ 1 h 11"/>
                <a:gd name="T4" fmla="*/ 2 w 20"/>
                <a:gd name="T5" fmla="*/ 3 h 11"/>
                <a:gd name="T6" fmla="*/ 4 w 20"/>
                <a:gd name="T7" fmla="*/ 9 h 11"/>
                <a:gd name="T8" fmla="*/ 6 w 20"/>
                <a:gd name="T9" fmla="*/ 10 h 11"/>
                <a:gd name="T10" fmla="*/ 18 w 20"/>
                <a:gd name="T11" fmla="*/ 8 h 11"/>
                <a:gd name="T12" fmla="*/ 16 w 20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1">
                  <a:moveTo>
                    <a:pt x="16" y="2"/>
                  </a:moveTo>
                  <a:cubicBezTo>
                    <a:pt x="16" y="2"/>
                    <a:pt x="15" y="1"/>
                    <a:pt x="14" y="1"/>
                  </a:cubicBezTo>
                  <a:cubicBezTo>
                    <a:pt x="10" y="0"/>
                    <a:pt x="5" y="0"/>
                    <a:pt x="2" y="3"/>
                  </a:cubicBezTo>
                  <a:cubicBezTo>
                    <a:pt x="0" y="5"/>
                    <a:pt x="1" y="7"/>
                    <a:pt x="4" y="9"/>
                  </a:cubicBezTo>
                  <a:cubicBezTo>
                    <a:pt x="4" y="9"/>
                    <a:pt x="5" y="10"/>
                    <a:pt x="6" y="10"/>
                  </a:cubicBezTo>
                  <a:cubicBezTo>
                    <a:pt x="10" y="11"/>
                    <a:pt x="15" y="10"/>
                    <a:pt x="18" y="8"/>
                  </a:cubicBezTo>
                  <a:cubicBezTo>
                    <a:pt x="20" y="6"/>
                    <a:pt x="19" y="3"/>
                    <a:pt x="16" y="2"/>
                  </a:cubicBez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2" name="îşḻíḋé"/>
            <p:cNvSpPr/>
            <p:nvPr/>
          </p:nvSpPr>
          <p:spPr bwMode="auto">
            <a:xfrm>
              <a:off x="6856413" y="5160963"/>
              <a:ext cx="34925" cy="19050"/>
            </a:xfrm>
            <a:custGeom>
              <a:avLst/>
              <a:gdLst>
                <a:gd name="T0" fmla="*/ 10 w 12"/>
                <a:gd name="T1" fmla="*/ 1 h 7"/>
                <a:gd name="T2" fmla="*/ 9 w 12"/>
                <a:gd name="T3" fmla="*/ 0 h 7"/>
                <a:gd name="T4" fmla="*/ 5 w 12"/>
                <a:gd name="T5" fmla="*/ 0 h 7"/>
                <a:gd name="T6" fmla="*/ 1 w 12"/>
                <a:gd name="T7" fmla="*/ 2 h 7"/>
                <a:gd name="T8" fmla="*/ 0 w 12"/>
                <a:gd name="T9" fmla="*/ 4 h 7"/>
                <a:gd name="T10" fmla="*/ 2 w 12"/>
                <a:gd name="T11" fmla="*/ 6 h 7"/>
                <a:gd name="T12" fmla="*/ 3 w 12"/>
                <a:gd name="T13" fmla="*/ 6 h 7"/>
                <a:gd name="T14" fmla="*/ 8 w 12"/>
                <a:gd name="T15" fmla="*/ 7 h 7"/>
                <a:gd name="T16" fmla="*/ 11 w 12"/>
                <a:gd name="T17" fmla="*/ 5 h 7"/>
                <a:gd name="T18" fmla="*/ 12 w 12"/>
                <a:gd name="T19" fmla="*/ 3 h 7"/>
                <a:gd name="T20" fmla="*/ 10 w 12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7">
                  <a:moveTo>
                    <a:pt x="10" y="1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5"/>
                    <a:pt x="1" y="5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5" y="7"/>
                    <a:pt x="6" y="7"/>
                    <a:pt x="8" y="7"/>
                  </a:cubicBezTo>
                  <a:cubicBezTo>
                    <a:pt x="9" y="6"/>
                    <a:pt x="10" y="6"/>
                    <a:pt x="11" y="5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1" y="2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3" name="îslíḍe"/>
            <p:cNvSpPr/>
            <p:nvPr/>
          </p:nvSpPr>
          <p:spPr bwMode="auto">
            <a:xfrm>
              <a:off x="6734175" y="5087938"/>
              <a:ext cx="898525" cy="520700"/>
            </a:xfrm>
            <a:custGeom>
              <a:avLst/>
              <a:gdLst>
                <a:gd name="T0" fmla="*/ 0 w 566"/>
                <a:gd name="T1" fmla="*/ 128 h 328"/>
                <a:gd name="T2" fmla="*/ 345 w 566"/>
                <a:gd name="T3" fmla="*/ 328 h 328"/>
                <a:gd name="T4" fmla="*/ 566 w 566"/>
                <a:gd name="T5" fmla="*/ 200 h 328"/>
                <a:gd name="T6" fmla="*/ 220 w 566"/>
                <a:gd name="T7" fmla="*/ 0 h 328"/>
                <a:gd name="T8" fmla="*/ 0 w 566"/>
                <a:gd name="T9" fmla="*/ 1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328">
                  <a:moveTo>
                    <a:pt x="0" y="128"/>
                  </a:moveTo>
                  <a:lnTo>
                    <a:pt x="345" y="328"/>
                  </a:lnTo>
                  <a:lnTo>
                    <a:pt x="566" y="200"/>
                  </a:lnTo>
                  <a:lnTo>
                    <a:pt x="220" y="0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4" name="ïŝļiḑè"/>
            <p:cNvSpPr/>
            <p:nvPr/>
          </p:nvSpPr>
          <p:spPr bwMode="auto">
            <a:xfrm>
              <a:off x="7458075" y="5507038"/>
              <a:ext cx="73025" cy="44450"/>
            </a:xfrm>
            <a:custGeom>
              <a:avLst/>
              <a:gdLst>
                <a:gd name="T0" fmla="*/ 21 w 25"/>
                <a:gd name="T1" fmla="*/ 3 h 15"/>
                <a:gd name="T2" fmla="*/ 18 w 25"/>
                <a:gd name="T3" fmla="*/ 1 h 15"/>
                <a:gd name="T4" fmla="*/ 8 w 25"/>
                <a:gd name="T5" fmla="*/ 1 h 15"/>
                <a:gd name="T6" fmla="*/ 18 w 25"/>
                <a:gd name="T7" fmla="*/ 1 h 15"/>
                <a:gd name="T8" fmla="*/ 20 w 25"/>
                <a:gd name="T9" fmla="*/ 3 h 15"/>
                <a:gd name="T10" fmla="*/ 22 w 25"/>
                <a:gd name="T11" fmla="*/ 10 h 15"/>
                <a:gd name="T12" fmla="*/ 7 w 25"/>
                <a:gd name="T13" fmla="*/ 13 h 15"/>
                <a:gd name="T14" fmla="*/ 5 w 25"/>
                <a:gd name="T15" fmla="*/ 12 h 15"/>
                <a:gd name="T16" fmla="*/ 2 w 25"/>
                <a:gd name="T17" fmla="*/ 4 h 15"/>
                <a:gd name="T18" fmla="*/ 5 w 25"/>
                <a:gd name="T19" fmla="*/ 12 h 15"/>
                <a:gd name="T20" fmla="*/ 7 w 25"/>
                <a:gd name="T21" fmla="*/ 13 h 15"/>
                <a:gd name="T22" fmla="*/ 22 w 25"/>
                <a:gd name="T23" fmla="*/ 10 h 15"/>
                <a:gd name="T24" fmla="*/ 21 w 25"/>
                <a:gd name="T2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15">
                  <a:moveTo>
                    <a:pt x="21" y="3"/>
                  </a:moveTo>
                  <a:cubicBezTo>
                    <a:pt x="20" y="2"/>
                    <a:pt x="19" y="2"/>
                    <a:pt x="18" y="1"/>
                  </a:cubicBezTo>
                  <a:cubicBezTo>
                    <a:pt x="15" y="0"/>
                    <a:pt x="12" y="0"/>
                    <a:pt x="8" y="1"/>
                  </a:cubicBezTo>
                  <a:cubicBezTo>
                    <a:pt x="11" y="0"/>
                    <a:pt x="15" y="1"/>
                    <a:pt x="18" y="1"/>
                  </a:cubicBezTo>
                  <a:cubicBezTo>
                    <a:pt x="19" y="2"/>
                    <a:pt x="20" y="2"/>
                    <a:pt x="20" y="3"/>
                  </a:cubicBezTo>
                  <a:cubicBezTo>
                    <a:pt x="24" y="5"/>
                    <a:pt x="25" y="8"/>
                    <a:pt x="22" y="10"/>
                  </a:cubicBezTo>
                  <a:cubicBezTo>
                    <a:pt x="19" y="13"/>
                    <a:pt x="12" y="14"/>
                    <a:pt x="7" y="13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2" y="10"/>
                    <a:pt x="1" y="7"/>
                    <a:pt x="2" y="4"/>
                  </a:cubicBezTo>
                  <a:cubicBezTo>
                    <a:pt x="0" y="7"/>
                    <a:pt x="1" y="10"/>
                    <a:pt x="5" y="12"/>
                  </a:cubicBezTo>
                  <a:cubicBezTo>
                    <a:pt x="5" y="12"/>
                    <a:pt x="6" y="13"/>
                    <a:pt x="7" y="13"/>
                  </a:cubicBezTo>
                  <a:cubicBezTo>
                    <a:pt x="13" y="15"/>
                    <a:pt x="19" y="13"/>
                    <a:pt x="22" y="10"/>
                  </a:cubicBezTo>
                  <a:cubicBezTo>
                    <a:pt x="25" y="8"/>
                    <a:pt x="24" y="5"/>
                    <a:pt x="21" y="3"/>
                  </a:cubicBezTo>
                  <a:close/>
                </a:path>
              </a:pathLst>
            </a:custGeom>
            <a:solidFill>
              <a:srgbClr val="6C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5" name="išḷíḋé"/>
            <p:cNvSpPr/>
            <p:nvPr/>
          </p:nvSpPr>
          <p:spPr bwMode="auto">
            <a:xfrm>
              <a:off x="7454900" y="5507038"/>
              <a:ext cx="77787" cy="44450"/>
            </a:xfrm>
            <a:custGeom>
              <a:avLst/>
              <a:gdLst>
                <a:gd name="T0" fmla="*/ 22 w 27"/>
                <a:gd name="T1" fmla="*/ 2 h 15"/>
                <a:gd name="T2" fmla="*/ 20 w 27"/>
                <a:gd name="T3" fmla="*/ 1 h 15"/>
                <a:gd name="T4" fmla="*/ 9 w 27"/>
                <a:gd name="T5" fmla="*/ 0 h 15"/>
                <a:gd name="T6" fmla="*/ 3 w 27"/>
                <a:gd name="T7" fmla="*/ 3 h 15"/>
                <a:gd name="T8" fmla="*/ 2 w 27"/>
                <a:gd name="T9" fmla="*/ 4 h 15"/>
                <a:gd name="T10" fmla="*/ 5 w 27"/>
                <a:gd name="T11" fmla="*/ 12 h 15"/>
                <a:gd name="T12" fmla="*/ 7 w 27"/>
                <a:gd name="T13" fmla="*/ 13 h 15"/>
                <a:gd name="T14" fmla="*/ 24 w 27"/>
                <a:gd name="T15" fmla="*/ 11 h 15"/>
                <a:gd name="T16" fmla="*/ 22 w 27"/>
                <a:gd name="T1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5">
                  <a:moveTo>
                    <a:pt x="22" y="2"/>
                  </a:moveTo>
                  <a:cubicBezTo>
                    <a:pt x="22" y="1"/>
                    <a:pt x="21" y="1"/>
                    <a:pt x="20" y="1"/>
                  </a:cubicBezTo>
                  <a:cubicBezTo>
                    <a:pt x="16" y="0"/>
                    <a:pt x="12" y="0"/>
                    <a:pt x="9" y="0"/>
                  </a:cubicBezTo>
                  <a:cubicBezTo>
                    <a:pt x="6" y="1"/>
                    <a:pt x="4" y="2"/>
                    <a:pt x="3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7"/>
                    <a:pt x="1" y="10"/>
                    <a:pt x="5" y="12"/>
                  </a:cubicBezTo>
                  <a:cubicBezTo>
                    <a:pt x="5" y="13"/>
                    <a:pt x="6" y="13"/>
                    <a:pt x="7" y="13"/>
                  </a:cubicBezTo>
                  <a:cubicBezTo>
                    <a:pt x="13" y="15"/>
                    <a:pt x="21" y="14"/>
                    <a:pt x="24" y="11"/>
                  </a:cubicBezTo>
                  <a:cubicBezTo>
                    <a:pt x="27" y="8"/>
                    <a:pt x="26" y="4"/>
                    <a:pt x="22" y="2"/>
                  </a:cubicBezTo>
                  <a:close/>
                </a:path>
              </a:pathLst>
            </a:custGeom>
            <a:solidFill>
              <a:srgbClr val="A0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6" name="iSļîḋê"/>
            <p:cNvSpPr/>
            <p:nvPr/>
          </p:nvSpPr>
          <p:spPr bwMode="auto">
            <a:xfrm>
              <a:off x="4497388" y="5321300"/>
              <a:ext cx="347662" cy="338138"/>
            </a:xfrm>
            <a:custGeom>
              <a:avLst/>
              <a:gdLst>
                <a:gd name="T0" fmla="*/ 0 w 219"/>
                <a:gd name="T1" fmla="*/ 128 h 213"/>
                <a:gd name="T2" fmla="*/ 0 w 219"/>
                <a:gd name="T3" fmla="*/ 119 h 213"/>
                <a:gd name="T4" fmla="*/ 219 w 219"/>
                <a:gd name="T5" fmla="*/ 0 h 213"/>
                <a:gd name="T6" fmla="*/ 162 w 219"/>
                <a:gd name="T7" fmla="*/ 213 h 213"/>
                <a:gd name="T8" fmla="*/ 0 w 219"/>
                <a:gd name="T9" fmla="*/ 12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13">
                  <a:moveTo>
                    <a:pt x="0" y="128"/>
                  </a:moveTo>
                  <a:lnTo>
                    <a:pt x="0" y="119"/>
                  </a:lnTo>
                  <a:lnTo>
                    <a:pt x="219" y="0"/>
                  </a:lnTo>
                  <a:lnTo>
                    <a:pt x="162" y="213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7" name="ïṧḻîďè"/>
            <p:cNvSpPr/>
            <p:nvPr/>
          </p:nvSpPr>
          <p:spPr bwMode="auto">
            <a:xfrm>
              <a:off x="4497388" y="5287963"/>
              <a:ext cx="187325" cy="228600"/>
            </a:xfrm>
            <a:custGeom>
              <a:avLst/>
              <a:gdLst>
                <a:gd name="T0" fmla="*/ 105 w 118"/>
                <a:gd name="T1" fmla="*/ 0 h 144"/>
                <a:gd name="T2" fmla="*/ 118 w 118"/>
                <a:gd name="T3" fmla="*/ 74 h 144"/>
                <a:gd name="T4" fmla="*/ 8 w 118"/>
                <a:gd name="T5" fmla="*/ 144 h 144"/>
                <a:gd name="T6" fmla="*/ 0 w 118"/>
                <a:gd name="T7" fmla="*/ 140 h 144"/>
                <a:gd name="T8" fmla="*/ 105 w 118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44">
                  <a:moveTo>
                    <a:pt x="105" y="0"/>
                  </a:moveTo>
                  <a:lnTo>
                    <a:pt x="118" y="74"/>
                  </a:lnTo>
                  <a:lnTo>
                    <a:pt x="8" y="144"/>
                  </a:lnTo>
                  <a:lnTo>
                    <a:pt x="0" y="14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8" name="ïṧḻíḑé"/>
            <p:cNvSpPr/>
            <p:nvPr/>
          </p:nvSpPr>
          <p:spPr bwMode="auto">
            <a:xfrm>
              <a:off x="4510088" y="5308600"/>
              <a:ext cx="338137" cy="350838"/>
            </a:xfrm>
            <a:custGeom>
              <a:avLst/>
              <a:gdLst>
                <a:gd name="T0" fmla="*/ 0 w 213"/>
                <a:gd name="T1" fmla="*/ 131 h 221"/>
                <a:gd name="T2" fmla="*/ 213 w 213"/>
                <a:gd name="T3" fmla="*/ 0 h 221"/>
                <a:gd name="T4" fmla="*/ 154 w 213"/>
                <a:gd name="T5" fmla="*/ 221 h 221"/>
                <a:gd name="T6" fmla="*/ 0 w 213"/>
                <a:gd name="T7" fmla="*/ 13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" h="221">
                  <a:moveTo>
                    <a:pt x="0" y="131"/>
                  </a:moveTo>
                  <a:lnTo>
                    <a:pt x="213" y="0"/>
                  </a:lnTo>
                  <a:lnTo>
                    <a:pt x="154" y="221"/>
                  </a:lnTo>
                  <a:lnTo>
                    <a:pt x="0" y="131"/>
                  </a:lnTo>
                  <a:close/>
                </a:path>
              </a:pathLst>
            </a:custGeom>
            <a:solidFill>
              <a:srgbClr val="E0A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69" name="ïṧḷïḑé"/>
            <p:cNvSpPr/>
            <p:nvPr/>
          </p:nvSpPr>
          <p:spPr bwMode="auto">
            <a:xfrm>
              <a:off x="4510088" y="5300663"/>
              <a:ext cx="188912" cy="215900"/>
            </a:xfrm>
            <a:custGeom>
              <a:avLst/>
              <a:gdLst>
                <a:gd name="T0" fmla="*/ 119 w 119"/>
                <a:gd name="T1" fmla="*/ 68 h 136"/>
                <a:gd name="T2" fmla="*/ 0 w 119"/>
                <a:gd name="T3" fmla="*/ 136 h 136"/>
                <a:gd name="T4" fmla="*/ 104 w 119"/>
                <a:gd name="T5" fmla="*/ 0 h 136"/>
                <a:gd name="T6" fmla="*/ 119 w 119"/>
                <a:gd name="T7" fmla="*/ 6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36">
                  <a:moveTo>
                    <a:pt x="119" y="68"/>
                  </a:moveTo>
                  <a:lnTo>
                    <a:pt x="0" y="136"/>
                  </a:lnTo>
                  <a:lnTo>
                    <a:pt x="104" y="0"/>
                  </a:lnTo>
                  <a:lnTo>
                    <a:pt x="119" y="68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0" name="íṡḷíḑê"/>
            <p:cNvSpPr/>
            <p:nvPr/>
          </p:nvSpPr>
          <p:spPr bwMode="auto">
            <a:xfrm>
              <a:off x="4687888" y="4449763"/>
              <a:ext cx="1009650" cy="1165225"/>
            </a:xfrm>
            <a:custGeom>
              <a:avLst/>
              <a:gdLst>
                <a:gd name="T0" fmla="*/ 636 w 636"/>
                <a:gd name="T1" fmla="*/ 420 h 734"/>
                <a:gd name="T2" fmla="*/ 92 w 636"/>
                <a:gd name="T3" fmla="*/ 734 h 734"/>
                <a:gd name="T4" fmla="*/ 0 w 636"/>
                <a:gd name="T5" fmla="*/ 314 h 734"/>
                <a:gd name="T6" fmla="*/ 542 w 636"/>
                <a:gd name="T7" fmla="*/ 0 h 734"/>
                <a:gd name="T8" fmla="*/ 636 w 636"/>
                <a:gd name="T9" fmla="*/ 42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6" h="734">
                  <a:moveTo>
                    <a:pt x="636" y="420"/>
                  </a:moveTo>
                  <a:lnTo>
                    <a:pt x="92" y="734"/>
                  </a:lnTo>
                  <a:lnTo>
                    <a:pt x="0" y="314"/>
                  </a:lnTo>
                  <a:lnTo>
                    <a:pt x="542" y="0"/>
                  </a:lnTo>
                  <a:lnTo>
                    <a:pt x="636" y="4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1" name="iśļíḍe"/>
            <p:cNvSpPr/>
            <p:nvPr/>
          </p:nvSpPr>
          <p:spPr bwMode="auto">
            <a:xfrm>
              <a:off x="4587875" y="4384675"/>
              <a:ext cx="984250" cy="1279525"/>
            </a:xfrm>
            <a:custGeom>
              <a:avLst/>
              <a:gdLst>
                <a:gd name="T0" fmla="*/ 55 w 337"/>
                <a:gd name="T1" fmla="*/ 425 h 439"/>
                <a:gd name="T2" fmla="*/ 65 w 337"/>
                <a:gd name="T3" fmla="*/ 439 h 439"/>
                <a:gd name="T4" fmla="*/ 49 w 337"/>
                <a:gd name="T5" fmla="*/ 423 h 439"/>
                <a:gd name="T6" fmla="*/ 3 w 337"/>
                <a:gd name="T7" fmla="*/ 215 h 439"/>
                <a:gd name="T8" fmla="*/ 16 w 337"/>
                <a:gd name="T9" fmla="*/ 180 h 439"/>
                <a:gd name="T10" fmla="*/ 322 w 337"/>
                <a:gd name="T11" fmla="*/ 3 h 439"/>
                <a:gd name="T12" fmla="*/ 337 w 337"/>
                <a:gd name="T13" fmla="*/ 3 h 439"/>
                <a:gd name="T14" fmla="*/ 328 w 337"/>
                <a:gd name="T15" fmla="*/ 5 h 439"/>
                <a:gd name="T16" fmla="*/ 23 w 337"/>
                <a:gd name="T17" fmla="*/ 182 h 439"/>
                <a:gd name="T18" fmla="*/ 9 w 337"/>
                <a:gd name="T19" fmla="*/ 217 h 439"/>
                <a:gd name="T20" fmla="*/ 55 w 337"/>
                <a:gd name="T21" fmla="*/ 42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439">
                  <a:moveTo>
                    <a:pt x="55" y="425"/>
                  </a:moveTo>
                  <a:cubicBezTo>
                    <a:pt x="57" y="432"/>
                    <a:pt x="60" y="437"/>
                    <a:pt x="65" y="439"/>
                  </a:cubicBezTo>
                  <a:cubicBezTo>
                    <a:pt x="57" y="439"/>
                    <a:pt x="51" y="433"/>
                    <a:pt x="49" y="423"/>
                  </a:cubicBezTo>
                  <a:cubicBezTo>
                    <a:pt x="3" y="215"/>
                    <a:pt x="3" y="215"/>
                    <a:pt x="3" y="215"/>
                  </a:cubicBezTo>
                  <a:cubicBezTo>
                    <a:pt x="0" y="202"/>
                    <a:pt x="6" y="186"/>
                    <a:pt x="16" y="180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7" y="0"/>
                    <a:pt x="332" y="0"/>
                    <a:pt x="337" y="3"/>
                  </a:cubicBezTo>
                  <a:cubicBezTo>
                    <a:pt x="334" y="3"/>
                    <a:pt x="331" y="3"/>
                    <a:pt x="328" y="5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12" y="188"/>
                    <a:pt x="6" y="203"/>
                    <a:pt x="9" y="217"/>
                  </a:cubicBezTo>
                  <a:lnTo>
                    <a:pt x="55" y="425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2" name="isḻíḑé"/>
            <p:cNvSpPr/>
            <p:nvPr/>
          </p:nvSpPr>
          <p:spPr bwMode="auto">
            <a:xfrm>
              <a:off x="4605338" y="4394200"/>
              <a:ext cx="1155700" cy="1276350"/>
            </a:xfrm>
            <a:custGeom>
              <a:avLst/>
              <a:gdLst>
                <a:gd name="T0" fmla="*/ 331 w 396"/>
                <a:gd name="T1" fmla="*/ 0 h 438"/>
                <a:gd name="T2" fmla="*/ 347 w 396"/>
                <a:gd name="T3" fmla="*/ 15 h 438"/>
                <a:gd name="T4" fmla="*/ 393 w 396"/>
                <a:gd name="T5" fmla="*/ 224 h 438"/>
                <a:gd name="T6" fmla="*/ 379 w 396"/>
                <a:gd name="T7" fmla="*/ 259 h 438"/>
                <a:gd name="T8" fmla="*/ 73 w 396"/>
                <a:gd name="T9" fmla="*/ 435 h 438"/>
                <a:gd name="T10" fmla="*/ 59 w 396"/>
                <a:gd name="T11" fmla="*/ 436 h 438"/>
                <a:gd name="T12" fmla="*/ 49 w 396"/>
                <a:gd name="T13" fmla="*/ 422 h 438"/>
                <a:gd name="T14" fmla="*/ 3 w 396"/>
                <a:gd name="T15" fmla="*/ 214 h 438"/>
                <a:gd name="T16" fmla="*/ 17 w 396"/>
                <a:gd name="T17" fmla="*/ 179 h 438"/>
                <a:gd name="T18" fmla="*/ 322 w 396"/>
                <a:gd name="T19" fmla="*/ 2 h 438"/>
                <a:gd name="T20" fmla="*/ 331 w 396"/>
                <a:gd name="T21" fmla="*/ 0 h 438"/>
                <a:gd name="T22" fmla="*/ 353 w 396"/>
                <a:gd name="T23" fmla="*/ 85 h 438"/>
                <a:gd name="T24" fmla="*/ 351 w 396"/>
                <a:gd name="T25" fmla="*/ 84 h 438"/>
                <a:gd name="T26" fmla="*/ 350 w 396"/>
                <a:gd name="T27" fmla="*/ 86 h 438"/>
                <a:gd name="T28" fmla="*/ 352 w 396"/>
                <a:gd name="T29" fmla="*/ 87 h 438"/>
                <a:gd name="T30" fmla="*/ 353 w 396"/>
                <a:gd name="T31" fmla="*/ 85 h 438"/>
                <a:gd name="T32" fmla="*/ 368 w 396"/>
                <a:gd name="T33" fmla="*/ 123 h 438"/>
                <a:gd name="T34" fmla="*/ 358 w 396"/>
                <a:gd name="T35" fmla="*/ 118 h 438"/>
                <a:gd name="T36" fmla="*/ 353 w 396"/>
                <a:gd name="T37" fmla="*/ 131 h 438"/>
                <a:gd name="T38" fmla="*/ 362 w 396"/>
                <a:gd name="T39" fmla="*/ 136 h 438"/>
                <a:gd name="T40" fmla="*/ 368 w 396"/>
                <a:gd name="T41" fmla="*/ 123 h 438"/>
                <a:gd name="T42" fmla="*/ 371 w 396"/>
                <a:gd name="T43" fmla="*/ 168 h 438"/>
                <a:gd name="T44" fmla="*/ 369 w 396"/>
                <a:gd name="T45" fmla="*/ 167 h 438"/>
                <a:gd name="T46" fmla="*/ 368 w 396"/>
                <a:gd name="T47" fmla="*/ 170 h 438"/>
                <a:gd name="T48" fmla="*/ 370 w 396"/>
                <a:gd name="T49" fmla="*/ 171 h 438"/>
                <a:gd name="T50" fmla="*/ 371 w 396"/>
                <a:gd name="T51" fmla="*/ 168 h 438"/>
                <a:gd name="T52" fmla="*/ 33 w 396"/>
                <a:gd name="T53" fmla="*/ 298 h 438"/>
                <a:gd name="T54" fmla="*/ 40 w 396"/>
                <a:gd name="T55" fmla="*/ 329 h 438"/>
                <a:gd name="T56" fmla="*/ 45 w 396"/>
                <a:gd name="T57" fmla="*/ 332 h 438"/>
                <a:gd name="T58" fmla="*/ 46 w 396"/>
                <a:gd name="T59" fmla="*/ 331 h 438"/>
                <a:gd name="T60" fmla="*/ 46 w 396"/>
                <a:gd name="T61" fmla="*/ 331 h 438"/>
                <a:gd name="T62" fmla="*/ 48 w 396"/>
                <a:gd name="T63" fmla="*/ 325 h 438"/>
                <a:gd name="T64" fmla="*/ 48 w 396"/>
                <a:gd name="T65" fmla="*/ 325 h 438"/>
                <a:gd name="T66" fmla="*/ 41 w 396"/>
                <a:gd name="T67" fmla="*/ 294 h 438"/>
                <a:gd name="T68" fmla="*/ 37 w 396"/>
                <a:gd name="T69" fmla="*/ 291 h 438"/>
                <a:gd name="T70" fmla="*/ 36 w 396"/>
                <a:gd name="T71" fmla="*/ 291 h 438"/>
                <a:gd name="T72" fmla="*/ 33 w 396"/>
                <a:gd name="T73" fmla="*/ 298 h 438"/>
                <a:gd name="T74" fmla="*/ 78 w 396"/>
                <a:gd name="T75" fmla="*/ 419 h 438"/>
                <a:gd name="T76" fmla="*/ 374 w 396"/>
                <a:gd name="T77" fmla="*/ 248 h 438"/>
                <a:gd name="T78" fmla="*/ 323 w 396"/>
                <a:gd name="T79" fmla="*/ 19 h 438"/>
                <a:gd name="T80" fmla="*/ 28 w 396"/>
                <a:gd name="T81" fmla="*/ 190 h 438"/>
                <a:gd name="T82" fmla="*/ 78 w 396"/>
                <a:gd name="T83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96" h="438">
                  <a:moveTo>
                    <a:pt x="331" y="0"/>
                  </a:moveTo>
                  <a:cubicBezTo>
                    <a:pt x="338" y="0"/>
                    <a:pt x="344" y="6"/>
                    <a:pt x="347" y="15"/>
                  </a:cubicBezTo>
                  <a:cubicBezTo>
                    <a:pt x="393" y="224"/>
                    <a:pt x="393" y="224"/>
                    <a:pt x="393" y="224"/>
                  </a:cubicBezTo>
                  <a:cubicBezTo>
                    <a:pt x="396" y="237"/>
                    <a:pt x="389" y="253"/>
                    <a:pt x="379" y="259"/>
                  </a:cubicBezTo>
                  <a:cubicBezTo>
                    <a:pt x="73" y="435"/>
                    <a:pt x="73" y="435"/>
                    <a:pt x="73" y="435"/>
                  </a:cubicBezTo>
                  <a:cubicBezTo>
                    <a:pt x="68" y="438"/>
                    <a:pt x="63" y="438"/>
                    <a:pt x="59" y="436"/>
                  </a:cubicBezTo>
                  <a:cubicBezTo>
                    <a:pt x="54" y="434"/>
                    <a:pt x="51" y="429"/>
                    <a:pt x="49" y="422"/>
                  </a:cubicBezTo>
                  <a:cubicBezTo>
                    <a:pt x="3" y="214"/>
                    <a:pt x="3" y="214"/>
                    <a:pt x="3" y="214"/>
                  </a:cubicBezTo>
                  <a:cubicBezTo>
                    <a:pt x="0" y="200"/>
                    <a:pt x="6" y="185"/>
                    <a:pt x="17" y="179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325" y="0"/>
                    <a:pt x="328" y="0"/>
                    <a:pt x="331" y="0"/>
                  </a:cubicBezTo>
                  <a:close/>
                  <a:moveTo>
                    <a:pt x="353" y="85"/>
                  </a:moveTo>
                  <a:cubicBezTo>
                    <a:pt x="352" y="84"/>
                    <a:pt x="351" y="83"/>
                    <a:pt x="351" y="84"/>
                  </a:cubicBezTo>
                  <a:cubicBezTo>
                    <a:pt x="350" y="84"/>
                    <a:pt x="349" y="85"/>
                    <a:pt x="350" y="86"/>
                  </a:cubicBezTo>
                  <a:cubicBezTo>
                    <a:pt x="350" y="87"/>
                    <a:pt x="351" y="88"/>
                    <a:pt x="352" y="87"/>
                  </a:cubicBezTo>
                  <a:cubicBezTo>
                    <a:pt x="352" y="87"/>
                    <a:pt x="353" y="86"/>
                    <a:pt x="353" y="85"/>
                  </a:cubicBezTo>
                  <a:close/>
                  <a:moveTo>
                    <a:pt x="368" y="123"/>
                  </a:moveTo>
                  <a:cubicBezTo>
                    <a:pt x="366" y="118"/>
                    <a:pt x="362" y="116"/>
                    <a:pt x="358" y="118"/>
                  </a:cubicBezTo>
                  <a:cubicBezTo>
                    <a:pt x="354" y="120"/>
                    <a:pt x="352" y="126"/>
                    <a:pt x="353" y="131"/>
                  </a:cubicBezTo>
                  <a:cubicBezTo>
                    <a:pt x="354" y="137"/>
                    <a:pt x="358" y="139"/>
                    <a:pt x="362" y="136"/>
                  </a:cubicBezTo>
                  <a:cubicBezTo>
                    <a:pt x="366" y="134"/>
                    <a:pt x="369" y="128"/>
                    <a:pt x="368" y="123"/>
                  </a:cubicBezTo>
                  <a:close/>
                  <a:moveTo>
                    <a:pt x="371" y="168"/>
                  </a:moveTo>
                  <a:cubicBezTo>
                    <a:pt x="371" y="167"/>
                    <a:pt x="370" y="167"/>
                    <a:pt x="369" y="167"/>
                  </a:cubicBezTo>
                  <a:cubicBezTo>
                    <a:pt x="368" y="168"/>
                    <a:pt x="368" y="169"/>
                    <a:pt x="368" y="170"/>
                  </a:cubicBezTo>
                  <a:cubicBezTo>
                    <a:pt x="368" y="171"/>
                    <a:pt x="369" y="171"/>
                    <a:pt x="370" y="171"/>
                  </a:cubicBezTo>
                  <a:cubicBezTo>
                    <a:pt x="371" y="170"/>
                    <a:pt x="371" y="169"/>
                    <a:pt x="371" y="168"/>
                  </a:cubicBezTo>
                  <a:close/>
                  <a:moveTo>
                    <a:pt x="33" y="298"/>
                  </a:moveTo>
                  <a:cubicBezTo>
                    <a:pt x="40" y="329"/>
                    <a:pt x="40" y="329"/>
                    <a:pt x="40" y="329"/>
                  </a:cubicBezTo>
                  <a:cubicBezTo>
                    <a:pt x="40" y="332"/>
                    <a:pt x="43" y="333"/>
                    <a:pt x="45" y="332"/>
                  </a:cubicBezTo>
                  <a:cubicBezTo>
                    <a:pt x="46" y="331"/>
                    <a:pt x="46" y="331"/>
                    <a:pt x="46" y="331"/>
                  </a:cubicBezTo>
                  <a:cubicBezTo>
                    <a:pt x="46" y="331"/>
                    <a:pt x="46" y="331"/>
                    <a:pt x="46" y="331"/>
                  </a:cubicBezTo>
                  <a:cubicBezTo>
                    <a:pt x="48" y="330"/>
                    <a:pt x="49" y="327"/>
                    <a:pt x="48" y="325"/>
                  </a:cubicBezTo>
                  <a:cubicBezTo>
                    <a:pt x="48" y="325"/>
                    <a:pt x="48" y="325"/>
                    <a:pt x="48" y="325"/>
                  </a:cubicBezTo>
                  <a:cubicBezTo>
                    <a:pt x="41" y="294"/>
                    <a:pt x="41" y="294"/>
                    <a:pt x="41" y="294"/>
                  </a:cubicBezTo>
                  <a:cubicBezTo>
                    <a:pt x="41" y="291"/>
                    <a:pt x="39" y="290"/>
                    <a:pt x="37" y="291"/>
                  </a:cubicBezTo>
                  <a:cubicBezTo>
                    <a:pt x="36" y="291"/>
                    <a:pt x="36" y="291"/>
                    <a:pt x="36" y="291"/>
                  </a:cubicBezTo>
                  <a:cubicBezTo>
                    <a:pt x="34" y="293"/>
                    <a:pt x="32" y="296"/>
                    <a:pt x="33" y="298"/>
                  </a:cubicBezTo>
                  <a:close/>
                  <a:moveTo>
                    <a:pt x="78" y="419"/>
                  </a:moveTo>
                  <a:cubicBezTo>
                    <a:pt x="374" y="248"/>
                    <a:pt x="374" y="248"/>
                    <a:pt x="374" y="248"/>
                  </a:cubicBezTo>
                  <a:cubicBezTo>
                    <a:pt x="323" y="19"/>
                    <a:pt x="323" y="19"/>
                    <a:pt x="323" y="19"/>
                  </a:cubicBezTo>
                  <a:cubicBezTo>
                    <a:pt x="28" y="190"/>
                    <a:pt x="28" y="190"/>
                    <a:pt x="28" y="190"/>
                  </a:cubicBezTo>
                  <a:lnTo>
                    <a:pt x="78" y="419"/>
                  </a:ln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3" name="í$ḷiḋê"/>
            <p:cNvSpPr/>
            <p:nvPr/>
          </p:nvSpPr>
          <p:spPr bwMode="auto">
            <a:xfrm>
              <a:off x="5632450" y="4732338"/>
              <a:ext cx="50800" cy="66675"/>
            </a:xfrm>
            <a:custGeom>
              <a:avLst/>
              <a:gdLst>
                <a:gd name="T0" fmla="*/ 16 w 17"/>
                <a:gd name="T1" fmla="*/ 7 h 23"/>
                <a:gd name="T2" fmla="*/ 10 w 17"/>
                <a:gd name="T3" fmla="*/ 20 h 23"/>
                <a:gd name="T4" fmla="*/ 1 w 17"/>
                <a:gd name="T5" fmla="*/ 15 h 23"/>
                <a:gd name="T6" fmla="*/ 6 w 17"/>
                <a:gd name="T7" fmla="*/ 2 h 23"/>
                <a:gd name="T8" fmla="*/ 16 w 17"/>
                <a:gd name="T9" fmla="*/ 7 h 23"/>
                <a:gd name="T10" fmla="*/ 4 w 17"/>
                <a:gd name="T11" fmla="*/ 14 h 23"/>
                <a:gd name="T12" fmla="*/ 10 w 17"/>
                <a:gd name="T13" fmla="*/ 17 h 23"/>
                <a:gd name="T14" fmla="*/ 13 w 17"/>
                <a:gd name="T15" fmla="*/ 9 h 23"/>
                <a:gd name="T16" fmla="*/ 7 w 17"/>
                <a:gd name="T17" fmla="*/ 5 h 23"/>
                <a:gd name="T18" fmla="*/ 4 w 17"/>
                <a:gd name="T1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3">
                  <a:moveTo>
                    <a:pt x="16" y="7"/>
                  </a:moveTo>
                  <a:cubicBezTo>
                    <a:pt x="17" y="12"/>
                    <a:pt x="14" y="18"/>
                    <a:pt x="10" y="20"/>
                  </a:cubicBezTo>
                  <a:cubicBezTo>
                    <a:pt x="6" y="23"/>
                    <a:pt x="2" y="21"/>
                    <a:pt x="1" y="15"/>
                  </a:cubicBezTo>
                  <a:cubicBezTo>
                    <a:pt x="0" y="10"/>
                    <a:pt x="2" y="4"/>
                    <a:pt x="6" y="2"/>
                  </a:cubicBezTo>
                  <a:cubicBezTo>
                    <a:pt x="10" y="0"/>
                    <a:pt x="14" y="2"/>
                    <a:pt x="16" y="7"/>
                  </a:cubicBezTo>
                  <a:close/>
                  <a:moveTo>
                    <a:pt x="4" y="14"/>
                  </a:moveTo>
                  <a:cubicBezTo>
                    <a:pt x="5" y="17"/>
                    <a:pt x="7" y="18"/>
                    <a:pt x="10" y="17"/>
                  </a:cubicBezTo>
                  <a:cubicBezTo>
                    <a:pt x="12" y="15"/>
                    <a:pt x="13" y="12"/>
                    <a:pt x="13" y="9"/>
                  </a:cubicBezTo>
                  <a:cubicBezTo>
                    <a:pt x="12" y="5"/>
                    <a:pt x="9" y="4"/>
                    <a:pt x="7" y="5"/>
                  </a:cubicBezTo>
                  <a:cubicBezTo>
                    <a:pt x="5" y="7"/>
                    <a:pt x="3" y="11"/>
                    <a:pt x="4" y="14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4" name="íšliḑè"/>
            <p:cNvSpPr/>
            <p:nvPr/>
          </p:nvSpPr>
          <p:spPr bwMode="auto">
            <a:xfrm>
              <a:off x="5624513" y="4635500"/>
              <a:ext cx="11112" cy="14288"/>
            </a:xfrm>
            <a:custGeom>
              <a:avLst/>
              <a:gdLst>
                <a:gd name="T0" fmla="*/ 4 w 4"/>
                <a:gd name="T1" fmla="*/ 2 h 5"/>
                <a:gd name="T2" fmla="*/ 3 w 4"/>
                <a:gd name="T3" fmla="*/ 4 h 5"/>
                <a:gd name="T4" fmla="*/ 1 w 4"/>
                <a:gd name="T5" fmla="*/ 3 h 5"/>
                <a:gd name="T6" fmla="*/ 2 w 4"/>
                <a:gd name="T7" fmla="*/ 1 h 5"/>
                <a:gd name="T8" fmla="*/ 4 w 4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cubicBezTo>
                    <a:pt x="4" y="3"/>
                    <a:pt x="3" y="4"/>
                    <a:pt x="3" y="4"/>
                  </a:cubicBezTo>
                  <a:cubicBezTo>
                    <a:pt x="2" y="5"/>
                    <a:pt x="1" y="4"/>
                    <a:pt x="1" y="3"/>
                  </a:cubicBezTo>
                  <a:cubicBezTo>
                    <a:pt x="0" y="2"/>
                    <a:pt x="1" y="1"/>
                    <a:pt x="2" y="1"/>
                  </a:cubicBezTo>
                  <a:cubicBezTo>
                    <a:pt x="2" y="0"/>
                    <a:pt x="3" y="1"/>
                    <a:pt x="4" y="2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5" name="ïsľïdê"/>
            <p:cNvSpPr/>
            <p:nvPr/>
          </p:nvSpPr>
          <p:spPr bwMode="auto">
            <a:xfrm>
              <a:off x="5680075" y="4879975"/>
              <a:ext cx="7937" cy="12700"/>
            </a:xfrm>
            <a:custGeom>
              <a:avLst/>
              <a:gdLst>
                <a:gd name="T0" fmla="*/ 3 w 3"/>
                <a:gd name="T1" fmla="*/ 1 h 4"/>
                <a:gd name="T2" fmla="*/ 2 w 3"/>
                <a:gd name="T3" fmla="*/ 4 h 4"/>
                <a:gd name="T4" fmla="*/ 0 w 3"/>
                <a:gd name="T5" fmla="*/ 3 h 4"/>
                <a:gd name="T6" fmla="*/ 1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2"/>
                    <a:pt x="3" y="3"/>
                    <a:pt x="2" y="4"/>
                  </a:cubicBezTo>
                  <a:cubicBezTo>
                    <a:pt x="1" y="4"/>
                    <a:pt x="0" y="4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6" name="iṡliḑé"/>
            <p:cNvSpPr/>
            <p:nvPr/>
          </p:nvSpPr>
          <p:spPr bwMode="auto">
            <a:xfrm>
              <a:off x="5641975" y="4743450"/>
              <a:ext cx="28575" cy="41275"/>
            </a:xfrm>
            <a:custGeom>
              <a:avLst/>
              <a:gdLst>
                <a:gd name="T0" fmla="*/ 10 w 10"/>
                <a:gd name="T1" fmla="*/ 5 h 14"/>
                <a:gd name="T2" fmla="*/ 7 w 10"/>
                <a:gd name="T3" fmla="*/ 13 h 14"/>
                <a:gd name="T4" fmla="*/ 1 w 10"/>
                <a:gd name="T5" fmla="*/ 10 h 14"/>
                <a:gd name="T6" fmla="*/ 4 w 10"/>
                <a:gd name="T7" fmla="*/ 1 h 14"/>
                <a:gd name="T8" fmla="*/ 10 w 10"/>
                <a:gd name="T9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10" y="5"/>
                  </a:moveTo>
                  <a:cubicBezTo>
                    <a:pt x="10" y="8"/>
                    <a:pt x="9" y="11"/>
                    <a:pt x="7" y="13"/>
                  </a:cubicBezTo>
                  <a:cubicBezTo>
                    <a:pt x="4" y="14"/>
                    <a:pt x="2" y="13"/>
                    <a:pt x="1" y="10"/>
                  </a:cubicBezTo>
                  <a:cubicBezTo>
                    <a:pt x="0" y="7"/>
                    <a:pt x="2" y="3"/>
                    <a:pt x="4" y="1"/>
                  </a:cubicBezTo>
                  <a:cubicBezTo>
                    <a:pt x="6" y="0"/>
                    <a:pt x="9" y="1"/>
                    <a:pt x="10" y="5"/>
                  </a:cubicBezTo>
                  <a:close/>
                </a:path>
              </a:pathLst>
            </a:custGeom>
            <a:solidFill>
              <a:srgbClr val="4354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7" name="ïṣľîḋè"/>
            <p:cNvSpPr/>
            <p:nvPr/>
          </p:nvSpPr>
          <p:spPr bwMode="auto">
            <a:xfrm>
              <a:off x="4699000" y="5238750"/>
              <a:ext cx="46037" cy="125413"/>
            </a:xfrm>
            <a:custGeom>
              <a:avLst/>
              <a:gdLst>
                <a:gd name="T0" fmla="*/ 8 w 16"/>
                <a:gd name="T1" fmla="*/ 39 h 43"/>
                <a:gd name="T2" fmla="*/ 13 w 16"/>
                <a:gd name="T3" fmla="*/ 42 h 43"/>
                <a:gd name="T4" fmla="*/ 14 w 16"/>
                <a:gd name="T5" fmla="*/ 41 h 43"/>
                <a:gd name="T6" fmla="*/ 13 w 16"/>
                <a:gd name="T7" fmla="*/ 42 h 43"/>
                <a:gd name="T8" fmla="*/ 8 w 16"/>
                <a:gd name="T9" fmla="*/ 39 h 43"/>
                <a:gd name="T10" fmla="*/ 1 w 16"/>
                <a:gd name="T11" fmla="*/ 8 h 43"/>
                <a:gd name="T12" fmla="*/ 4 w 16"/>
                <a:gd name="T13" fmla="*/ 1 h 43"/>
                <a:gd name="T14" fmla="*/ 5 w 16"/>
                <a:gd name="T15" fmla="*/ 1 h 43"/>
                <a:gd name="T16" fmla="*/ 9 w 16"/>
                <a:gd name="T17" fmla="*/ 4 h 43"/>
                <a:gd name="T18" fmla="*/ 16 w 16"/>
                <a:gd name="T19" fmla="*/ 35 h 43"/>
                <a:gd name="T20" fmla="*/ 9 w 16"/>
                <a:gd name="T21" fmla="*/ 4 h 43"/>
                <a:gd name="T22" fmla="*/ 5 w 16"/>
                <a:gd name="T23" fmla="*/ 1 h 43"/>
                <a:gd name="T24" fmla="*/ 4 w 16"/>
                <a:gd name="T25" fmla="*/ 2 h 43"/>
                <a:gd name="T26" fmla="*/ 2 w 16"/>
                <a:gd name="T27" fmla="*/ 8 h 43"/>
                <a:gd name="T28" fmla="*/ 8 w 16"/>
                <a:gd name="T29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" h="43">
                  <a:moveTo>
                    <a:pt x="8" y="39"/>
                  </a:moveTo>
                  <a:cubicBezTo>
                    <a:pt x="9" y="42"/>
                    <a:pt x="11" y="43"/>
                    <a:pt x="13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1" y="43"/>
                    <a:pt x="8" y="42"/>
                    <a:pt x="8" y="3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6"/>
                    <a:pt x="2" y="3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7" y="0"/>
                    <a:pt x="9" y="1"/>
                    <a:pt x="9" y="4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1"/>
                    <a:pt x="7" y="0"/>
                    <a:pt x="5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3"/>
                    <a:pt x="1" y="6"/>
                    <a:pt x="2" y="8"/>
                  </a:cubicBezTo>
                  <a:lnTo>
                    <a:pt x="8" y="39"/>
                  </a:lnTo>
                  <a:close/>
                </a:path>
              </a:pathLst>
            </a:custGeom>
            <a:solidFill>
              <a:srgbClr val="253C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8" name="îṩliḑè"/>
            <p:cNvSpPr/>
            <p:nvPr/>
          </p:nvSpPr>
          <p:spPr bwMode="auto">
            <a:xfrm>
              <a:off x="4695825" y="5235575"/>
              <a:ext cx="58737" cy="131763"/>
            </a:xfrm>
            <a:custGeom>
              <a:avLst/>
              <a:gdLst>
                <a:gd name="T0" fmla="*/ 19 w 20"/>
                <a:gd name="T1" fmla="*/ 35 h 45"/>
                <a:gd name="T2" fmla="*/ 13 w 20"/>
                <a:gd name="T3" fmla="*/ 5 h 45"/>
                <a:gd name="T4" fmla="*/ 9 w 20"/>
                <a:gd name="T5" fmla="*/ 0 h 45"/>
                <a:gd name="T6" fmla="*/ 5 w 20"/>
                <a:gd name="T7" fmla="*/ 1 h 45"/>
                <a:gd name="T8" fmla="*/ 4 w 20"/>
                <a:gd name="T9" fmla="*/ 1 h 45"/>
                <a:gd name="T10" fmla="*/ 1 w 20"/>
                <a:gd name="T11" fmla="*/ 10 h 45"/>
                <a:gd name="T12" fmla="*/ 7 w 20"/>
                <a:gd name="T13" fmla="*/ 41 h 45"/>
                <a:gd name="T14" fmla="*/ 11 w 20"/>
                <a:gd name="T15" fmla="*/ 45 h 45"/>
                <a:gd name="T16" fmla="*/ 12 w 20"/>
                <a:gd name="T17" fmla="*/ 45 h 45"/>
                <a:gd name="T18" fmla="*/ 15 w 20"/>
                <a:gd name="T19" fmla="*/ 45 h 45"/>
                <a:gd name="T20" fmla="*/ 16 w 20"/>
                <a:gd name="T21" fmla="*/ 44 h 45"/>
                <a:gd name="T22" fmla="*/ 15 w 20"/>
                <a:gd name="T23" fmla="*/ 42 h 45"/>
                <a:gd name="T24" fmla="*/ 15 w 20"/>
                <a:gd name="T25" fmla="*/ 42 h 45"/>
                <a:gd name="T26" fmla="*/ 16 w 20"/>
                <a:gd name="T27" fmla="*/ 44 h 45"/>
                <a:gd name="T28" fmla="*/ 19 w 20"/>
                <a:gd name="T29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45">
                  <a:moveTo>
                    <a:pt x="19" y="35"/>
                  </a:moveTo>
                  <a:cubicBezTo>
                    <a:pt x="13" y="5"/>
                    <a:pt x="13" y="5"/>
                    <a:pt x="13" y="5"/>
                  </a:cubicBezTo>
                  <a:cubicBezTo>
                    <a:pt x="12" y="3"/>
                    <a:pt x="11" y="1"/>
                    <a:pt x="9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1" y="3"/>
                    <a:pt x="0" y="7"/>
                    <a:pt x="1" y="1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8" y="43"/>
                    <a:pt x="9" y="44"/>
                    <a:pt x="11" y="45"/>
                  </a:cubicBezTo>
                  <a:cubicBezTo>
                    <a:pt x="11" y="45"/>
                    <a:pt x="12" y="45"/>
                    <a:pt x="12" y="45"/>
                  </a:cubicBezTo>
                  <a:cubicBezTo>
                    <a:pt x="13" y="45"/>
                    <a:pt x="14" y="45"/>
                    <a:pt x="15" y="45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9" y="43"/>
                    <a:pt x="20" y="39"/>
                    <a:pt x="19" y="35"/>
                  </a:cubicBezTo>
                  <a:close/>
                </a:path>
              </a:pathLst>
            </a:custGeom>
            <a:solidFill>
              <a:srgbClr val="2C3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79" name="ïślïḋé"/>
            <p:cNvSpPr/>
            <p:nvPr/>
          </p:nvSpPr>
          <p:spPr bwMode="auto">
            <a:xfrm>
              <a:off x="4772025" y="4583113"/>
              <a:ext cx="733425" cy="411163"/>
            </a:xfrm>
            <a:custGeom>
              <a:avLst/>
              <a:gdLst>
                <a:gd name="T0" fmla="*/ 0 w 462"/>
                <a:gd name="T1" fmla="*/ 252 h 259"/>
                <a:gd name="T2" fmla="*/ 2 w 462"/>
                <a:gd name="T3" fmla="*/ 259 h 259"/>
                <a:gd name="T4" fmla="*/ 462 w 462"/>
                <a:gd name="T5" fmla="*/ 7 h 259"/>
                <a:gd name="T6" fmla="*/ 460 w 462"/>
                <a:gd name="T7" fmla="*/ 0 h 259"/>
                <a:gd name="T8" fmla="*/ 0 w 462"/>
                <a:gd name="T9" fmla="*/ 25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2" h="259">
                  <a:moveTo>
                    <a:pt x="0" y="252"/>
                  </a:moveTo>
                  <a:lnTo>
                    <a:pt x="2" y="259"/>
                  </a:lnTo>
                  <a:lnTo>
                    <a:pt x="462" y="7"/>
                  </a:lnTo>
                  <a:lnTo>
                    <a:pt x="460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0" name="îšḷiḑe"/>
            <p:cNvSpPr/>
            <p:nvPr/>
          </p:nvSpPr>
          <p:spPr bwMode="auto">
            <a:xfrm>
              <a:off x="4786313" y="4645025"/>
              <a:ext cx="733425" cy="411163"/>
            </a:xfrm>
            <a:custGeom>
              <a:avLst/>
              <a:gdLst>
                <a:gd name="T0" fmla="*/ 0 w 462"/>
                <a:gd name="T1" fmla="*/ 251 h 259"/>
                <a:gd name="T2" fmla="*/ 2 w 462"/>
                <a:gd name="T3" fmla="*/ 259 h 259"/>
                <a:gd name="T4" fmla="*/ 462 w 462"/>
                <a:gd name="T5" fmla="*/ 7 h 259"/>
                <a:gd name="T6" fmla="*/ 460 w 462"/>
                <a:gd name="T7" fmla="*/ 0 h 259"/>
                <a:gd name="T8" fmla="*/ 0 w 462"/>
                <a:gd name="T9" fmla="*/ 25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2" h="259">
                  <a:moveTo>
                    <a:pt x="0" y="251"/>
                  </a:moveTo>
                  <a:lnTo>
                    <a:pt x="2" y="259"/>
                  </a:lnTo>
                  <a:lnTo>
                    <a:pt x="462" y="7"/>
                  </a:lnTo>
                  <a:lnTo>
                    <a:pt x="460" y="0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1" name="ï$1iḍe"/>
            <p:cNvSpPr/>
            <p:nvPr/>
          </p:nvSpPr>
          <p:spPr bwMode="auto">
            <a:xfrm>
              <a:off x="4800600" y="4705350"/>
              <a:ext cx="730250" cy="411163"/>
            </a:xfrm>
            <a:custGeom>
              <a:avLst/>
              <a:gdLst>
                <a:gd name="T0" fmla="*/ 0 w 460"/>
                <a:gd name="T1" fmla="*/ 252 h 259"/>
                <a:gd name="T2" fmla="*/ 0 w 460"/>
                <a:gd name="T3" fmla="*/ 259 h 259"/>
                <a:gd name="T4" fmla="*/ 460 w 460"/>
                <a:gd name="T5" fmla="*/ 8 h 259"/>
                <a:gd name="T6" fmla="*/ 458 w 460"/>
                <a:gd name="T7" fmla="*/ 0 h 259"/>
                <a:gd name="T8" fmla="*/ 0 w 460"/>
                <a:gd name="T9" fmla="*/ 25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" h="259">
                  <a:moveTo>
                    <a:pt x="0" y="252"/>
                  </a:moveTo>
                  <a:lnTo>
                    <a:pt x="0" y="259"/>
                  </a:lnTo>
                  <a:lnTo>
                    <a:pt x="460" y="8"/>
                  </a:lnTo>
                  <a:lnTo>
                    <a:pt x="458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2" name="í$ļiḍé"/>
            <p:cNvSpPr/>
            <p:nvPr/>
          </p:nvSpPr>
          <p:spPr bwMode="auto">
            <a:xfrm>
              <a:off x="4813300" y="4767263"/>
              <a:ext cx="731837" cy="411163"/>
            </a:xfrm>
            <a:custGeom>
              <a:avLst/>
              <a:gdLst>
                <a:gd name="T0" fmla="*/ 0 w 461"/>
                <a:gd name="T1" fmla="*/ 251 h 259"/>
                <a:gd name="T2" fmla="*/ 2 w 461"/>
                <a:gd name="T3" fmla="*/ 259 h 259"/>
                <a:gd name="T4" fmla="*/ 461 w 461"/>
                <a:gd name="T5" fmla="*/ 7 h 259"/>
                <a:gd name="T6" fmla="*/ 459 w 461"/>
                <a:gd name="T7" fmla="*/ 0 h 259"/>
                <a:gd name="T8" fmla="*/ 0 w 461"/>
                <a:gd name="T9" fmla="*/ 25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59">
                  <a:moveTo>
                    <a:pt x="0" y="251"/>
                  </a:moveTo>
                  <a:lnTo>
                    <a:pt x="2" y="259"/>
                  </a:lnTo>
                  <a:lnTo>
                    <a:pt x="461" y="7"/>
                  </a:lnTo>
                  <a:lnTo>
                    <a:pt x="459" y="0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3" name="íṥḷïḑe"/>
            <p:cNvSpPr/>
            <p:nvPr/>
          </p:nvSpPr>
          <p:spPr bwMode="auto">
            <a:xfrm>
              <a:off x="4827588" y="4827588"/>
              <a:ext cx="731837" cy="411163"/>
            </a:xfrm>
            <a:custGeom>
              <a:avLst/>
              <a:gdLst>
                <a:gd name="T0" fmla="*/ 0 w 461"/>
                <a:gd name="T1" fmla="*/ 252 h 259"/>
                <a:gd name="T2" fmla="*/ 2 w 461"/>
                <a:gd name="T3" fmla="*/ 259 h 259"/>
                <a:gd name="T4" fmla="*/ 461 w 461"/>
                <a:gd name="T5" fmla="*/ 8 h 259"/>
                <a:gd name="T6" fmla="*/ 460 w 461"/>
                <a:gd name="T7" fmla="*/ 0 h 259"/>
                <a:gd name="T8" fmla="*/ 0 w 461"/>
                <a:gd name="T9" fmla="*/ 25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59">
                  <a:moveTo>
                    <a:pt x="0" y="252"/>
                  </a:moveTo>
                  <a:lnTo>
                    <a:pt x="2" y="259"/>
                  </a:lnTo>
                  <a:lnTo>
                    <a:pt x="461" y="8"/>
                  </a:lnTo>
                  <a:lnTo>
                    <a:pt x="460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4" name="iŝļidé"/>
            <p:cNvSpPr/>
            <p:nvPr/>
          </p:nvSpPr>
          <p:spPr bwMode="auto">
            <a:xfrm>
              <a:off x="4841875" y="4889500"/>
              <a:ext cx="730250" cy="411163"/>
            </a:xfrm>
            <a:custGeom>
              <a:avLst/>
              <a:gdLst>
                <a:gd name="T0" fmla="*/ 0 w 460"/>
                <a:gd name="T1" fmla="*/ 251 h 259"/>
                <a:gd name="T2" fmla="*/ 2 w 460"/>
                <a:gd name="T3" fmla="*/ 259 h 259"/>
                <a:gd name="T4" fmla="*/ 460 w 460"/>
                <a:gd name="T5" fmla="*/ 7 h 259"/>
                <a:gd name="T6" fmla="*/ 460 w 460"/>
                <a:gd name="T7" fmla="*/ 0 h 259"/>
                <a:gd name="T8" fmla="*/ 0 w 460"/>
                <a:gd name="T9" fmla="*/ 251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" h="259">
                  <a:moveTo>
                    <a:pt x="0" y="251"/>
                  </a:moveTo>
                  <a:lnTo>
                    <a:pt x="2" y="259"/>
                  </a:lnTo>
                  <a:lnTo>
                    <a:pt x="460" y="7"/>
                  </a:lnTo>
                  <a:lnTo>
                    <a:pt x="460" y="0"/>
                  </a:lnTo>
                  <a:lnTo>
                    <a:pt x="0" y="251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5" name="îSlîḍé"/>
            <p:cNvSpPr/>
            <p:nvPr/>
          </p:nvSpPr>
          <p:spPr bwMode="auto">
            <a:xfrm>
              <a:off x="4852988" y="4949825"/>
              <a:ext cx="733425" cy="411163"/>
            </a:xfrm>
            <a:custGeom>
              <a:avLst/>
              <a:gdLst>
                <a:gd name="T0" fmla="*/ 0 w 462"/>
                <a:gd name="T1" fmla="*/ 252 h 259"/>
                <a:gd name="T2" fmla="*/ 2 w 462"/>
                <a:gd name="T3" fmla="*/ 259 h 259"/>
                <a:gd name="T4" fmla="*/ 462 w 462"/>
                <a:gd name="T5" fmla="*/ 8 h 259"/>
                <a:gd name="T6" fmla="*/ 460 w 462"/>
                <a:gd name="T7" fmla="*/ 0 h 259"/>
                <a:gd name="T8" fmla="*/ 0 w 462"/>
                <a:gd name="T9" fmla="*/ 25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2" h="259">
                  <a:moveTo>
                    <a:pt x="0" y="252"/>
                  </a:moveTo>
                  <a:lnTo>
                    <a:pt x="2" y="259"/>
                  </a:lnTo>
                  <a:lnTo>
                    <a:pt x="462" y="8"/>
                  </a:lnTo>
                  <a:lnTo>
                    <a:pt x="460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6" name="ïṣ1íďe"/>
            <p:cNvSpPr/>
            <p:nvPr/>
          </p:nvSpPr>
          <p:spPr bwMode="auto">
            <a:xfrm>
              <a:off x="4868863" y="5011738"/>
              <a:ext cx="731837" cy="414338"/>
            </a:xfrm>
            <a:custGeom>
              <a:avLst/>
              <a:gdLst>
                <a:gd name="T0" fmla="*/ 0 w 461"/>
                <a:gd name="T1" fmla="*/ 252 h 261"/>
                <a:gd name="T2" fmla="*/ 2 w 461"/>
                <a:gd name="T3" fmla="*/ 261 h 261"/>
                <a:gd name="T4" fmla="*/ 461 w 461"/>
                <a:gd name="T5" fmla="*/ 7 h 261"/>
                <a:gd name="T6" fmla="*/ 459 w 461"/>
                <a:gd name="T7" fmla="*/ 0 h 261"/>
                <a:gd name="T8" fmla="*/ 0 w 461"/>
                <a:gd name="T9" fmla="*/ 252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61">
                  <a:moveTo>
                    <a:pt x="0" y="252"/>
                  </a:moveTo>
                  <a:lnTo>
                    <a:pt x="2" y="261"/>
                  </a:lnTo>
                  <a:lnTo>
                    <a:pt x="461" y="7"/>
                  </a:lnTo>
                  <a:lnTo>
                    <a:pt x="459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7" name="íṩ1iďè"/>
            <p:cNvSpPr/>
            <p:nvPr/>
          </p:nvSpPr>
          <p:spPr bwMode="auto">
            <a:xfrm>
              <a:off x="4883150" y="5180013"/>
              <a:ext cx="533400" cy="306388"/>
            </a:xfrm>
            <a:custGeom>
              <a:avLst/>
              <a:gdLst>
                <a:gd name="T0" fmla="*/ 0 w 336"/>
                <a:gd name="T1" fmla="*/ 184 h 193"/>
                <a:gd name="T2" fmla="*/ 2 w 336"/>
                <a:gd name="T3" fmla="*/ 193 h 193"/>
                <a:gd name="T4" fmla="*/ 336 w 336"/>
                <a:gd name="T5" fmla="*/ 10 h 193"/>
                <a:gd name="T6" fmla="*/ 335 w 336"/>
                <a:gd name="T7" fmla="*/ 0 h 193"/>
                <a:gd name="T8" fmla="*/ 0 w 336"/>
                <a:gd name="T9" fmla="*/ 184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193">
                  <a:moveTo>
                    <a:pt x="0" y="184"/>
                  </a:moveTo>
                  <a:lnTo>
                    <a:pt x="2" y="193"/>
                  </a:lnTo>
                  <a:lnTo>
                    <a:pt x="336" y="10"/>
                  </a:lnTo>
                  <a:lnTo>
                    <a:pt x="335" y="0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8" name="ïṣḻîḓé"/>
            <p:cNvSpPr/>
            <p:nvPr/>
          </p:nvSpPr>
          <p:spPr bwMode="auto">
            <a:xfrm>
              <a:off x="6354763" y="2613025"/>
              <a:ext cx="387350" cy="133350"/>
            </a:xfrm>
            <a:custGeom>
              <a:avLst/>
              <a:gdLst>
                <a:gd name="T0" fmla="*/ 244 w 244"/>
                <a:gd name="T1" fmla="*/ 15 h 84"/>
                <a:gd name="T2" fmla="*/ 244 w 244"/>
                <a:gd name="T3" fmla="*/ 0 h 84"/>
                <a:gd name="T4" fmla="*/ 121 w 244"/>
                <a:gd name="T5" fmla="*/ 72 h 84"/>
                <a:gd name="T6" fmla="*/ 0 w 244"/>
                <a:gd name="T7" fmla="*/ 2 h 84"/>
                <a:gd name="T8" fmla="*/ 0 w 244"/>
                <a:gd name="T9" fmla="*/ 15 h 84"/>
                <a:gd name="T10" fmla="*/ 121 w 244"/>
                <a:gd name="T11" fmla="*/ 84 h 84"/>
                <a:gd name="T12" fmla="*/ 244 w 244"/>
                <a:gd name="T13" fmla="*/ 1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84">
                  <a:moveTo>
                    <a:pt x="244" y="15"/>
                  </a:moveTo>
                  <a:lnTo>
                    <a:pt x="244" y="0"/>
                  </a:lnTo>
                  <a:lnTo>
                    <a:pt x="121" y="72"/>
                  </a:lnTo>
                  <a:lnTo>
                    <a:pt x="0" y="2"/>
                  </a:lnTo>
                  <a:lnTo>
                    <a:pt x="0" y="15"/>
                  </a:lnTo>
                  <a:lnTo>
                    <a:pt x="121" y="84"/>
                  </a:lnTo>
                  <a:lnTo>
                    <a:pt x="244" y="15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89" name="ïšlîďê"/>
            <p:cNvSpPr/>
            <p:nvPr/>
          </p:nvSpPr>
          <p:spPr bwMode="auto">
            <a:xfrm>
              <a:off x="6491288" y="2592388"/>
              <a:ext cx="96837" cy="52388"/>
            </a:xfrm>
            <a:custGeom>
              <a:avLst/>
              <a:gdLst>
                <a:gd name="T0" fmla="*/ 27 w 33"/>
                <a:gd name="T1" fmla="*/ 15 h 18"/>
                <a:gd name="T2" fmla="*/ 9 w 33"/>
                <a:gd name="T3" fmla="*/ 16 h 18"/>
                <a:gd name="T4" fmla="*/ 5 w 33"/>
                <a:gd name="T5" fmla="*/ 5 h 18"/>
                <a:gd name="T6" fmla="*/ 7 w 33"/>
                <a:gd name="T7" fmla="*/ 3 h 18"/>
                <a:gd name="T8" fmla="*/ 25 w 33"/>
                <a:gd name="T9" fmla="*/ 2 h 18"/>
                <a:gd name="T10" fmla="*/ 29 w 33"/>
                <a:gd name="T11" fmla="*/ 13 h 18"/>
                <a:gd name="T12" fmla="*/ 27 w 33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8">
                  <a:moveTo>
                    <a:pt x="27" y="15"/>
                  </a:moveTo>
                  <a:cubicBezTo>
                    <a:pt x="22" y="18"/>
                    <a:pt x="15" y="18"/>
                    <a:pt x="9" y="16"/>
                  </a:cubicBezTo>
                  <a:cubicBezTo>
                    <a:pt x="2" y="14"/>
                    <a:pt x="0" y="8"/>
                    <a:pt x="5" y="5"/>
                  </a:cubicBezTo>
                  <a:cubicBezTo>
                    <a:pt x="5" y="4"/>
                    <a:pt x="6" y="4"/>
                    <a:pt x="7" y="3"/>
                  </a:cubicBezTo>
                  <a:cubicBezTo>
                    <a:pt x="11" y="0"/>
                    <a:pt x="19" y="0"/>
                    <a:pt x="25" y="2"/>
                  </a:cubicBezTo>
                  <a:cubicBezTo>
                    <a:pt x="31" y="4"/>
                    <a:pt x="33" y="10"/>
                    <a:pt x="29" y="13"/>
                  </a:cubicBezTo>
                  <a:cubicBezTo>
                    <a:pt x="28" y="14"/>
                    <a:pt x="28" y="14"/>
                    <a:pt x="27" y="15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0" name="îŝ1íḍè"/>
            <p:cNvSpPr/>
            <p:nvPr/>
          </p:nvSpPr>
          <p:spPr bwMode="auto">
            <a:xfrm>
              <a:off x="6432550" y="2557463"/>
              <a:ext cx="215900" cy="122238"/>
            </a:xfrm>
            <a:custGeom>
              <a:avLst/>
              <a:gdLst>
                <a:gd name="T0" fmla="*/ 14 w 74"/>
                <a:gd name="T1" fmla="*/ 38 h 42"/>
                <a:gd name="T2" fmla="*/ 13 w 74"/>
                <a:gd name="T3" fmla="*/ 37 h 42"/>
                <a:gd name="T4" fmla="*/ 17 w 74"/>
                <a:gd name="T5" fmla="*/ 32 h 42"/>
                <a:gd name="T6" fmla="*/ 12 w 74"/>
                <a:gd name="T7" fmla="*/ 28 h 42"/>
                <a:gd name="T8" fmla="*/ 3 w 74"/>
                <a:gd name="T9" fmla="*/ 28 h 42"/>
                <a:gd name="T10" fmla="*/ 2 w 74"/>
                <a:gd name="T11" fmla="*/ 28 h 42"/>
                <a:gd name="T12" fmla="*/ 0 w 74"/>
                <a:gd name="T13" fmla="*/ 23 h 42"/>
                <a:gd name="T14" fmla="*/ 1 w 74"/>
                <a:gd name="T15" fmla="*/ 23 h 42"/>
                <a:gd name="T16" fmla="*/ 1 w 74"/>
                <a:gd name="T17" fmla="*/ 23 h 42"/>
                <a:gd name="T18" fmla="*/ 9 w 74"/>
                <a:gd name="T19" fmla="*/ 20 h 42"/>
                <a:gd name="T20" fmla="*/ 11 w 74"/>
                <a:gd name="T21" fmla="*/ 16 h 42"/>
                <a:gd name="T22" fmla="*/ 4 w 74"/>
                <a:gd name="T23" fmla="*/ 12 h 42"/>
                <a:gd name="T24" fmla="*/ 4 w 74"/>
                <a:gd name="T25" fmla="*/ 12 h 42"/>
                <a:gd name="T26" fmla="*/ 8 w 74"/>
                <a:gd name="T27" fmla="*/ 8 h 42"/>
                <a:gd name="T28" fmla="*/ 8 w 74"/>
                <a:gd name="T29" fmla="*/ 8 h 42"/>
                <a:gd name="T30" fmla="*/ 10 w 74"/>
                <a:gd name="T31" fmla="*/ 7 h 42"/>
                <a:gd name="T32" fmla="*/ 18 w 74"/>
                <a:gd name="T33" fmla="*/ 9 h 42"/>
                <a:gd name="T34" fmla="*/ 24 w 74"/>
                <a:gd name="T35" fmla="*/ 7 h 42"/>
                <a:gd name="T36" fmla="*/ 24 w 74"/>
                <a:gd name="T37" fmla="*/ 2 h 42"/>
                <a:gd name="T38" fmla="*/ 25 w 74"/>
                <a:gd name="T39" fmla="*/ 1 h 42"/>
                <a:gd name="T40" fmla="*/ 25 w 74"/>
                <a:gd name="T41" fmla="*/ 1 h 42"/>
                <a:gd name="T42" fmla="*/ 33 w 74"/>
                <a:gd name="T43" fmla="*/ 0 h 42"/>
                <a:gd name="T44" fmla="*/ 34 w 74"/>
                <a:gd name="T45" fmla="*/ 0 h 42"/>
                <a:gd name="T46" fmla="*/ 38 w 74"/>
                <a:gd name="T47" fmla="*/ 5 h 42"/>
                <a:gd name="T48" fmla="*/ 45 w 74"/>
                <a:gd name="T49" fmla="*/ 6 h 42"/>
                <a:gd name="T50" fmla="*/ 52 w 74"/>
                <a:gd name="T51" fmla="*/ 2 h 42"/>
                <a:gd name="T52" fmla="*/ 53 w 74"/>
                <a:gd name="T53" fmla="*/ 2 h 42"/>
                <a:gd name="T54" fmla="*/ 60 w 74"/>
                <a:gd name="T55" fmla="*/ 4 h 42"/>
                <a:gd name="T56" fmla="*/ 60 w 74"/>
                <a:gd name="T57" fmla="*/ 5 h 42"/>
                <a:gd name="T58" fmla="*/ 57 w 74"/>
                <a:gd name="T59" fmla="*/ 10 h 42"/>
                <a:gd name="T60" fmla="*/ 61 w 74"/>
                <a:gd name="T61" fmla="*/ 14 h 42"/>
                <a:gd name="T62" fmla="*/ 71 w 74"/>
                <a:gd name="T63" fmla="*/ 14 h 42"/>
                <a:gd name="T64" fmla="*/ 72 w 74"/>
                <a:gd name="T65" fmla="*/ 14 h 42"/>
                <a:gd name="T66" fmla="*/ 74 w 74"/>
                <a:gd name="T67" fmla="*/ 19 h 42"/>
                <a:gd name="T68" fmla="*/ 73 w 74"/>
                <a:gd name="T69" fmla="*/ 19 h 42"/>
                <a:gd name="T70" fmla="*/ 73 w 74"/>
                <a:gd name="T71" fmla="*/ 19 h 42"/>
                <a:gd name="T72" fmla="*/ 64 w 74"/>
                <a:gd name="T73" fmla="*/ 22 h 42"/>
                <a:gd name="T74" fmla="*/ 63 w 74"/>
                <a:gd name="T75" fmla="*/ 26 h 42"/>
                <a:gd name="T76" fmla="*/ 70 w 74"/>
                <a:gd name="T77" fmla="*/ 30 h 42"/>
                <a:gd name="T78" fmla="*/ 70 w 74"/>
                <a:gd name="T79" fmla="*/ 30 h 42"/>
                <a:gd name="T80" fmla="*/ 66 w 74"/>
                <a:gd name="T81" fmla="*/ 34 h 42"/>
                <a:gd name="T82" fmla="*/ 65 w 74"/>
                <a:gd name="T83" fmla="*/ 34 h 42"/>
                <a:gd name="T84" fmla="*/ 64 w 74"/>
                <a:gd name="T85" fmla="*/ 35 h 42"/>
                <a:gd name="T86" fmla="*/ 55 w 74"/>
                <a:gd name="T87" fmla="*/ 33 h 42"/>
                <a:gd name="T88" fmla="*/ 50 w 74"/>
                <a:gd name="T89" fmla="*/ 35 h 42"/>
                <a:gd name="T90" fmla="*/ 49 w 74"/>
                <a:gd name="T91" fmla="*/ 40 h 42"/>
                <a:gd name="T92" fmla="*/ 49 w 74"/>
                <a:gd name="T93" fmla="*/ 41 h 42"/>
                <a:gd name="T94" fmla="*/ 49 w 74"/>
                <a:gd name="T95" fmla="*/ 41 h 42"/>
                <a:gd name="T96" fmla="*/ 41 w 74"/>
                <a:gd name="T97" fmla="*/ 42 h 42"/>
                <a:gd name="T98" fmla="*/ 39 w 74"/>
                <a:gd name="T99" fmla="*/ 42 h 42"/>
                <a:gd name="T100" fmla="*/ 36 w 74"/>
                <a:gd name="T101" fmla="*/ 37 h 42"/>
                <a:gd name="T102" fmla="*/ 28 w 74"/>
                <a:gd name="T103" fmla="*/ 36 h 42"/>
                <a:gd name="T104" fmla="*/ 22 w 74"/>
                <a:gd name="T105" fmla="*/ 40 h 42"/>
                <a:gd name="T106" fmla="*/ 20 w 74"/>
                <a:gd name="T107" fmla="*/ 40 h 42"/>
                <a:gd name="T108" fmla="*/ 14 w 74"/>
                <a:gd name="T109" fmla="*/ 38 h 42"/>
                <a:gd name="T110" fmla="*/ 25 w 74"/>
                <a:gd name="T111" fmla="*/ 17 h 42"/>
                <a:gd name="T112" fmla="*/ 29 w 74"/>
                <a:gd name="T113" fmla="*/ 28 h 42"/>
                <a:gd name="T114" fmla="*/ 47 w 74"/>
                <a:gd name="T115" fmla="*/ 27 h 42"/>
                <a:gd name="T116" fmla="*/ 49 w 74"/>
                <a:gd name="T117" fmla="*/ 25 h 42"/>
                <a:gd name="T118" fmla="*/ 45 w 74"/>
                <a:gd name="T119" fmla="*/ 14 h 42"/>
                <a:gd name="T120" fmla="*/ 27 w 74"/>
                <a:gd name="T121" fmla="*/ 15 h 42"/>
                <a:gd name="T122" fmla="*/ 25 w 74"/>
                <a:gd name="T123" fmla="*/ 1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42">
                  <a:moveTo>
                    <a:pt x="14" y="38"/>
                  </a:moveTo>
                  <a:cubicBezTo>
                    <a:pt x="13" y="37"/>
                    <a:pt x="13" y="37"/>
                    <a:pt x="13" y="37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5" y="31"/>
                    <a:pt x="13" y="30"/>
                    <a:pt x="12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8"/>
                    <a:pt x="2" y="28"/>
                    <a:pt x="2" y="2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10" y="18"/>
                    <a:pt x="11" y="16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9" y="7"/>
                    <a:pt x="10" y="7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0" y="8"/>
                    <a:pt x="22" y="7"/>
                    <a:pt x="24" y="7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1"/>
                    <a:pt x="24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1" y="5"/>
                    <a:pt x="43" y="5"/>
                    <a:pt x="45" y="6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2"/>
                    <a:pt x="53" y="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1" y="5"/>
                    <a:pt x="61" y="5"/>
                    <a:pt x="60" y="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9" y="11"/>
                    <a:pt x="60" y="12"/>
                    <a:pt x="6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2" y="14"/>
                    <a:pt x="72" y="14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64" y="23"/>
                    <a:pt x="64" y="24"/>
                    <a:pt x="63" y="26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70" y="30"/>
                    <a:pt x="70" y="30"/>
                    <a:pt x="70" y="30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4"/>
                    <a:pt x="65" y="34"/>
                    <a:pt x="65" y="34"/>
                  </a:cubicBezTo>
                  <a:cubicBezTo>
                    <a:pt x="65" y="35"/>
                    <a:pt x="64" y="35"/>
                    <a:pt x="64" y="35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4" y="34"/>
                    <a:pt x="52" y="35"/>
                    <a:pt x="50" y="35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0" y="42"/>
                    <a:pt x="40" y="42"/>
                    <a:pt x="39" y="42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3" y="37"/>
                    <a:pt x="31" y="37"/>
                    <a:pt x="28" y="36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1" y="40"/>
                    <a:pt x="21" y="40"/>
                    <a:pt x="20" y="40"/>
                  </a:cubicBezTo>
                  <a:lnTo>
                    <a:pt x="14" y="38"/>
                  </a:lnTo>
                  <a:close/>
                  <a:moveTo>
                    <a:pt x="25" y="17"/>
                  </a:moveTo>
                  <a:cubicBezTo>
                    <a:pt x="20" y="20"/>
                    <a:pt x="22" y="26"/>
                    <a:pt x="29" y="28"/>
                  </a:cubicBezTo>
                  <a:cubicBezTo>
                    <a:pt x="35" y="30"/>
                    <a:pt x="42" y="30"/>
                    <a:pt x="47" y="27"/>
                  </a:cubicBezTo>
                  <a:cubicBezTo>
                    <a:pt x="48" y="26"/>
                    <a:pt x="48" y="26"/>
                    <a:pt x="49" y="25"/>
                  </a:cubicBezTo>
                  <a:cubicBezTo>
                    <a:pt x="53" y="22"/>
                    <a:pt x="51" y="16"/>
                    <a:pt x="45" y="14"/>
                  </a:cubicBezTo>
                  <a:cubicBezTo>
                    <a:pt x="39" y="12"/>
                    <a:pt x="31" y="12"/>
                    <a:pt x="27" y="15"/>
                  </a:cubicBezTo>
                  <a:cubicBezTo>
                    <a:pt x="26" y="16"/>
                    <a:pt x="25" y="16"/>
                    <a:pt x="2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1" name="iŝḻïḋé"/>
            <p:cNvSpPr/>
            <p:nvPr/>
          </p:nvSpPr>
          <p:spPr bwMode="auto">
            <a:xfrm>
              <a:off x="6354763" y="2501900"/>
              <a:ext cx="387350" cy="225425"/>
            </a:xfrm>
            <a:custGeom>
              <a:avLst/>
              <a:gdLst>
                <a:gd name="T0" fmla="*/ 133 w 133"/>
                <a:gd name="T1" fmla="*/ 38 h 77"/>
                <a:gd name="T2" fmla="*/ 66 w 133"/>
                <a:gd name="T3" fmla="*/ 77 h 77"/>
                <a:gd name="T4" fmla="*/ 0 w 133"/>
                <a:gd name="T5" fmla="*/ 39 h 77"/>
                <a:gd name="T6" fmla="*/ 67 w 133"/>
                <a:gd name="T7" fmla="*/ 0 h 77"/>
                <a:gd name="T8" fmla="*/ 133 w 133"/>
                <a:gd name="T9" fmla="*/ 38 h 77"/>
                <a:gd name="T10" fmla="*/ 40 w 133"/>
                <a:gd name="T11" fmla="*/ 56 h 77"/>
                <a:gd name="T12" fmla="*/ 41 w 133"/>
                <a:gd name="T13" fmla="*/ 57 h 77"/>
                <a:gd name="T14" fmla="*/ 47 w 133"/>
                <a:gd name="T15" fmla="*/ 59 h 77"/>
                <a:gd name="T16" fmla="*/ 49 w 133"/>
                <a:gd name="T17" fmla="*/ 59 h 77"/>
                <a:gd name="T18" fmla="*/ 55 w 133"/>
                <a:gd name="T19" fmla="*/ 55 h 77"/>
                <a:gd name="T20" fmla="*/ 63 w 133"/>
                <a:gd name="T21" fmla="*/ 56 h 77"/>
                <a:gd name="T22" fmla="*/ 66 w 133"/>
                <a:gd name="T23" fmla="*/ 61 h 77"/>
                <a:gd name="T24" fmla="*/ 68 w 133"/>
                <a:gd name="T25" fmla="*/ 61 h 77"/>
                <a:gd name="T26" fmla="*/ 76 w 133"/>
                <a:gd name="T27" fmla="*/ 60 h 77"/>
                <a:gd name="T28" fmla="*/ 76 w 133"/>
                <a:gd name="T29" fmla="*/ 60 h 77"/>
                <a:gd name="T30" fmla="*/ 76 w 133"/>
                <a:gd name="T31" fmla="*/ 59 h 77"/>
                <a:gd name="T32" fmla="*/ 77 w 133"/>
                <a:gd name="T33" fmla="*/ 54 h 77"/>
                <a:gd name="T34" fmla="*/ 82 w 133"/>
                <a:gd name="T35" fmla="*/ 52 h 77"/>
                <a:gd name="T36" fmla="*/ 91 w 133"/>
                <a:gd name="T37" fmla="*/ 54 h 77"/>
                <a:gd name="T38" fmla="*/ 92 w 133"/>
                <a:gd name="T39" fmla="*/ 53 h 77"/>
                <a:gd name="T40" fmla="*/ 93 w 133"/>
                <a:gd name="T41" fmla="*/ 53 h 77"/>
                <a:gd name="T42" fmla="*/ 97 w 133"/>
                <a:gd name="T43" fmla="*/ 49 h 77"/>
                <a:gd name="T44" fmla="*/ 97 w 133"/>
                <a:gd name="T45" fmla="*/ 49 h 77"/>
                <a:gd name="T46" fmla="*/ 90 w 133"/>
                <a:gd name="T47" fmla="*/ 45 h 77"/>
                <a:gd name="T48" fmla="*/ 91 w 133"/>
                <a:gd name="T49" fmla="*/ 41 h 77"/>
                <a:gd name="T50" fmla="*/ 100 w 133"/>
                <a:gd name="T51" fmla="*/ 38 h 77"/>
                <a:gd name="T52" fmla="*/ 100 w 133"/>
                <a:gd name="T53" fmla="*/ 38 h 77"/>
                <a:gd name="T54" fmla="*/ 101 w 133"/>
                <a:gd name="T55" fmla="*/ 38 h 77"/>
                <a:gd name="T56" fmla="*/ 99 w 133"/>
                <a:gd name="T57" fmla="*/ 33 h 77"/>
                <a:gd name="T58" fmla="*/ 98 w 133"/>
                <a:gd name="T59" fmla="*/ 33 h 77"/>
                <a:gd name="T60" fmla="*/ 88 w 133"/>
                <a:gd name="T61" fmla="*/ 33 h 77"/>
                <a:gd name="T62" fmla="*/ 84 w 133"/>
                <a:gd name="T63" fmla="*/ 29 h 77"/>
                <a:gd name="T64" fmla="*/ 87 w 133"/>
                <a:gd name="T65" fmla="*/ 24 h 77"/>
                <a:gd name="T66" fmla="*/ 87 w 133"/>
                <a:gd name="T67" fmla="*/ 23 h 77"/>
                <a:gd name="T68" fmla="*/ 80 w 133"/>
                <a:gd name="T69" fmla="*/ 21 h 77"/>
                <a:gd name="T70" fmla="*/ 79 w 133"/>
                <a:gd name="T71" fmla="*/ 21 h 77"/>
                <a:gd name="T72" fmla="*/ 72 w 133"/>
                <a:gd name="T73" fmla="*/ 25 h 77"/>
                <a:gd name="T74" fmla="*/ 65 w 133"/>
                <a:gd name="T75" fmla="*/ 24 h 77"/>
                <a:gd name="T76" fmla="*/ 61 w 133"/>
                <a:gd name="T77" fmla="*/ 19 h 77"/>
                <a:gd name="T78" fmla="*/ 60 w 133"/>
                <a:gd name="T79" fmla="*/ 19 h 77"/>
                <a:gd name="T80" fmla="*/ 52 w 133"/>
                <a:gd name="T81" fmla="*/ 20 h 77"/>
                <a:gd name="T82" fmla="*/ 52 w 133"/>
                <a:gd name="T83" fmla="*/ 20 h 77"/>
                <a:gd name="T84" fmla="*/ 51 w 133"/>
                <a:gd name="T85" fmla="*/ 21 h 77"/>
                <a:gd name="T86" fmla="*/ 51 w 133"/>
                <a:gd name="T87" fmla="*/ 26 h 77"/>
                <a:gd name="T88" fmla="*/ 45 w 133"/>
                <a:gd name="T89" fmla="*/ 28 h 77"/>
                <a:gd name="T90" fmla="*/ 37 w 133"/>
                <a:gd name="T91" fmla="*/ 26 h 77"/>
                <a:gd name="T92" fmla="*/ 35 w 133"/>
                <a:gd name="T93" fmla="*/ 27 h 77"/>
                <a:gd name="T94" fmla="*/ 35 w 133"/>
                <a:gd name="T95" fmla="*/ 27 h 77"/>
                <a:gd name="T96" fmla="*/ 31 w 133"/>
                <a:gd name="T97" fmla="*/ 31 h 77"/>
                <a:gd name="T98" fmla="*/ 31 w 133"/>
                <a:gd name="T99" fmla="*/ 31 h 77"/>
                <a:gd name="T100" fmla="*/ 38 w 133"/>
                <a:gd name="T101" fmla="*/ 35 h 77"/>
                <a:gd name="T102" fmla="*/ 36 w 133"/>
                <a:gd name="T103" fmla="*/ 39 h 77"/>
                <a:gd name="T104" fmla="*/ 28 w 133"/>
                <a:gd name="T105" fmla="*/ 42 h 77"/>
                <a:gd name="T106" fmla="*/ 28 w 133"/>
                <a:gd name="T107" fmla="*/ 42 h 77"/>
                <a:gd name="T108" fmla="*/ 27 w 133"/>
                <a:gd name="T109" fmla="*/ 42 h 77"/>
                <a:gd name="T110" fmla="*/ 29 w 133"/>
                <a:gd name="T111" fmla="*/ 47 h 77"/>
                <a:gd name="T112" fmla="*/ 30 w 133"/>
                <a:gd name="T113" fmla="*/ 47 h 77"/>
                <a:gd name="T114" fmla="*/ 39 w 133"/>
                <a:gd name="T115" fmla="*/ 47 h 77"/>
                <a:gd name="T116" fmla="*/ 44 w 133"/>
                <a:gd name="T117" fmla="*/ 51 h 77"/>
                <a:gd name="T118" fmla="*/ 40 w 133"/>
                <a:gd name="T119" fmla="*/ 5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3" h="77">
                  <a:moveTo>
                    <a:pt x="133" y="38"/>
                  </a:moveTo>
                  <a:cubicBezTo>
                    <a:pt x="66" y="77"/>
                    <a:pt x="66" y="77"/>
                    <a:pt x="66" y="7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67" y="0"/>
                    <a:pt x="67" y="0"/>
                    <a:pt x="67" y="0"/>
                  </a:cubicBezTo>
                  <a:lnTo>
                    <a:pt x="133" y="38"/>
                  </a:lnTo>
                  <a:close/>
                  <a:moveTo>
                    <a:pt x="40" y="56"/>
                  </a:moveTo>
                  <a:cubicBezTo>
                    <a:pt x="40" y="56"/>
                    <a:pt x="40" y="56"/>
                    <a:pt x="41" y="57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48" y="59"/>
                    <a:pt x="48" y="59"/>
                    <a:pt x="49" y="59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8" y="56"/>
                    <a:pt x="60" y="56"/>
                    <a:pt x="63" y="56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7" y="61"/>
                    <a:pt x="67" y="61"/>
                    <a:pt x="68" y="61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7" y="60"/>
                    <a:pt x="76" y="59"/>
                  </a:cubicBezTo>
                  <a:cubicBezTo>
                    <a:pt x="77" y="54"/>
                    <a:pt x="77" y="54"/>
                    <a:pt x="77" y="54"/>
                  </a:cubicBezTo>
                  <a:cubicBezTo>
                    <a:pt x="79" y="54"/>
                    <a:pt x="81" y="53"/>
                    <a:pt x="82" y="52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54"/>
                    <a:pt x="92" y="54"/>
                    <a:pt x="92" y="53"/>
                  </a:cubicBezTo>
                  <a:cubicBezTo>
                    <a:pt x="92" y="53"/>
                    <a:pt x="93" y="53"/>
                    <a:pt x="93" y="53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3"/>
                    <a:pt x="91" y="42"/>
                    <a:pt x="91" y="41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0" y="38"/>
                    <a:pt x="101" y="38"/>
                    <a:pt x="101" y="38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9" y="33"/>
                    <a:pt x="98" y="33"/>
                    <a:pt x="98" y="3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7" y="31"/>
                    <a:pt x="86" y="30"/>
                    <a:pt x="84" y="29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7" y="23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1"/>
                    <a:pt x="79" y="21"/>
                    <a:pt x="79" y="21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0" y="24"/>
                    <a:pt x="68" y="24"/>
                    <a:pt x="65" y="24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0" y="19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49" y="26"/>
                    <a:pt x="47" y="27"/>
                    <a:pt x="45" y="2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5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7"/>
                    <a:pt x="36" y="38"/>
                    <a:pt x="36" y="39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7"/>
                    <a:pt x="30" y="47"/>
                    <a:pt x="3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40" y="49"/>
                    <a:pt x="42" y="50"/>
                    <a:pt x="44" y="51"/>
                  </a:cubicBezTo>
                  <a:cubicBezTo>
                    <a:pt x="40" y="56"/>
                    <a:pt x="40" y="56"/>
                    <a:pt x="40" y="56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2" name="îSļîḍe"/>
            <p:cNvSpPr/>
            <p:nvPr/>
          </p:nvSpPr>
          <p:spPr bwMode="auto">
            <a:xfrm>
              <a:off x="6049963" y="1431925"/>
              <a:ext cx="438150" cy="711200"/>
            </a:xfrm>
            <a:custGeom>
              <a:avLst/>
              <a:gdLst>
                <a:gd name="T0" fmla="*/ 252 w 276"/>
                <a:gd name="T1" fmla="*/ 0 h 448"/>
                <a:gd name="T2" fmla="*/ 276 w 276"/>
                <a:gd name="T3" fmla="*/ 13 h 448"/>
                <a:gd name="T4" fmla="*/ 24 w 276"/>
                <a:gd name="T5" fmla="*/ 160 h 448"/>
                <a:gd name="T6" fmla="*/ 24 w 276"/>
                <a:gd name="T7" fmla="*/ 448 h 448"/>
                <a:gd name="T8" fmla="*/ 0 w 276"/>
                <a:gd name="T9" fmla="*/ 435 h 448"/>
                <a:gd name="T10" fmla="*/ 0 w 276"/>
                <a:gd name="T11" fmla="*/ 145 h 448"/>
                <a:gd name="T12" fmla="*/ 252 w 276"/>
                <a:gd name="T13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448">
                  <a:moveTo>
                    <a:pt x="252" y="0"/>
                  </a:moveTo>
                  <a:lnTo>
                    <a:pt x="276" y="13"/>
                  </a:lnTo>
                  <a:lnTo>
                    <a:pt x="24" y="160"/>
                  </a:lnTo>
                  <a:lnTo>
                    <a:pt x="24" y="448"/>
                  </a:lnTo>
                  <a:lnTo>
                    <a:pt x="0" y="435"/>
                  </a:lnTo>
                  <a:lnTo>
                    <a:pt x="0" y="14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3" name="i$ḷiḋè"/>
            <p:cNvSpPr/>
            <p:nvPr/>
          </p:nvSpPr>
          <p:spPr bwMode="auto">
            <a:xfrm>
              <a:off x="6205538" y="1720850"/>
              <a:ext cx="133350" cy="174625"/>
            </a:xfrm>
            <a:custGeom>
              <a:avLst/>
              <a:gdLst>
                <a:gd name="T0" fmla="*/ 23 w 46"/>
                <a:gd name="T1" fmla="*/ 6 h 60"/>
                <a:gd name="T2" fmla="*/ 2 w 46"/>
                <a:gd name="T3" fmla="*/ 37 h 60"/>
                <a:gd name="T4" fmla="*/ 19 w 46"/>
                <a:gd name="T5" fmla="*/ 56 h 60"/>
                <a:gd name="T6" fmla="*/ 23 w 46"/>
                <a:gd name="T7" fmla="*/ 54 h 60"/>
                <a:gd name="T8" fmla="*/ 44 w 46"/>
                <a:gd name="T9" fmla="*/ 23 h 60"/>
                <a:gd name="T10" fmla="*/ 27 w 46"/>
                <a:gd name="T11" fmla="*/ 4 h 60"/>
                <a:gd name="T12" fmla="*/ 23 w 46"/>
                <a:gd name="T13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60">
                  <a:moveTo>
                    <a:pt x="23" y="6"/>
                  </a:moveTo>
                  <a:cubicBezTo>
                    <a:pt x="13" y="11"/>
                    <a:pt x="5" y="24"/>
                    <a:pt x="2" y="37"/>
                  </a:cubicBezTo>
                  <a:cubicBezTo>
                    <a:pt x="0" y="51"/>
                    <a:pt x="7" y="60"/>
                    <a:pt x="19" y="56"/>
                  </a:cubicBezTo>
                  <a:cubicBezTo>
                    <a:pt x="20" y="56"/>
                    <a:pt x="22" y="55"/>
                    <a:pt x="23" y="54"/>
                  </a:cubicBezTo>
                  <a:cubicBezTo>
                    <a:pt x="33" y="49"/>
                    <a:pt x="42" y="36"/>
                    <a:pt x="44" y="23"/>
                  </a:cubicBezTo>
                  <a:cubicBezTo>
                    <a:pt x="46" y="9"/>
                    <a:pt x="39" y="0"/>
                    <a:pt x="27" y="4"/>
                  </a:cubicBezTo>
                  <a:cubicBezTo>
                    <a:pt x="26" y="4"/>
                    <a:pt x="24" y="5"/>
                    <a:pt x="23" y="6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4" name="ïSľîḑé"/>
            <p:cNvSpPr/>
            <p:nvPr/>
          </p:nvSpPr>
          <p:spPr bwMode="auto">
            <a:xfrm>
              <a:off x="6115050" y="1608138"/>
              <a:ext cx="314325" cy="401638"/>
            </a:xfrm>
            <a:custGeom>
              <a:avLst/>
              <a:gdLst>
                <a:gd name="T0" fmla="*/ 3 w 108"/>
                <a:gd name="T1" fmla="*/ 79 h 138"/>
                <a:gd name="T2" fmla="*/ 5 w 108"/>
                <a:gd name="T3" fmla="*/ 76 h 138"/>
                <a:gd name="T4" fmla="*/ 18 w 108"/>
                <a:gd name="T5" fmla="*/ 68 h 138"/>
                <a:gd name="T6" fmla="*/ 24 w 108"/>
                <a:gd name="T7" fmla="*/ 55 h 138"/>
                <a:gd name="T8" fmla="*/ 20 w 108"/>
                <a:gd name="T9" fmla="*/ 43 h 138"/>
                <a:gd name="T10" fmla="*/ 20 w 108"/>
                <a:gd name="T11" fmla="*/ 40 h 138"/>
                <a:gd name="T12" fmla="*/ 30 w 108"/>
                <a:gd name="T13" fmla="*/ 28 h 138"/>
                <a:gd name="T14" fmla="*/ 31 w 108"/>
                <a:gd name="T15" fmla="*/ 27 h 138"/>
                <a:gd name="T16" fmla="*/ 32 w 108"/>
                <a:gd name="T17" fmla="*/ 27 h 138"/>
                <a:gd name="T18" fmla="*/ 42 w 108"/>
                <a:gd name="T19" fmla="*/ 32 h 138"/>
                <a:gd name="T20" fmla="*/ 52 w 108"/>
                <a:gd name="T21" fmla="*/ 24 h 138"/>
                <a:gd name="T22" fmla="*/ 58 w 108"/>
                <a:gd name="T23" fmla="*/ 7 h 138"/>
                <a:gd name="T24" fmla="*/ 59 w 108"/>
                <a:gd name="T25" fmla="*/ 4 h 138"/>
                <a:gd name="T26" fmla="*/ 60 w 108"/>
                <a:gd name="T27" fmla="*/ 4 h 138"/>
                <a:gd name="T28" fmla="*/ 71 w 108"/>
                <a:gd name="T29" fmla="*/ 1 h 138"/>
                <a:gd name="T30" fmla="*/ 72 w 108"/>
                <a:gd name="T31" fmla="*/ 2 h 138"/>
                <a:gd name="T32" fmla="*/ 72 w 108"/>
                <a:gd name="T33" fmla="*/ 17 h 138"/>
                <a:gd name="T34" fmla="*/ 81 w 108"/>
                <a:gd name="T35" fmla="*/ 19 h 138"/>
                <a:gd name="T36" fmla="*/ 94 w 108"/>
                <a:gd name="T37" fmla="*/ 7 h 138"/>
                <a:gd name="T38" fmla="*/ 94 w 108"/>
                <a:gd name="T39" fmla="*/ 6 h 138"/>
                <a:gd name="T40" fmla="*/ 96 w 108"/>
                <a:gd name="T41" fmla="*/ 6 h 138"/>
                <a:gd name="T42" fmla="*/ 102 w 108"/>
                <a:gd name="T43" fmla="*/ 14 h 138"/>
                <a:gd name="T44" fmla="*/ 102 w 108"/>
                <a:gd name="T45" fmla="*/ 17 h 138"/>
                <a:gd name="T46" fmla="*/ 92 w 108"/>
                <a:gd name="T47" fmla="*/ 33 h 138"/>
                <a:gd name="T48" fmla="*/ 94 w 108"/>
                <a:gd name="T49" fmla="*/ 44 h 138"/>
                <a:gd name="T50" fmla="*/ 106 w 108"/>
                <a:gd name="T51" fmla="*/ 43 h 138"/>
                <a:gd name="T52" fmla="*/ 107 w 108"/>
                <a:gd name="T53" fmla="*/ 45 h 138"/>
                <a:gd name="T54" fmla="*/ 105 w 108"/>
                <a:gd name="T55" fmla="*/ 59 h 138"/>
                <a:gd name="T56" fmla="*/ 103 w 108"/>
                <a:gd name="T57" fmla="*/ 62 h 138"/>
                <a:gd name="T58" fmla="*/ 90 w 108"/>
                <a:gd name="T59" fmla="*/ 70 h 138"/>
                <a:gd name="T60" fmla="*/ 84 w 108"/>
                <a:gd name="T61" fmla="*/ 83 h 138"/>
                <a:gd name="T62" fmla="*/ 88 w 108"/>
                <a:gd name="T63" fmla="*/ 95 h 138"/>
                <a:gd name="T64" fmla="*/ 88 w 108"/>
                <a:gd name="T65" fmla="*/ 98 h 138"/>
                <a:gd name="T66" fmla="*/ 78 w 108"/>
                <a:gd name="T67" fmla="*/ 110 h 138"/>
                <a:gd name="T68" fmla="*/ 77 w 108"/>
                <a:gd name="T69" fmla="*/ 111 h 138"/>
                <a:gd name="T70" fmla="*/ 76 w 108"/>
                <a:gd name="T71" fmla="*/ 111 h 138"/>
                <a:gd name="T72" fmla="*/ 66 w 108"/>
                <a:gd name="T73" fmla="*/ 106 h 138"/>
                <a:gd name="T74" fmla="*/ 56 w 108"/>
                <a:gd name="T75" fmla="*/ 114 h 138"/>
                <a:gd name="T76" fmla="*/ 50 w 108"/>
                <a:gd name="T77" fmla="*/ 131 h 138"/>
                <a:gd name="T78" fmla="*/ 49 w 108"/>
                <a:gd name="T79" fmla="*/ 134 h 138"/>
                <a:gd name="T80" fmla="*/ 48 w 108"/>
                <a:gd name="T81" fmla="*/ 134 h 138"/>
                <a:gd name="T82" fmla="*/ 37 w 108"/>
                <a:gd name="T83" fmla="*/ 137 h 138"/>
                <a:gd name="T84" fmla="*/ 36 w 108"/>
                <a:gd name="T85" fmla="*/ 136 h 138"/>
                <a:gd name="T86" fmla="*/ 36 w 108"/>
                <a:gd name="T87" fmla="*/ 121 h 138"/>
                <a:gd name="T88" fmla="*/ 27 w 108"/>
                <a:gd name="T89" fmla="*/ 119 h 138"/>
                <a:gd name="T90" fmla="*/ 15 w 108"/>
                <a:gd name="T91" fmla="*/ 131 h 138"/>
                <a:gd name="T92" fmla="*/ 14 w 108"/>
                <a:gd name="T93" fmla="*/ 132 h 138"/>
                <a:gd name="T94" fmla="*/ 12 w 108"/>
                <a:gd name="T95" fmla="*/ 132 h 138"/>
                <a:gd name="T96" fmla="*/ 6 w 108"/>
                <a:gd name="T97" fmla="*/ 124 h 138"/>
                <a:gd name="T98" fmla="*/ 6 w 108"/>
                <a:gd name="T99" fmla="*/ 121 h 138"/>
                <a:gd name="T100" fmla="*/ 16 w 108"/>
                <a:gd name="T101" fmla="*/ 105 h 138"/>
                <a:gd name="T102" fmla="*/ 14 w 108"/>
                <a:gd name="T103" fmla="*/ 94 h 138"/>
                <a:gd name="T104" fmla="*/ 2 w 108"/>
                <a:gd name="T105" fmla="*/ 95 h 138"/>
                <a:gd name="T106" fmla="*/ 1 w 108"/>
                <a:gd name="T107" fmla="*/ 93 h 138"/>
                <a:gd name="T108" fmla="*/ 3 w 108"/>
                <a:gd name="T109" fmla="*/ 79 h 138"/>
                <a:gd name="T110" fmla="*/ 50 w 108"/>
                <a:gd name="T111" fmla="*/ 95 h 138"/>
                <a:gd name="T112" fmla="*/ 54 w 108"/>
                <a:gd name="T113" fmla="*/ 93 h 138"/>
                <a:gd name="T114" fmla="*/ 75 w 108"/>
                <a:gd name="T115" fmla="*/ 62 h 138"/>
                <a:gd name="T116" fmla="*/ 58 w 108"/>
                <a:gd name="T117" fmla="*/ 43 h 138"/>
                <a:gd name="T118" fmla="*/ 54 w 108"/>
                <a:gd name="T119" fmla="*/ 45 h 138"/>
                <a:gd name="T120" fmla="*/ 33 w 108"/>
                <a:gd name="T121" fmla="*/ 76 h 138"/>
                <a:gd name="T122" fmla="*/ 50 w 108"/>
                <a:gd name="T123" fmla="*/ 95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8" h="138">
                  <a:moveTo>
                    <a:pt x="3" y="79"/>
                  </a:moveTo>
                  <a:cubicBezTo>
                    <a:pt x="3" y="78"/>
                    <a:pt x="4" y="77"/>
                    <a:pt x="5" y="76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20" y="64"/>
                    <a:pt x="22" y="59"/>
                    <a:pt x="24" y="5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19" y="43"/>
                    <a:pt x="20" y="41"/>
                    <a:pt x="20" y="4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7"/>
                    <a:pt x="31" y="27"/>
                    <a:pt x="31" y="27"/>
                  </a:cubicBezTo>
                  <a:cubicBezTo>
                    <a:pt x="31" y="26"/>
                    <a:pt x="32" y="26"/>
                    <a:pt x="32" y="27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5" y="29"/>
                    <a:pt x="49" y="26"/>
                    <a:pt x="52" y="24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6"/>
                    <a:pt x="59" y="5"/>
                    <a:pt x="59" y="4"/>
                  </a:cubicBezTo>
                  <a:cubicBezTo>
                    <a:pt x="59" y="4"/>
                    <a:pt x="60" y="4"/>
                    <a:pt x="60" y="4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2" y="0"/>
                    <a:pt x="72" y="1"/>
                    <a:pt x="72" y="2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6" y="17"/>
                    <a:pt x="79" y="18"/>
                    <a:pt x="81" y="19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5" y="6"/>
                    <a:pt x="95" y="6"/>
                    <a:pt x="96" y="6"/>
                  </a:cubicBezTo>
                  <a:cubicBezTo>
                    <a:pt x="102" y="14"/>
                    <a:pt x="102" y="14"/>
                    <a:pt x="102" y="14"/>
                  </a:cubicBezTo>
                  <a:cubicBezTo>
                    <a:pt x="103" y="14"/>
                    <a:pt x="102" y="16"/>
                    <a:pt x="102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3" y="36"/>
                    <a:pt x="94" y="40"/>
                    <a:pt x="94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7" y="43"/>
                    <a:pt x="108" y="44"/>
                    <a:pt x="107" y="45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60"/>
                    <a:pt x="104" y="61"/>
                    <a:pt x="103" y="62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88" y="74"/>
                    <a:pt x="86" y="79"/>
                    <a:pt x="84" y="83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7"/>
                    <a:pt x="88" y="9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1"/>
                    <a:pt x="78" y="111"/>
                    <a:pt x="77" y="111"/>
                  </a:cubicBezTo>
                  <a:cubicBezTo>
                    <a:pt x="77" y="112"/>
                    <a:pt x="76" y="112"/>
                    <a:pt x="76" y="111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3" y="109"/>
                    <a:pt x="60" y="112"/>
                    <a:pt x="56" y="114"/>
                  </a:cubicBezTo>
                  <a:cubicBezTo>
                    <a:pt x="50" y="131"/>
                    <a:pt x="50" y="131"/>
                    <a:pt x="50" y="131"/>
                  </a:cubicBezTo>
                  <a:cubicBezTo>
                    <a:pt x="50" y="132"/>
                    <a:pt x="50" y="133"/>
                    <a:pt x="49" y="134"/>
                  </a:cubicBezTo>
                  <a:cubicBezTo>
                    <a:pt x="49" y="134"/>
                    <a:pt x="49" y="134"/>
                    <a:pt x="48" y="134"/>
                  </a:cubicBezTo>
                  <a:cubicBezTo>
                    <a:pt x="37" y="137"/>
                    <a:pt x="37" y="137"/>
                    <a:pt x="37" y="137"/>
                  </a:cubicBezTo>
                  <a:cubicBezTo>
                    <a:pt x="36" y="138"/>
                    <a:pt x="36" y="137"/>
                    <a:pt x="36" y="136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3" y="121"/>
                    <a:pt x="30" y="120"/>
                    <a:pt x="27" y="119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13" y="132"/>
                    <a:pt x="13" y="132"/>
                    <a:pt x="12" y="132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6" y="124"/>
                    <a:pt x="6" y="122"/>
                    <a:pt x="6" y="121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5" y="102"/>
                    <a:pt x="14" y="98"/>
                    <a:pt x="14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1" y="95"/>
                    <a:pt x="0" y="94"/>
                    <a:pt x="1" y="93"/>
                  </a:cubicBezTo>
                  <a:lnTo>
                    <a:pt x="3" y="79"/>
                  </a:lnTo>
                  <a:close/>
                  <a:moveTo>
                    <a:pt x="50" y="95"/>
                  </a:moveTo>
                  <a:cubicBezTo>
                    <a:pt x="51" y="95"/>
                    <a:pt x="53" y="94"/>
                    <a:pt x="54" y="93"/>
                  </a:cubicBezTo>
                  <a:cubicBezTo>
                    <a:pt x="64" y="88"/>
                    <a:pt x="73" y="75"/>
                    <a:pt x="75" y="62"/>
                  </a:cubicBezTo>
                  <a:cubicBezTo>
                    <a:pt x="77" y="48"/>
                    <a:pt x="70" y="39"/>
                    <a:pt x="58" y="43"/>
                  </a:cubicBezTo>
                  <a:cubicBezTo>
                    <a:pt x="57" y="43"/>
                    <a:pt x="55" y="44"/>
                    <a:pt x="54" y="45"/>
                  </a:cubicBezTo>
                  <a:cubicBezTo>
                    <a:pt x="44" y="50"/>
                    <a:pt x="36" y="63"/>
                    <a:pt x="33" y="76"/>
                  </a:cubicBezTo>
                  <a:cubicBezTo>
                    <a:pt x="31" y="90"/>
                    <a:pt x="38" y="99"/>
                    <a:pt x="50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5" name="í$ļiḑè"/>
            <p:cNvSpPr/>
            <p:nvPr/>
          </p:nvSpPr>
          <p:spPr bwMode="auto">
            <a:xfrm>
              <a:off x="6088063" y="1452563"/>
              <a:ext cx="400050" cy="690563"/>
            </a:xfrm>
            <a:custGeom>
              <a:avLst/>
              <a:gdLst>
                <a:gd name="T0" fmla="*/ 137 w 137"/>
                <a:gd name="T1" fmla="*/ 158 h 237"/>
                <a:gd name="T2" fmla="*/ 0 w 137"/>
                <a:gd name="T3" fmla="*/ 237 h 237"/>
                <a:gd name="T4" fmla="*/ 0 w 137"/>
                <a:gd name="T5" fmla="*/ 80 h 237"/>
                <a:gd name="T6" fmla="*/ 137 w 137"/>
                <a:gd name="T7" fmla="*/ 0 h 237"/>
                <a:gd name="T8" fmla="*/ 137 w 137"/>
                <a:gd name="T9" fmla="*/ 158 h 237"/>
                <a:gd name="T10" fmla="*/ 11 w 137"/>
                <a:gd name="T11" fmla="*/ 148 h 237"/>
                <a:gd name="T12" fmla="*/ 23 w 137"/>
                <a:gd name="T13" fmla="*/ 147 h 237"/>
                <a:gd name="T14" fmla="*/ 25 w 137"/>
                <a:gd name="T15" fmla="*/ 158 h 237"/>
                <a:gd name="T16" fmla="*/ 15 w 137"/>
                <a:gd name="T17" fmla="*/ 174 h 237"/>
                <a:gd name="T18" fmla="*/ 15 w 137"/>
                <a:gd name="T19" fmla="*/ 177 h 237"/>
                <a:gd name="T20" fmla="*/ 21 w 137"/>
                <a:gd name="T21" fmla="*/ 185 h 237"/>
                <a:gd name="T22" fmla="*/ 23 w 137"/>
                <a:gd name="T23" fmla="*/ 185 h 237"/>
                <a:gd name="T24" fmla="*/ 24 w 137"/>
                <a:gd name="T25" fmla="*/ 184 h 237"/>
                <a:gd name="T26" fmla="*/ 36 w 137"/>
                <a:gd name="T27" fmla="*/ 172 h 237"/>
                <a:gd name="T28" fmla="*/ 45 w 137"/>
                <a:gd name="T29" fmla="*/ 174 h 237"/>
                <a:gd name="T30" fmla="*/ 45 w 137"/>
                <a:gd name="T31" fmla="*/ 189 h 237"/>
                <a:gd name="T32" fmla="*/ 46 w 137"/>
                <a:gd name="T33" fmla="*/ 190 h 237"/>
                <a:gd name="T34" fmla="*/ 57 w 137"/>
                <a:gd name="T35" fmla="*/ 187 h 237"/>
                <a:gd name="T36" fmla="*/ 58 w 137"/>
                <a:gd name="T37" fmla="*/ 187 h 237"/>
                <a:gd name="T38" fmla="*/ 59 w 137"/>
                <a:gd name="T39" fmla="*/ 184 h 237"/>
                <a:gd name="T40" fmla="*/ 65 w 137"/>
                <a:gd name="T41" fmla="*/ 167 h 237"/>
                <a:gd name="T42" fmla="*/ 75 w 137"/>
                <a:gd name="T43" fmla="*/ 159 h 237"/>
                <a:gd name="T44" fmla="*/ 85 w 137"/>
                <a:gd name="T45" fmla="*/ 164 h 237"/>
                <a:gd name="T46" fmla="*/ 86 w 137"/>
                <a:gd name="T47" fmla="*/ 164 h 237"/>
                <a:gd name="T48" fmla="*/ 87 w 137"/>
                <a:gd name="T49" fmla="*/ 163 h 237"/>
                <a:gd name="T50" fmla="*/ 97 w 137"/>
                <a:gd name="T51" fmla="*/ 151 h 237"/>
                <a:gd name="T52" fmla="*/ 97 w 137"/>
                <a:gd name="T53" fmla="*/ 148 h 237"/>
                <a:gd name="T54" fmla="*/ 93 w 137"/>
                <a:gd name="T55" fmla="*/ 136 h 237"/>
                <a:gd name="T56" fmla="*/ 99 w 137"/>
                <a:gd name="T57" fmla="*/ 123 h 237"/>
                <a:gd name="T58" fmla="*/ 112 w 137"/>
                <a:gd name="T59" fmla="*/ 115 h 237"/>
                <a:gd name="T60" fmla="*/ 114 w 137"/>
                <a:gd name="T61" fmla="*/ 112 h 237"/>
                <a:gd name="T62" fmla="*/ 116 w 137"/>
                <a:gd name="T63" fmla="*/ 98 h 237"/>
                <a:gd name="T64" fmla="*/ 115 w 137"/>
                <a:gd name="T65" fmla="*/ 96 h 237"/>
                <a:gd name="T66" fmla="*/ 103 w 137"/>
                <a:gd name="T67" fmla="*/ 97 h 237"/>
                <a:gd name="T68" fmla="*/ 101 w 137"/>
                <a:gd name="T69" fmla="*/ 86 h 237"/>
                <a:gd name="T70" fmla="*/ 111 w 137"/>
                <a:gd name="T71" fmla="*/ 70 h 237"/>
                <a:gd name="T72" fmla="*/ 111 w 137"/>
                <a:gd name="T73" fmla="*/ 67 h 237"/>
                <a:gd name="T74" fmla="*/ 105 w 137"/>
                <a:gd name="T75" fmla="*/ 59 h 237"/>
                <a:gd name="T76" fmla="*/ 103 w 137"/>
                <a:gd name="T77" fmla="*/ 59 h 237"/>
                <a:gd name="T78" fmla="*/ 103 w 137"/>
                <a:gd name="T79" fmla="*/ 60 h 237"/>
                <a:gd name="T80" fmla="*/ 90 w 137"/>
                <a:gd name="T81" fmla="*/ 72 h 237"/>
                <a:gd name="T82" fmla="*/ 81 w 137"/>
                <a:gd name="T83" fmla="*/ 70 h 237"/>
                <a:gd name="T84" fmla="*/ 81 w 137"/>
                <a:gd name="T85" fmla="*/ 55 h 237"/>
                <a:gd name="T86" fmla="*/ 80 w 137"/>
                <a:gd name="T87" fmla="*/ 54 h 237"/>
                <a:gd name="T88" fmla="*/ 69 w 137"/>
                <a:gd name="T89" fmla="*/ 57 h 237"/>
                <a:gd name="T90" fmla="*/ 68 w 137"/>
                <a:gd name="T91" fmla="*/ 57 h 237"/>
                <a:gd name="T92" fmla="*/ 67 w 137"/>
                <a:gd name="T93" fmla="*/ 60 h 237"/>
                <a:gd name="T94" fmla="*/ 61 w 137"/>
                <a:gd name="T95" fmla="*/ 77 h 237"/>
                <a:gd name="T96" fmla="*/ 51 w 137"/>
                <a:gd name="T97" fmla="*/ 85 h 237"/>
                <a:gd name="T98" fmla="*/ 41 w 137"/>
                <a:gd name="T99" fmla="*/ 80 h 237"/>
                <a:gd name="T100" fmla="*/ 40 w 137"/>
                <a:gd name="T101" fmla="*/ 80 h 237"/>
                <a:gd name="T102" fmla="*/ 39 w 137"/>
                <a:gd name="T103" fmla="*/ 81 h 237"/>
                <a:gd name="T104" fmla="*/ 29 w 137"/>
                <a:gd name="T105" fmla="*/ 93 h 237"/>
                <a:gd name="T106" fmla="*/ 29 w 137"/>
                <a:gd name="T107" fmla="*/ 96 h 237"/>
                <a:gd name="T108" fmla="*/ 33 w 137"/>
                <a:gd name="T109" fmla="*/ 108 h 237"/>
                <a:gd name="T110" fmla="*/ 27 w 137"/>
                <a:gd name="T111" fmla="*/ 121 h 237"/>
                <a:gd name="T112" fmla="*/ 14 w 137"/>
                <a:gd name="T113" fmla="*/ 129 h 237"/>
                <a:gd name="T114" fmla="*/ 12 w 137"/>
                <a:gd name="T115" fmla="*/ 132 h 237"/>
                <a:gd name="T116" fmla="*/ 10 w 137"/>
                <a:gd name="T117" fmla="*/ 146 h 237"/>
                <a:gd name="T118" fmla="*/ 11 w 137"/>
                <a:gd name="T119" fmla="*/ 14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7" h="236">
                  <a:moveTo>
                    <a:pt x="137" y="158"/>
                  </a:moveTo>
                  <a:cubicBezTo>
                    <a:pt x="0" y="237"/>
                    <a:pt x="0" y="237"/>
                    <a:pt x="0" y="237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7" y="0"/>
                    <a:pt x="137" y="0"/>
                    <a:pt x="137" y="0"/>
                  </a:cubicBezTo>
                  <a:lnTo>
                    <a:pt x="137" y="158"/>
                  </a:lnTo>
                  <a:close/>
                  <a:moveTo>
                    <a:pt x="11" y="148"/>
                  </a:moveTo>
                  <a:cubicBezTo>
                    <a:pt x="23" y="147"/>
                    <a:pt x="23" y="147"/>
                    <a:pt x="23" y="147"/>
                  </a:cubicBezTo>
                  <a:cubicBezTo>
                    <a:pt x="23" y="151"/>
                    <a:pt x="24" y="155"/>
                    <a:pt x="25" y="158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5" y="175"/>
                    <a:pt x="15" y="177"/>
                    <a:pt x="15" y="177"/>
                  </a:cubicBezTo>
                  <a:cubicBezTo>
                    <a:pt x="21" y="185"/>
                    <a:pt x="21" y="185"/>
                    <a:pt x="21" y="185"/>
                  </a:cubicBezTo>
                  <a:cubicBezTo>
                    <a:pt x="22" y="185"/>
                    <a:pt x="22" y="185"/>
                    <a:pt x="23" y="185"/>
                  </a:cubicBezTo>
                  <a:cubicBezTo>
                    <a:pt x="23" y="185"/>
                    <a:pt x="23" y="185"/>
                    <a:pt x="24" y="184"/>
                  </a:cubicBezTo>
                  <a:cubicBezTo>
                    <a:pt x="36" y="172"/>
                    <a:pt x="36" y="172"/>
                    <a:pt x="36" y="172"/>
                  </a:cubicBezTo>
                  <a:cubicBezTo>
                    <a:pt x="39" y="173"/>
                    <a:pt x="42" y="174"/>
                    <a:pt x="45" y="174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5" y="190"/>
                    <a:pt x="45" y="191"/>
                    <a:pt x="46" y="190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59" y="186"/>
                    <a:pt x="59" y="185"/>
                    <a:pt x="59" y="184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9" y="165"/>
                    <a:pt x="72" y="162"/>
                    <a:pt x="75" y="159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6" y="165"/>
                    <a:pt x="86" y="164"/>
                  </a:cubicBezTo>
                  <a:cubicBezTo>
                    <a:pt x="87" y="164"/>
                    <a:pt x="87" y="164"/>
                    <a:pt x="87" y="163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0"/>
                    <a:pt x="98" y="148"/>
                    <a:pt x="97" y="148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5" y="132"/>
                    <a:pt x="97" y="127"/>
                    <a:pt x="99" y="123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3" y="114"/>
                    <a:pt x="114" y="113"/>
                    <a:pt x="114" y="112"/>
                  </a:cubicBezTo>
                  <a:cubicBezTo>
                    <a:pt x="116" y="98"/>
                    <a:pt x="116" y="98"/>
                    <a:pt x="116" y="98"/>
                  </a:cubicBezTo>
                  <a:cubicBezTo>
                    <a:pt x="117" y="97"/>
                    <a:pt x="116" y="96"/>
                    <a:pt x="115" y="96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03" y="93"/>
                    <a:pt x="102" y="89"/>
                    <a:pt x="101" y="86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1" y="69"/>
                    <a:pt x="112" y="67"/>
                    <a:pt x="111" y="67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4" y="59"/>
                    <a:pt x="104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88" y="71"/>
                    <a:pt x="85" y="70"/>
                    <a:pt x="81" y="70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1" y="54"/>
                    <a:pt x="81" y="53"/>
                    <a:pt x="80" y="54"/>
                  </a:cubicBezTo>
                  <a:cubicBezTo>
                    <a:pt x="69" y="57"/>
                    <a:pt x="69" y="57"/>
                    <a:pt x="69" y="57"/>
                  </a:cubicBezTo>
                  <a:cubicBezTo>
                    <a:pt x="69" y="57"/>
                    <a:pt x="68" y="57"/>
                    <a:pt x="68" y="57"/>
                  </a:cubicBezTo>
                  <a:cubicBezTo>
                    <a:pt x="68" y="58"/>
                    <a:pt x="67" y="59"/>
                    <a:pt x="67" y="60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58" y="79"/>
                    <a:pt x="54" y="82"/>
                    <a:pt x="51" y="85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79"/>
                    <a:pt x="40" y="79"/>
                    <a:pt x="40" y="80"/>
                  </a:cubicBezTo>
                  <a:cubicBezTo>
                    <a:pt x="40" y="80"/>
                    <a:pt x="39" y="80"/>
                    <a:pt x="39" y="81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4"/>
                    <a:pt x="28" y="96"/>
                    <a:pt x="29" y="96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1" y="112"/>
                    <a:pt x="29" y="117"/>
                    <a:pt x="27" y="121"/>
                  </a:cubicBezTo>
                  <a:cubicBezTo>
                    <a:pt x="14" y="129"/>
                    <a:pt x="14" y="129"/>
                    <a:pt x="14" y="129"/>
                  </a:cubicBezTo>
                  <a:cubicBezTo>
                    <a:pt x="13" y="130"/>
                    <a:pt x="12" y="131"/>
                    <a:pt x="12" y="132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9" y="147"/>
                    <a:pt x="10" y="148"/>
                    <a:pt x="11" y="148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6" name="ïS1îďe"/>
            <p:cNvSpPr/>
            <p:nvPr/>
          </p:nvSpPr>
          <p:spPr bwMode="auto">
            <a:xfrm>
              <a:off x="3567113" y="2017713"/>
              <a:ext cx="436562" cy="711200"/>
            </a:xfrm>
            <a:custGeom>
              <a:avLst/>
              <a:gdLst>
                <a:gd name="T0" fmla="*/ 252 w 275"/>
                <a:gd name="T1" fmla="*/ 0 h 448"/>
                <a:gd name="T2" fmla="*/ 275 w 275"/>
                <a:gd name="T3" fmla="*/ 13 h 448"/>
                <a:gd name="T4" fmla="*/ 22 w 275"/>
                <a:gd name="T5" fmla="*/ 160 h 448"/>
                <a:gd name="T6" fmla="*/ 24 w 275"/>
                <a:gd name="T7" fmla="*/ 448 h 448"/>
                <a:gd name="T8" fmla="*/ 0 w 275"/>
                <a:gd name="T9" fmla="*/ 436 h 448"/>
                <a:gd name="T10" fmla="*/ 0 w 275"/>
                <a:gd name="T11" fmla="*/ 145 h 448"/>
                <a:gd name="T12" fmla="*/ 252 w 275"/>
                <a:gd name="T13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448">
                  <a:moveTo>
                    <a:pt x="252" y="0"/>
                  </a:moveTo>
                  <a:lnTo>
                    <a:pt x="275" y="13"/>
                  </a:lnTo>
                  <a:lnTo>
                    <a:pt x="22" y="160"/>
                  </a:lnTo>
                  <a:lnTo>
                    <a:pt x="24" y="448"/>
                  </a:lnTo>
                  <a:lnTo>
                    <a:pt x="0" y="436"/>
                  </a:lnTo>
                  <a:lnTo>
                    <a:pt x="0" y="145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7" name="îSlíďé"/>
            <p:cNvSpPr/>
            <p:nvPr/>
          </p:nvSpPr>
          <p:spPr bwMode="auto">
            <a:xfrm>
              <a:off x="3721100" y="2306638"/>
              <a:ext cx="134937" cy="174625"/>
            </a:xfrm>
            <a:custGeom>
              <a:avLst/>
              <a:gdLst>
                <a:gd name="T0" fmla="*/ 23 w 46"/>
                <a:gd name="T1" fmla="*/ 6 h 60"/>
                <a:gd name="T2" fmla="*/ 2 w 46"/>
                <a:gd name="T3" fmla="*/ 37 h 60"/>
                <a:gd name="T4" fmla="*/ 19 w 46"/>
                <a:gd name="T5" fmla="*/ 56 h 60"/>
                <a:gd name="T6" fmla="*/ 23 w 46"/>
                <a:gd name="T7" fmla="*/ 54 h 60"/>
                <a:gd name="T8" fmla="*/ 44 w 46"/>
                <a:gd name="T9" fmla="*/ 23 h 60"/>
                <a:gd name="T10" fmla="*/ 27 w 46"/>
                <a:gd name="T11" fmla="*/ 4 h 60"/>
                <a:gd name="T12" fmla="*/ 23 w 46"/>
                <a:gd name="T13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60">
                  <a:moveTo>
                    <a:pt x="23" y="6"/>
                  </a:moveTo>
                  <a:cubicBezTo>
                    <a:pt x="13" y="11"/>
                    <a:pt x="5" y="24"/>
                    <a:pt x="2" y="37"/>
                  </a:cubicBezTo>
                  <a:cubicBezTo>
                    <a:pt x="0" y="51"/>
                    <a:pt x="7" y="60"/>
                    <a:pt x="19" y="56"/>
                  </a:cubicBezTo>
                  <a:cubicBezTo>
                    <a:pt x="20" y="56"/>
                    <a:pt x="22" y="55"/>
                    <a:pt x="23" y="54"/>
                  </a:cubicBezTo>
                  <a:cubicBezTo>
                    <a:pt x="33" y="49"/>
                    <a:pt x="41" y="36"/>
                    <a:pt x="44" y="23"/>
                  </a:cubicBezTo>
                  <a:cubicBezTo>
                    <a:pt x="46" y="9"/>
                    <a:pt x="39" y="0"/>
                    <a:pt x="27" y="4"/>
                  </a:cubicBezTo>
                  <a:cubicBezTo>
                    <a:pt x="26" y="4"/>
                    <a:pt x="24" y="5"/>
                    <a:pt x="23" y="6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8" name="iśľiḑê"/>
            <p:cNvSpPr/>
            <p:nvPr/>
          </p:nvSpPr>
          <p:spPr bwMode="auto">
            <a:xfrm>
              <a:off x="3630613" y="2193925"/>
              <a:ext cx="315912" cy="401638"/>
            </a:xfrm>
            <a:custGeom>
              <a:avLst/>
              <a:gdLst>
                <a:gd name="T0" fmla="*/ 3 w 108"/>
                <a:gd name="T1" fmla="*/ 79 h 138"/>
                <a:gd name="T2" fmla="*/ 5 w 108"/>
                <a:gd name="T3" fmla="*/ 76 h 138"/>
                <a:gd name="T4" fmla="*/ 18 w 108"/>
                <a:gd name="T5" fmla="*/ 68 h 138"/>
                <a:gd name="T6" fmla="*/ 24 w 108"/>
                <a:gd name="T7" fmla="*/ 55 h 138"/>
                <a:gd name="T8" fmla="*/ 20 w 108"/>
                <a:gd name="T9" fmla="*/ 43 h 138"/>
                <a:gd name="T10" fmla="*/ 20 w 108"/>
                <a:gd name="T11" fmla="*/ 40 h 138"/>
                <a:gd name="T12" fmla="*/ 30 w 108"/>
                <a:gd name="T13" fmla="*/ 28 h 138"/>
                <a:gd name="T14" fmla="*/ 31 w 108"/>
                <a:gd name="T15" fmla="*/ 27 h 138"/>
                <a:gd name="T16" fmla="*/ 32 w 108"/>
                <a:gd name="T17" fmla="*/ 27 h 138"/>
                <a:gd name="T18" fmla="*/ 42 w 108"/>
                <a:gd name="T19" fmla="*/ 32 h 138"/>
                <a:gd name="T20" fmla="*/ 52 w 108"/>
                <a:gd name="T21" fmla="*/ 24 h 138"/>
                <a:gd name="T22" fmla="*/ 58 w 108"/>
                <a:gd name="T23" fmla="*/ 7 h 138"/>
                <a:gd name="T24" fmla="*/ 59 w 108"/>
                <a:gd name="T25" fmla="*/ 4 h 138"/>
                <a:gd name="T26" fmla="*/ 60 w 108"/>
                <a:gd name="T27" fmla="*/ 4 h 138"/>
                <a:gd name="T28" fmla="*/ 71 w 108"/>
                <a:gd name="T29" fmla="*/ 1 h 138"/>
                <a:gd name="T30" fmla="*/ 72 w 108"/>
                <a:gd name="T31" fmla="*/ 2 h 138"/>
                <a:gd name="T32" fmla="*/ 72 w 108"/>
                <a:gd name="T33" fmla="*/ 17 h 138"/>
                <a:gd name="T34" fmla="*/ 81 w 108"/>
                <a:gd name="T35" fmla="*/ 19 h 138"/>
                <a:gd name="T36" fmla="*/ 94 w 108"/>
                <a:gd name="T37" fmla="*/ 7 h 138"/>
                <a:gd name="T38" fmla="*/ 94 w 108"/>
                <a:gd name="T39" fmla="*/ 6 h 138"/>
                <a:gd name="T40" fmla="*/ 96 w 108"/>
                <a:gd name="T41" fmla="*/ 6 h 138"/>
                <a:gd name="T42" fmla="*/ 102 w 108"/>
                <a:gd name="T43" fmla="*/ 14 h 138"/>
                <a:gd name="T44" fmla="*/ 102 w 108"/>
                <a:gd name="T45" fmla="*/ 16 h 138"/>
                <a:gd name="T46" fmla="*/ 92 w 108"/>
                <a:gd name="T47" fmla="*/ 33 h 138"/>
                <a:gd name="T48" fmla="*/ 94 w 108"/>
                <a:gd name="T49" fmla="*/ 44 h 138"/>
                <a:gd name="T50" fmla="*/ 106 w 108"/>
                <a:gd name="T51" fmla="*/ 43 h 138"/>
                <a:gd name="T52" fmla="*/ 107 w 108"/>
                <a:gd name="T53" fmla="*/ 45 h 138"/>
                <a:gd name="T54" fmla="*/ 105 w 108"/>
                <a:gd name="T55" fmla="*/ 59 h 138"/>
                <a:gd name="T56" fmla="*/ 103 w 108"/>
                <a:gd name="T57" fmla="*/ 62 h 138"/>
                <a:gd name="T58" fmla="*/ 90 w 108"/>
                <a:gd name="T59" fmla="*/ 70 h 138"/>
                <a:gd name="T60" fmla="*/ 84 w 108"/>
                <a:gd name="T61" fmla="*/ 83 h 138"/>
                <a:gd name="T62" fmla="*/ 88 w 108"/>
                <a:gd name="T63" fmla="*/ 95 h 138"/>
                <a:gd name="T64" fmla="*/ 88 w 108"/>
                <a:gd name="T65" fmla="*/ 98 h 138"/>
                <a:gd name="T66" fmla="*/ 78 w 108"/>
                <a:gd name="T67" fmla="*/ 110 h 138"/>
                <a:gd name="T68" fmla="*/ 77 w 108"/>
                <a:gd name="T69" fmla="*/ 111 h 138"/>
                <a:gd name="T70" fmla="*/ 76 w 108"/>
                <a:gd name="T71" fmla="*/ 111 h 138"/>
                <a:gd name="T72" fmla="*/ 66 w 108"/>
                <a:gd name="T73" fmla="*/ 106 h 138"/>
                <a:gd name="T74" fmla="*/ 56 w 108"/>
                <a:gd name="T75" fmla="*/ 114 h 138"/>
                <a:gd name="T76" fmla="*/ 50 w 108"/>
                <a:gd name="T77" fmla="*/ 131 h 138"/>
                <a:gd name="T78" fmla="*/ 49 w 108"/>
                <a:gd name="T79" fmla="*/ 133 h 138"/>
                <a:gd name="T80" fmla="*/ 48 w 108"/>
                <a:gd name="T81" fmla="*/ 134 h 138"/>
                <a:gd name="T82" fmla="*/ 37 w 108"/>
                <a:gd name="T83" fmla="*/ 137 h 138"/>
                <a:gd name="T84" fmla="*/ 36 w 108"/>
                <a:gd name="T85" fmla="*/ 136 h 138"/>
                <a:gd name="T86" fmla="*/ 36 w 108"/>
                <a:gd name="T87" fmla="*/ 121 h 138"/>
                <a:gd name="T88" fmla="*/ 27 w 108"/>
                <a:gd name="T89" fmla="*/ 119 h 138"/>
                <a:gd name="T90" fmla="*/ 14 w 108"/>
                <a:gd name="T91" fmla="*/ 131 h 138"/>
                <a:gd name="T92" fmla="*/ 14 w 108"/>
                <a:gd name="T93" fmla="*/ 132 h 138"/>
                <a:gd name="T94" fmla="*/ 12 w 108"/>
                <a:gd name="T95" fmla="*/ 132 h 138"/>
                <a:gd name="T96" fmla="*/ 6 w 108"/>
                <a:gd name="T97" fmla="*/ 124 h 138"/>
                <a:gd name="T98" fmla="*/ 6 w 108"/>
                <a:gd name="T99" fmla="*/ 121 h 138"/>
                <a:gd name="T100" fmla="*/ 16 w 108"/>
                <a:gd name="T101" fmla="*/ 105 h 138"/>
                <a:gd name="T102" fmla="*/ 14 w 108"/>
                <a:gd name="T103" fmla="*/ 94 h 138"/>
                <a:gd name="T104" fmla="*/ 2 w 108"/>
                <a:gd name="T105" fmla="*/ 95 h 138"/>
                <a:gd name="T106" fmla="*/ 1 w 108"/>
                <a:gd name="T107" fmla="*/ 93 h 138"/>
                <a:gd name="T108" fmla="*/ 3 w 108"/>
                <a:gd name="T109" fmla="*/ 79 h 138"/>
                <a:gd name="T110" fmla="*/ 50 w 108"/>
                <a:gd name="T111" fmla="*/ 95 h 138"/>
                <a:gd name="T112" fmla="*/ 54 w 108"/>
                <a:gd name="T113" fmla="*/ 93 h 138"/>
                <a:gd name="T114" fmla="*/ 75 w 108"/>
                <a:gd name="T115" fmla="*/ 62 h 138"/>
                <a:gd name="T116" fmla="*/ 58 w 108"/>
                <a:gd name="T117" fmla="*/ 43 h 138"/>
                <a:gd name="T118" fmla="*/ 54 w 108"/>
                <a:gd name="T119" fmla="*/ 45 h 138"/>
                <a:gd name="T120" fmla="*/ 33 w 108"/>
                <a:gd name="T121" fmla="*/ 76 h 138"/>
                <a:gd name="T122" fmla="*/ 50 w 108"/>
                <a:gd name="T123" fmla="*/ 95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8" h="138">
                  <a:moveTo>
                    <a:pt x="3" y="79"/>
                  </a:moveTo>
                  <a:cubicBezTo>
                    <a:pt x="3" y="78"/>
                    <a:pt x="4" y="77"/>
                    <a:pt x="5" y="76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20" y="64"/>
                    <a:pt x="22" y="59"/>
                    <a:pt x="24" y="5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19" y="43"/>
                    <a:pt x="19" y="41"/>
                    <a:pt x="20" y="4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7"/>
                    <a:pt x="31" y="27"/>
                    <a:pt x="31" y="27"/>
                  </a:cubicBezTo>
                  <a:cubicBezTo>
                    <a:pt x="31" y="26"/>
                    <a:pt x="32" y="26"/>
                    <a:pt x="32" y="27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5" y="29"/>
                    <a:pt x="48" y="26"/>
                    <a:pt x="52" y="24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6"/>
                    <a:pt x="58" y="5"/>
                    <a:pt x="59" y="4"/>
                  </a:cubicBezTo>
                  <a:cubicBezTo>
                    <a:pt x="59" y="4"/>
                    <a:pt x="60" y="4"/>
                    <a:pt x="60" y="4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2" y="0"/>
                    <a:pt x="72" y="1"/>
                    <a:pt x="72" y="2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6" y="17"/>
                    <a:pt x="78" y="18"/>
                    <a:pt x="81" y="19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5" y="6"/>
                    <a:pt x="95" y="6"/>
                    <a:pt x="96" y="6"/>
                  </a:cubicBezTo>
                  <a:cubicBezTo>
                    <a:pt x="102" y="14"/>
                    <a:pt x="102" y="14"/>
                    <a:pt x="102" y="14"/>
                  </a:cubicBezTo>
                  <a:cubicBezTo>
                    <a:pt x="102" y="14"/>
                    <a:pt x="102" y="16"/>
                    <a:pt x="102" y="16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93" y="36"/>
                    <a:pt x="94" y="40"/>
                    <a:pt x="94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7" y="43"/>
                    <a:pt x="108" y="44"/>
                    <a:pt x="107" y="45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60"/>
                    <a:pt x="104" y="61"/>
                    <a:pt x="103" y="62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88" y="74"/>
                    <a:pt x="86" y="79"/>
                    <a:pt x="84" y="83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8" y="97"/>
                    <a:pt x="88" y="98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1"/>
                    <a:pt x="77" y="111"/>
                    <a:pt x="77" y="111"/>
                  </a:cubicBezTo>
                  <a:cubicBezTo>
                    <a:pt x="77" y="112"/>
                    <a:pt x="76" y="112"/>
                    <a:pt x="76" y="111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3" y="109"/>
                    <a:pt x="59" y="112"/>
                    <a:pt x="56" y="114"/>
                  </a:cubicBezTo>
                  <a:cubicBezTo>
                    <a:pt x="50" y="131"/>
                    <a:pt x="50" y="131"/>
                    <a:pt x="50" y="131"/>
                  </a:cubicBezTo>
                  <a:cubicBezTo>
                    <a:pt x="50" y="132"/>
                    <a:pt x="49" y="133"/>
                    <a:pt x="49" y="133"/>
                  </a:cubicBezTo>
                  <a:cubicBezTo>
                    <a:pt x="49" y="134"/>
                    <a:pt x="48" y="134"/>
                    <a:pt x="48" y="134"/>
                  </a:cubicBezTo>
                  <a:cubicBezTo>
                    <a:pt x="37" y="137"/>
                    <a:pt x="37" y="137"/>
                    <a:pt x="37" y="137"/>
                  </a:cubicBezTo>
                  <a:cubicBezTo>
                    <a:pt x="36" y="138"/>
                    <a:pt x="36" y="137"/>
                    <a:pt x="36" y="136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2" y="121"/>
                    <a:pt x="29" y="120"/>
                    <a:pt x="27" y="119"/>
                  </a:cubicBezTo>
                  <a:cubicBezTo>
                    <a:pt x="14" y="131"/>
                    <a:pt x="14" y="131"/>
                    <a:pt x="14" y="131"/>
                  </a:cubicBezTo>
                  <a:cubicBezTo>
                    <a:pt x="14" y="131"/>
                    <a:pt x="14" y="132"/>
                    <a:pt x="14" y="132"/>
                  </a:cubicBezTo>
                  <a:cubicBezTo>
                    <a:pt x="13" y="132"/>
                    <a:pt x="13" y="132"/>
                    <a:pt x="12" y="132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5" y="124"/>
                    <a:pt x="6" y="122"/>
                    <a:pt x="6" y="121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5" y="102"/>
                    <a:pt x="14" y="98"/>
                    <a:pt x="14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1" y="95"/>
                    <a:pt x="0" y="94"/>
                    <a:pt x="1" y="93"/>
                  </a:cubicBezTo>
                  <a:lnTo>
                    <a:pt x="3" y="79"/>
                  </a:lnTo>
                  <a:close/>
                  <a:moveTo>
                    <a:pt x="50" y="95"/>
                  </a:moveTo>
                  <a:cubicBezTo>
                    <a:pt x="51" y="95"/>
                    <a:pt x="53" y="94"/>
                    <a:pt x="54" y="93"/>
                  </a:cubicBezTo>
                  <a:cubicBezTo>
                    <a:pt x="64" y="88"/>
                    <a:pt x="72" y="75"/>
                    <a:pt x="75" y="62"/>
                  </a:cubicBezTo>
                  <a:cubicBezTo>
                    <a:pt x="77" y="48"/>
                    <a:pt x="70" y="39"/>
                    <a:pt x="58" y="43"/>
                  </a:cubicBezTo>
                  <a:cubicBezTo>
                    <a:pt x="57" y="43"/>
                    <a:pt x="55" y="44"/>
                    <a:pt x="54" y="45"/>
                  </a:cubicBezTo>
                  <a:cubicBezTo>
                    <a:pt x="44" y="50"/>
                    <a:pt x="36" y="63"/>
                    <a:pt x="33" y="76"/>
                  </a:cubicBezTo>
                  <a:cubicBezTo>
                    <a:pt x="31" y="90"/>
                    <a:pt x="38" y="99"/>
                    <a:pt x="50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99" name="iṩļîḑè"/>
            <p:cNvSpPr/>
            <p:nvPr/>
          </p:nvSpPr>
          <p:spPr bwMode="auto">
            <a:xfrm>
              <a:off x="3602038" y="2038350"/>
              <a:ext cx="401637" cy="690563"/>
            </a:xfrm>
            <a:custGeom>
              <a:avLst/>
              <a:gdLst>
                <a:gd name="T0" fmla="*/ 138 w 138"/>
                <a:gd name="T1" fmla="*/ 158 h 237"/>
                <a:gd name="T2" fmla="*/ 1 w 138"/>
                <a:gd name="T3" fmla="*/ 237 h 237"/>
                <a:gd name="T4" fmla="*/ 0 w 138"/>
                <a:gd name="T5" fmla="*/ 80 h 237"/>
                <a:gd name="T6" fmla="*/ 138 w 138"/>
                <a:gd name="T7" fmla="*/ 0 h 237"/>
                <a:gd name="T8" fmla="*/ 138 w 138"/>
                <a:gd name="T9" fmla="*/ 158 h 237"/>
                <a:gd name="T10" fmla="*/ 12 w 138"/>
                <a:gd name="T11" fmla="*/ 148 h 237"/>
                <a:gd name="T12" fmla="*/ 24 w 138"/>
                <a:gd name="T13" fmla="*/ 147 h 237"/>
                <a:gd name="T14" fmla="*/ 26 w 138"/>
                <a:gd name="T15" fmla="*/ 158 h 237"/>
                <a:gd name="T16" fmla="*/ 16 w 138"/>
                <a:gd name="T17" fmla="*/ 174 h 237"/>
                <a:gd name="T18" fmla="*/ 16 w 138"/>
                <a:gd name="T19" fmla="*/ 177 h 237"/>
                <a:gd name="T20" fmla="*/ 22 w 138"/>
                <a:gd name="T21" fmla="*/ 185 h 237"/>
                <a:gd name="T22" fmla="*/ 24 w 138"/>
                <a:gd name="T23" fmla="*/ 185 h 237"/>
                <a:gd name="T24" fmla="*/ 24 w 138"/>
                <a:gd name="T25" fmla="*/ 184 h 237"/>
                <a:gd name="T26" fmla="*/ 37 w 138"/>
                <a:gd name="T27" fmla="*/ 172 h 237"/>
                <a:gd name="T28" fmla="*/ 46 w 138"/>
                <a:gd name="T29" fmla="*/ 174 h 237"/>
                <a:gd name="T30" fmla="*/ 46 w 138"/>
                <a:gd name="T31" fmla="*/ 189 h 237"/>
                <a:gd name="T32" fmla="*/ 47 w 138"/>
                <a:gd name="T33" fmla="*/ 190 h 237"/>
                <a:gd name="T34" fmla="*/ 58 w 138"/>
                <a:gd name="T35" fmla="*/ 187 h 237"/>
                <a:gd name="T36" fmla="*/ 59 w 138"/>
                <a:gd name="T37" fmla="*/ 186 h 237"/>
                <a:gd name="T38" fmla="*/ 60 w 138"/>
                <a:gd name="T39" fmla="*/ 184 h 237"/>
                <a:gd name="T40" fmla="*/ 66 w 138"/>
                <a:gd name="T41" fmla="*/ 167 h 237"/>
                <a:gd name="T42" fmla="*/ 76 w 138"/>
                <a:gd name="T43" fmla="*/ 159 h 237"/>
                <a:gd name="T44" fmla="*/ 86 w 138"/>
                <a:gd name="T45" fmla="*/ 164 h 237"/>
                <a:gd name="T46" fmla="*/ 87 w 138"/>
                <a:gd name="T47" fmla="*/ 164 h 237"/>
                <a:gd name="T48" fmla="*/ 88 w 138"/>
                <a:gd name="T49" fmla="*/ 163 h 237"/>
                <a:gd name="T50" fmla="*/ 98 w 138"/>
                <a:gd name="T51" fmla="*/ 151 h 237"/>
                <a:gd name="T52" fmla="*/ 98 w 138"/>
                <a:gd name="T53" fmla="*/ 148 h 237"/>
                <a:gd name="T54" fmla="*/ 94 w 138"/>
                <a:gd name="T55" fmla="*/ 136 h 237"/>
                <a:gd name="T56" fmla="*/ 100 w 138"/>
                <a:gd name="T57" fmla="*/ 123 h 237"/>
                <a:gd name="T58" fmla="*/ 113 w 138"/>
                <a:gd name="T59" fmla="*/ 115 h 237"/>
                <a:gd name="T60" fmla="*/ 115 w 138"/>
                <a:gd name="T61" fmla="*/ 112 h 237"/>
                <a:gd name="T62" fmla="*/ 117 w 138"/>
                <a:gd name="T63" fmla="*/ 98 h 237"/>
                <a:gd name="T64" fmla="*/ 116 w 138"/>
                <a:gd name="T65" fmla="*/ 96 h 237"/>
                <a:gd name="T66" fmla="*/ 104 w 138"/>
                <a:gd name="T67" fmla="*/ 97 h 237"/>
                <a:gd name="T68" fmla="*/ 102 w 138"/>
                <a:gd name="T69" fmla="*/ 86 h 237"/>
                <a:gd name="T70" fmla="*/ 112 w 138"/>
                <a:gd name="T71" fmla="*/ 69 h 237"/>
                <a:gd name="T72" fmla="*/ 112 w 138"/>
                <a:gd name="T73" fmla="*/ 67 h 237"/>
                <a:gd name="T74" fmla="*/ 106 w 138"/>
                <a:gd name="T75" fmla="*/ 59 h 237"/>
                <a:gd name="T76" fmla="*/ 104 w 138"/>
                <a:gd name="T77" fmla="*/ 59 h 237"/>
                <a:gd name="T78" fmla="*/ 104 w 138"/>
                <a:gd name="T79" fmla="*/ 60 h 237"/>
                <a:gd name="T80" fmla="*/ 91 w 138"/>
                <a:gd name="T81" fmla="*/ 72 h 237"/>
                <a:gd name="T82" fmla="*/ 82 w 138"/>
                <a:gd name="T83" fmla="*/ 70 h 237"/>
                <a:gd name="T84" fmla="*/ 82 w 138"/>
                <a:gd name="T85" fmla="*/ 55 h 237"/>
                <a:gd name="T86" fmla="*/ 81 w 138"/>
                <a:gd name="T87" fmla="*/ 54 h 237"/>
                <a:gd name="T88" fmla="*/ 70 w 138"/>
                <a:gd name="T89" fmla="*/ 57 h 237"/>
                <a:gd name="T90" fmla="*/ 69 w 138"/>
                <a:gd name="T91" fmla="*/ 57 h 237"/>
                <a:gd name="T92" fmla="*/ 68 w 138"/>
                <a:gd name="T93" fmla="*/ 60 h 237"/>
                <a:gd name="T94" fmla="*/ 62 w 138"/>
                <a:gd name="T95" fmla="*/ 77 h 237"/>
                <a:gd name="T96" fmla="*/ 52 w 138"/>
                <a:gd name="T97" fmla="*/ 85 h 237"/>
                <a:gd name="T98" fmla="*/ 42 w 138"/>
                <a:gd name="T99" fmla="*/ 80 h 237"/>
                <a:gd name="T100" fmla="*/ 41 w 138"/>
                <a:gd name="T101" fmla="*/ 80 h 237"/>
                <a:gd name="T102" fmla="*/ 40 w 138"/>
                <a:gd name="T103" fmla="*/ 81 h 237"/>
                <a:gd name="T104" fmla="*/ 30 w 138"/>
                <a:gd name="T105" fmla="*/ 93 h 237"/>
                <a:gd name="T106" fmla="*/ 30 w 138"/>
                <a:gd name="T107" fmla="*/ 96 h 237"/>
                <a:gd name="T108" fmla="*/ 34 w 138"/>
                <a:gd name="T109" fmla="*/ 108 h 237"/>
                <a:gd name="T110" fmla="*/ 28 w 138"/>
                <a:gd name="T111" fmla="*/ 121 h 237"/>
                <a:gd name="T112" fmla="*/ 15 w 138"/>
                <a:gd name="T113" fmla="*/ 129 h 237"/>
                <a:gd name="T114" fmla="*/ 13 w 138"/>
                <a:gd name="T115" fmla="*/ 132 h 237"/>
                <a:gd name="T116" fmla="*/ 11 w 138"/>
                <a:gd name="T117" fmla="*/ 146 h 237"/>
                <a:gd name="T118" fmla="*/ 12 w 138"/>
                <a:gd name="T119" fmla="*/ 14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38" h="236">
                  <a:moveTo>
                    <a:pt x="138" y="158"/>
                  </a:moveTo>
                  <a:cubicBezTo>
                    <a:pt x="1" y="237"/>
                    <a:pt x="1" y="237"/>
                    <a:pt x="1" y="237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8" y="0"/>
                    <a:pt x="138" y="0"/>
                    <a:pt x="138" y="0"/>
                  </a:cubicBezTo>
                  <a:lnTo>
                    <a:pt x="138" y="158"/>
                  </a:lnTo>
                  <a:close/>
                  <a:moveTo>
                    <a:pt x="12" y="148"/>
                  </a:moveTo>
                  <a:cubicBezTo>
                    <a:pt x="24" y="147"/>
                    <a:pt x="24" y="147"/>
                    <a:pt x="24" y="147"/>
                  </a:cubicBezTo>
                  <a:cubicBezTo>
                    <a:pt x="24" y="151"/>
                    <a:pt x="25" y="155"/>
                    <a:pt x="26" y="158"/>
                  </a:cubicBezTo>
                  <a:cubicBezTo>
                    <a:pt x="16" y="174"/>
                    <a:pt x="16" y="174"/>
                    <a:pt x="16" y="174"/>
                  </a:cubicBezTo>
                  <a:cubicBezTo>
                    <a:pt x="16" y="175"/>
                    <a:pt x="15" y="177"/>
                    <a:pt x="16" y="177"/>
                  </a:cubicBezTo>
                  <a:cubicBezTo>
                    <a:pt x="22" y="185"/>
                    <a:pt x="22" y="185"/>
                    <a:pt x="22" y="185"/>
                  </a:cubicBezTo>
                  <a:cubicBezTo>
                    <a:pt x="23" y="185"/>
                    <a:pt x="23" y="185"/>
                    <a:pt x="24" y="185"/>
                  </a:cubicBezTo>
                  <a:cubicBezTo>
                    <a:pt x="24" y="185"/>
                    <a:pt x="24" y="184"/>
                    <a:pt x="24" y="184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3"/>
                    <a:pt x="42" y="174"/>
                    <a:pt x="46" y="174"/>
                  </a:cubicBezTo>
                  <a:cubicBezTo>
                    <a:pt x="46" y="189"/>
                    <a:pt x="46" y="189"/>
                    <a:pt x="46" y="189"/>
                  </a:cubicBezTo>
                  <a:cubicBezTo>
                    <a:pt x="46" y="190"/>
                    <a:pt x="46" y="191"/>
                    <a:pt x="47" y="190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58" y="187"/>
                    <a:pt x="59" y="187"/>
                    <a:pt x="59" y="186"/>
                  </a:cubicBezTo>
                  <a:cubicBezTo>
                    <a:pt x="59" y="186"/>
                    <a:pt x="60" y="185"/>
                    <a:pt x="60" y="184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9" y="165"/>
                    <a:pt x="73" y="162"/>
                    <a:pt x="76" y="159"/>
                  </a:cubicBezTo>
                  <a:cubicBezTo>
                    <a:pt x="86" y="164"/>
                    <a:pt x="86" y="164"/>
                    <a:pt x="86" y="164"/>
                  </a:cubicBezTo>
                  <a:cubicBezTo>
                    <a:pt x="86" y="165"/>
                    <a:pt x="87" y="165"/>
                    <a:pt x="87" y="164"/>
                  </a:cubicBezTo>
                  <a:cubicBezTo>
                    <a:pt x="87" y="164"/>
                    <a:pt x="88" y="164"/>
                    <a:pt x="88" y="16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9" y="148"/>
                    <a:pt x="98" y="148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6" y="132"/>
                    <a:pt x="98" y="127"/>
                    <a:pt x="100" y="123"/>
                  </a:cubicBezTo>
                  <a:cubicBezTo>
                    <a:pt x="113" y="115"/>
                    <a:pt x="113" y="115"/>
                    <a:pt x="113" y="115"/>
                  </a:cubicBezTo>
                  <a:cubicBezTo>
                    <a:pt x="114" y="114"/>
                    <a:pt x="115" y="113"/>
                    <a:pt x="115" y="112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18" y="97"/>
                    <a:pt x="117" y="96"/>
                    <a:pt x="116" y="96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4" y="93"/>
                    <a:pt x="103" y="89"/>
                    <a:pt x="102" y="86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69"/>
                    <a:pt x="112" y="67"/>
                    <a:pt x="112" y="67"/>
                  </a:cubicBezTo>
                  <a:cubicBezTo>
                    <a:pt x="106" y="59"/>
                    <a:pt x="106" y="59"/>
                    <a:pt x="106" y="59"/>
                  </a:cubicBezTo>
                  <a:cubicBezTo>
                    <a:pt x="105" y="59"/>
                    <a:pt x="105" y="59"/>
                    <a:pt x="104" y="59"/>
                  </a:cubicBezTo>
                  <a:cubicBezTo>
                    <a:pt x="104" y="59"/>
                    <a:pt x="104" y="59"/>
                    <a:pt x="104" y="60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88" y="71"/>
                    <a:pt x="86" y="70"/>
                    <a:pt x="82" y="70"/>
                  </a:cubicBezTo>
                  <a:cubicBezTo>
                    <a:pt x="82" y="55"/>
                    <a:pt x="82" y="55"/>
                    <a:pt x="82" y="55"/>
                  </a:cubicBezTo>
                  <a:cubicBezTo>
                    <a:pt x="82" y="54"/>
                    <a:pt x="82" y="53"/>
                    <a:pt x="81" y="54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68" y="58"/>
                    <a:pt x="68" y="59"/>
                    <a:pt x="68" y="60"/>
                  </a:cubicBezTo>
                  <a:cubicBezTo>
                    <a:pt x="62" y="77"/>
                    <a:pt x="62" y="77"/>
                    <a:pt x="62" y="77"/>
                  </a:cubicBezTo>
                  <a:cubicBezTo>
                    <a:pt x="58" y="79"/>
                    <a:pt x="55" y="82"/>
                    <a:pt x="52" y="85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1" y="79"/>
                    <a:pt x="41" y="80"/>
                  </a:cubicBezTo>
                  <a:cubicBezTo>
                    <a:pt x="41" y="80"/>
                    <a:pt x="40" y="80"/>
                    <a:pt x="40" y="81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9" y="94"/>
                    <a:pt x="29" y="96"/>
                    <a:pt x="30" y="96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2" y="112"/>
                    <a:pt x="30" y="117"/>
                    <a:pt x="28" y="121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30"/>
                    <a:pt x="13" y="131"/>
                    <a:pt x="13" y="132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10" y="147"/>
                    <a:pt x="11" y="148"/>
                    <a:pt x="12" y="148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0" name="iṥ1íḍe"/>
            <p:cNvSpPr/>
            <p:nvPr/>
          </p:nvSpPr>
          <p:spPr bwMode="auto">
            <a:xfrm>
              <a:off x="5829300" y="5108575"/>
              <a:ext cx="495300" cy="168275"/>
            </a:xfrm>
            <a:custGeom>
              <a:avLst/>
              <a:gdLst>
                <a:gd name="T0" fmla="*/ 312 w 312"/>
                <a:gd name="T1" fmla="*/ 16 h 106"/>
                <a:gd name="T2" fmla="*/ 312 w 312"/>
                <a:gd name="T3" fmla="*/ 0 h 106"/>
                <a:gd name="T4" fmla="*/ 156 w 312"/>
                <a:gd name="T5" fmla="*/ 90 h 106"/>
                <a:gd name="T6" fmla="*/ 0 w 312"/>
                <a:gd name="T7" fmla="*/ 0 h 106"/>
                <a:gd name="T8" fmla="*/ 0 w 312"/>
                <a:gd name="T9" fmla="*/ 16 h 106"/>
                <a:gd name="T10" fmla="*/ 156 w 312"/>
                <a:gd name="T11" fmla="*/ 106 h 106"/>
                <a:gd name="T12" fmla="*/ 312 w 312"/>
                <a:gd name="T13" fmla="*/ 1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105">
                  <a:moveTo>
                    <a:pt x="312" y="16"/>
                  </a:moveTo>
                  <a:lnTo>
                    <a:pt x="312" y="0"/>
                  </a:lnTo>
                  <a:lnTo>
                    <a:pt x="156" y="90"/>
                  </a:lnTo>
                  <a:lnTo>
                    <a:pt x="0" y="0"/>
                  </a:lnTo>
                  <a:lnTo>
                    <a:pt x="0" y="16"/>
                  </a:lnTo>
                  <a:lnTo>
                    <a:pt x="156" y="106"/>
                  </a:lnTo>
                  <a:lnTo>
                    <a:pt x="312" y="16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1" name="iṩľíḓè"/>
            <p:cNvSpPr/>
            <p:nvPr/>
          </p:nvSpPr>
          <p:spPr bwMode="auto">
            <a:xfrm>
              <a:off x="6003925" y="5078413"/>
              <a:ext cx="125412" cy="69850"/>
            </a:xfrm>
            <a:custGeom>
              <a:avLst/>
              <a:gdLst>
                <a:gd name="T0" fmla="*/ 35 w 43"/>
                <a:gd name="T1" fmla="*/ 19 h 24"/>
                <a:gd name="T2" fmla="*/ 12 w 43"/>
                <a:gd name="T3" fmla="*/ 21 h 24"/>
                <a:gd name="T4" fmla="*/ 6 w 43"/>
                <a:gd name="T5" fmla="*/ 6 h 24"/>
                <a:gd name="T6" fmla="*/ 8 w 43"/>
                <a:gd name="T7" fmla="*/ 4 h 24"/>
                <a:gd name="T8" fmla="*/ 32 w 43"/>
                <a:gd name="T9" fmla="*/ 3 h 24"/>
                <a:gd name="T10" fmla="*/ 37 w 43"/>
                <a:gd name="T11" fmla="*/ 18 h 24"/>
                <a:gd name="T12" fmla="*/ 35 w 43"/>
                <a:gd name="T13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4">
                  <a:moveTo>
                    <a:pt x="35" y="19"/>
                  </a:moveTo>
                  <a:cubicBezTo>
                    <a:pt x="29" y="23"/>
                    <a:pt x="19" y="24"/>
                    <a:pt x="12" y="21"/>
                  </a:cubicBezTo>
                  <a:cubicBezTo>
                    <a:pt x="3" y="18"/>
                    <a:pt x="0" y="11"/>
                    <a:pt x="6" y="6"/>
                  </a:cubicBezTo>
                  <a:cubicBezTo>
                    <a:pt x="7" y="5"/>
                    <a:pt x="8" y="5"/>
                    <a:pt x="8" y="4"/>
                  </a:cubicBezTo>
                  <a:cubicBezTo>
                    <a:pt x="15" y="1"/>
                    <a:pt x="24" y="0"/>
                    <a:pt x="32" y="3"/>
                  </a:cubicBezTo>
                  <a:cubicBezTo>
                    <a:pt x="40" y="6"/>
                    <a:pt x="43" y="13"/>
                    <a:pt x="37" y="18"/>
                  </a:cubicBezTo>
                  <a:cubicBezTo>
                    <a:pt x="36" y="18"/>
                    <a:pt x="35" y="19"/>
                    <a:pt x="35" y="19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2" name="iṡlîḑe"/>
            <p:cNvSpPr/>
            <p:nvPr/>
          </p:nvSpPr>
          <p:spPr bwMode="auto">
            <a:xfrm>
              <a:off x="5930900" y="5035550"/>
              <a:ext cx="271462" cy="157163"/>
            </a:xfrm>
            <a:custGeom>
              <a:avLst/>
              <a:gdLst>
                <a:gd name="T0" fmla="*/ 17 w 93"/>
                <a:gd name="T1" fmla="*/ 48 h 54"/>
                <a:gd name="T2" fmla="*/ 16 w 93"/>
                <a:gd name="T3" fmla="*/ 47 h 54"/>
                <a:gd name="T4" fmla="*/ 20 w 93"/>
                <a:gd name="T5" fmla="*/ 41 h 54"/>
                <a:gd name="T6" fmla="*/ 15 w 93"/>
                <a:gd name="T7" fmla="*/ 36 h 54"/>
                <a:gd name="T8" fmla="*/ 3 w 93"/>
                <a:gd name="T9" fmla="*/ 36 h 54"/>
                <a:gd name="T10" fmla="*/ 2 w 93"/>
                <a:gd name="T11" fmla="*/ 36 h 54"/>
                <a:gd name="T12" fmla="*/ 0 w 93"/>
                <a:gd name="T13" fmla="*/ 30 h 54"/>
                <a:gd name="T14" fmla="*/ 0 w 93"/>
                <a:gd name="T15" fmla="*/ 29 h 54"/>
                <a:gd name="T16" fmla="*/ 1 w 93"/>
                <a:gd name="T17" fmla="*/ 29 h 54"/>
                <a:gd name="T18" fmla="*/ 11 w 93"/>
                <a:gd name="T19" fmla="*/ 26 h 54"/>
                <a:gd name="T20" fmla="*/ 13 w 93"/>
                <a:gd name="T21" fmla="*/ 21 h 54"/>
                <a:gd name="T22" fmla="*/ 5 w 93"/>
                <a:gd name="T23" fmla="*/ 16 h 54"/>
                <a:gd name="T24" fmla="*/ 4 w 93"/>
                <a:gd name="T25" fmla="*/ 15 h 54"/>
                <a:gd name="T26" fmla="*/ 10 w 93"/>
                <a:gd name="T27" fmla="*/ 10 h 54"/>
                <a:gd name="T28" fmla="*/ 10 w 93"/>
                <a:gd name="T29" fmla="*/ 10 h 54"/>
                <a:gd name="T30" fmla="*/ 12 w 93"/>
                <a:gd name="T31" fmla="*/ 9 h 54"/>
                <a:gd name="T32" fmla="*/ 23 w 93"/>
                <a:gd name="T33" fmla="*/ 12 h 54"/>
                <a:gd name="T34" fmla="*/ 30 w 93"/>
                <a:gd name="T35" fmla="*/ 9 h 54"/>
                <a:gd name="T36" fmla="*/ 30 w 93"/>
                <a:gd name="T37" fmla="*/ 2 h 54"/>
                <a:gd name="T38" fmla="*/ 31 w 93"/>
                <a:gd name="T39" fmla="*/ 1 h 54"/>
                <a:gd name="T40" fmla="*/ 32 w 93"/>
                <a:gd name="T41" fmla="*/ 1 h 54"/>
                <a:gd name="T42" fmla="*/ 41 w 93"/>
                <a:gd name="T43" fmla="*/ 0 h 54"/>
                <a:gd name="T44" fmla="*/ 43 w 93"/>
                <a:gd name="T45" fmla="*/ 0 h 54"/>
                <a:gd name="T46" fmla="*/ 48 w 93"/>
                <a:gd name="T47" fmla="*/ 6 h 54"/>
                <a:gd name="T48" fmla="*/ 57 w 93"/>
                <a:gd name="T49" fmla="*/ 7 h 54"/>
                <a:gd name="T50" fmla="*/ 66 w 93"/>
                <a:gd name="T51" fmla="*/ 3 h 54"/>
                <a:gd name="T52" fmla="*/ 68 w 93"/>
                <a:gd name="T53" fmla="*/ 2 h 54"/>
                <a:gd name="T54" fmla="*/ 76 w 93"/>
                <a:gd name="T55" fmla="*/ 6 h 54"/>
                <a:gd name="T56" fmla="*/ 77 w 93"/>
                <a:gd name="T57" fmla="*/ 7 h 54"/>
                <a:gd name="T58" fmla="*/ 73 w 93"/>
                <a:gd name="T59" fmla="*/ 13 h 54"/>
                <a:gd name="T60" fmla="*/ 78 w 93"/>
                <a:gd name="T61" fmla="*/ 17 h 54"/>
                <a:gd name="T62" fmla="*/ 90 w 93"/>
                <a:gd name="T63" fmla="*/ 17 h 54"/>
                <a:gd name="T64" fmla="*/ 91 w 93"/>
                <a:gd name="T65" fmla="*/ 18 h 54"/>
                <a:gd name="T66" fmla="*/ 93 w 93"/>
                <a:gd name="T67" fmla="*/ 24 h 54"/>
                <a:gd name="T68" fmla="*/ 93 w 93"/>
                <a:gd name="T69" fmla="*/ 25 h 54"/>
                <a:gd name="T70" fmla="*/ 92 w 93"/>
                <a:gd name="T71" fmla="*/ 25 h 54"/>
                <a:gd name="T72" fmla="*/ 82 w 93"/>
                <a:gd name="T73" fmla="*/ 28 h 54"/>
                <a:gd name="T74" fmla="*/ 80 w 93"/>
                <a:gd name="T75" fmla="*/ 33 h 54"/>
                <a:gd name="T76" fmla="*/ 88 w 93"/>
                <a:gd name="T77" fmla="*/ 38 h 54"/>
                <a:gd name="T78" fmla="*/ 89 w 93"/>
                <a:gd name="T79" fmla="*/ 39 h 54"/>
                <a:gd name="T80" fmla="*/ 83 w 93"/>
                <a:gd name="T81" fmla="*/ 44 h 54"/>
                <a:gd name="T82" fmla="*/ 83 w 93"/>
                <a:gd name="T83" fmla="*/ 44 h 54"/>
                <a:gd name="T84" fmla="*/ 81 w 93"/>
                <a:gd name="T85" fmla="*/ 44 h 54"/>
                <a:gd name="T86" fmla="*/ 70 w 93"/>
                <a:gd name="T87" fmla="*/ 42 h 54"/>
                <a:gd name="T88" fmla="*/ 63 w 93"/>
                <a:gd name="T89" fmla="*/ 45 h 54"/>
                <a:gd name="T90" fmla="*/ 63 w 93"/>
                <a:gd name="T91" fmla="*/ 52 h 54"/>
                <a:gd name="T92" fmla="*/ 62 w 93"/>
                <a:gd name="T93" fmla="*/ 52 h 54"/>
                <a:gd name="T94" fmla="*/ 61 w 93"/>
                <a:gd name="T95" fmla="*/ 53 h 54"/>
                <a:gd name="T96" fmla="*/ 52 w 93"/>
                <a:gd name="T97" fmla="*/ 54 h 54"/>
                <a:gd name="T98" fmla="*/ 50 w 93"/>
                <a:gd name="T99" fmla="*/ 53 h 54"/>
                <a:gd name="T100" fmla="*/ 45 w 93"/>
                <a:gd name="T101" fmla="*/ 47 h 54"/>
                <a:gd name="T102" fmla="*/ 36 w 93"/>
                <a:gd name="T103" fmla="*/ 46 h 54"/>
                <a:gd name="T104" fmla="*/ 27 w 93"/>
                <a:gd name="T105" fmla="*/ 51 h 54"/>
                <a:gd name="T106" fmla="*/ 25 w 93"/>
                <a:gd name="T107" fmla="*/ 51 h 54"/>
                <a:gd name="T108" fmla="*/ 17 w 93"/>
                <a:gd name="T109" fmla="*/ 48 h 54"/>
                <a:gd name="T110" fmla="*/ 31 w 93"/>
                <a:gd name="T111" fmla="*/ 21 h 54"/>
                <a:gd name="T112" fmla="*/ 37 w 93"/>
                <a:gd name="T113" fmla="*/ 36 h 54"/>
                <a:gd name="T114" fmla="*/ 60 w 93"/>
                <a:gd name="T115" fmla="*/ 34 h 54"/>
                <a:gd name="T116" fmla="*/ 62 w 93"/>
                <a:gd name="T117" fmla="*/ 33 h 54"/>
                <a:gd name="T118" fmla="*/ 57 w 93"/>
                <a:gd name="T119" fmla="*/ 18 h 54"/>
                <a:gd name="T120" fmla="*/ 33 w 93"/>
                <a:gd name="T121" fmla="*/ 19 h 54"/>
                <a:gd name="T122" fmla="*/ 31 w 93"/>
                <a:gd name="T123" fmla="*/ 2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3" h="54">
                  <a:moveTo>
                    <a:pt x="17" y="48"/>
                  </a:moveTo>
                  <a:cubicBezTo>
                    <a:pt x="16" y="48"/>
                    <a:pt x="16" y="47"/>
                    <a:pt x="16" y="47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18" y="39"/>
                    <a:pt x="17" y="38"/>
                    <a:pt x="15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2" y="36"/>
                    <a:pt x="2" y="36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29"/>
                    <a:pt x="0" y="29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4"/>
                    <a:pt x="12" y="22"/>
                    <a:pt x="13" y="21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6"/>
                    <a:pt x="4" y="15"/>
                    <a:pt x="4" y="15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2" y="9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8" y="10"/>
                    <a:pt x="30" y="9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2"/>
                    <a:pt x="31" y="1"/>
                    <a:pt x="31" y="1"/>
                  </a:cubicBezTo>
                  <a:cubicBezTo>
                    <a:pt x="31" y="1"/>
                    <a:pt x="31" y="1"/>
                    <a:pt x="32" y="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3" y="0"/>
                    <a:pt x="43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1" y="6"/>
                    <a:pt x="54" y="7"/>
                    <a:pt x="57" y="7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2"/>
                    <a:pt x="67" y="2"/>
                    <a:pt x="68" y="2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7" y="6"/>
                    <a:pt x="77" y="6"/>
                    <a:pt x="77" y="7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5" y="14"/>
                    <a:pt x="77" y="16"/>
                    <a:pt x="78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1" y="18"/>
                    <a:pt x="91" y="18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93" y="24"/>
                    <a:pt x="93" y="24"/>
                    <a:pt x="93" y="25"/>
                  </a:cubicBezTo>
                  <a:cubicBezTo>
                    <a:pt x="93" y="25"/>
                    <a:pt x="93" y="25"/>
                    <a:pt x="92" y="25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2" y="29"/>
                    <a:pt x="81" y="31"/>
                    <a:pt x="80" y="33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38"/>
                    <a:pt x="89" y="39"/>
                    <a:pt x="89" y="39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2" y="44"/>
                    <a:pt x="82" y="44"/>
                    <a:pt x="81" y="44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68" y="43"/>
                    <a:pt x="65" y="44"/>
                    <a:pt x="63" y="45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3" y="52"/>
                    <a:pt x="62" y="52"/>
                    <a:pt x="62" y="52"/>
                  </a:cubicBezTo>
                  <a:cubicBezTo>
                    <a:pt x="62" y="53"/>
                    <a:pt x="62" y="53"/>
                    <a:pt x="61" y="53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1" y="54"/>
                    <a:pt x="50" y="54"/>
                    <a:pt x="50" y="53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2" y="47"/>
                    <a:pt x="39" y="47"/>
                    <a:pt x="36" y="46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lnTo>
                    <a:pt x="17" y="48"/>
                  </a:lnTo>
                  <a:close/>
                  <a:moveTo>
                    <a:pt x="31" y="21"/>
                  </a:moveTo>
                  <a:cubicBezTo>
                    <a:pt x="25" y="26"/>
                    <a:pt x="28" y="33"/>
                    <a:pt x="37" y="36"/>
                  </a:cubicBezTo>
                  <a:cubicBezTo>
                    <a:pt x="44" y="39"/>
                    <a:pt x="54" y="38"/>
                    <a:pt x="60" y="34"/>
                  </a:cubicBezTo>
                  <a:cubicBezTo>
                    <a:pt x="60" y="34"/>
                    <a:pt x="61" y="33"/>
                    <a:pt x="62" y="33"/>
                  </a:cubicBezTo>
                  <a:cubicBezTo>
                    <a:pt x="68" y="28"/>
                    <a:pt x="65" y="21"/>
                    <a:pt x="57" y="18"/>
                  </a:cubicBezTo>
                  <a:cubicBezTo>
                    <a:pt x="49" y="15"/>
                    <a:pt x="40" y="16"/>
                    <a:pt x="33" y="19"/>
                  </a:cubicBezTo>
                  <a:cubicBezTo>
                    <a:pt x="33" y="20"/>
                    <a:pt x="32" y="20"/>
                    <a:pt x="31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3" name="iṥ1îḍè"/>
            <p:cNvSpPr/>
            <p:nvPr/>
          </p:nvSpPr>
          <p:spPr bwMode="auto">
            <a:xfrm>
              <a:off x="5829300" y="4965700"/>
              <a:ext cx="495300" cy="285750"/>
            </a:xfrm>
            <a:custGeom>
              <a:avLst/>
              <a:gdLst>
                <a:gd name="T0" fmla="*/ 170 w 170"/>
                <a:gd name="T1" fmla="*/ 49 h 98"/>
                <a:gd name="T2" fmla="*/ 85 w 170"/>
                <a:gd name="T3" fmla="*/ 98 h 98"/>
                <a:gd name="T4" fmla="*/ 0 w 170"/>
                <a:gd name="T5" fmla="*/ 49 h 98"/>
                <a:gd name="T6" fmla="*/ 85 w 170"/>
                <a:gd name="T7" fmla="*/ 0 h 98"/>
                <a:gd name="T8" fmla="*/ 170 w 170"/>
                <a:gd name="T9" fmla="*/ 49 h 98"/>
                <a:gd name="T10" fmla="*/ 51 w 170"/>
                <a:gd name="T11" fmla="*/ 71 h 98"/>
                <a:gd name="T12" fmla="*/ 52 w 170"/>
                <a:gd name="T13" fmla="*/ 72 h 98"/>
                <a:gd name="T14" fmla="*/ 60 w 170"/>
                <a:gd name="T15" fmla="*/ 75 h 98"/>
                <a:gd name="T16" fmla="*/ 62 w 170"/>
                <a:gd name="T17" fmla="*/ 75 h 98"/>
                <a:gd name="T18" fmla="*/ 71 w 170"/>
                <a:gd name="T19" fmla="*/ 70 h 98"/>
                <a:gd name="T20" fmla="*/ 80 w 170"/>
                <a:gd name="T21" fmla="*/ 71 h 98"/>
                <a:gd name="T22" fmla="*/ 85 w 170"/>
                <a:gd name="T23" fmla="*/ 77 h 98"/>
                <a:gd name="T24" fmla="*/ 87 w 170"/>
                <a:gd name="T25" fmla="*/ 78 h 98"/>
                <a:gd name="T26" fmla="*/ 96 w 170"/>
                <a:gd name="T27" fmla="*/ 77 h 98"/>
                <a:gd name="T28" fmla="*/ 97 w 170"/>
                <a:gd name="T29" fmla="*/ 76 h 98"/>
                <a:gd name="T30" fmla="*/ 98 w 170"/>
                <a:gd name="T31" fmla="*/ 76 h 98"/>
                <a:gd name="T32" fmla="*/ 98 w 170"/>
                <a:gd name="T33" fmla="*/ 69 h 98"/>
                <a:gd name="T34" fmla="*/ 105 w 170"/>
                <a:gd name="T35" fmla="*/ 66 h 98"/>
                <a:gd name="T36" fmla="*/ 116 w 170"/>
                <a:gd name="T37" fmla="*/ 68 h 98"/>
                <a:gd name="T38" fmla="*/ 118 w 170"/>
                <a:gd name="T39" fmla="*/ 68 h 98"/>
                <a:gd name="T40" fmla="*/ 118 w 170"/>
                <a:gd name="T41" fmla="*/ 68 h 98"/>
                <a:gd name="T42" fmla="*/ 124 w 170"/>
                <a:gd name="T43" fmla="*/ 63 h 98"/>
                <a:gd name="T44" fmla="*/ 123 w 170"/>
                <a:gd name="T45" fmla="*/ 62 h 98"/>
                <a:gd name="T46" fmla="*/ 115 w 170"/>
                <a:gd name="T47" fmla="*/ 57 h 98"/>
                <a:gd name="T48" fmla="*/ 117 w 170"/>
                <a:gd name="T49" fmla="*/ 52 h 98"/>
                <a:gd name="T50" fmla="*/ 127 w 170"/>
                <a:gd name="T51" fmla="*/ 49 h 98"/>
                <a:gd name="T52" fmla="*/ 128 w 170"/>
                <a:gd name="T53" fmla="*/ 49 h 98"/>
                <a:gd name="T54" fmla="*/ 128 w 170"/>
                <a:gd name="T55" fmla="*/ 48 h 98"/>
                <a:gd name="T56" fmla="*/ 126 w 170"/>
                <a:gd name="T57" fmla="*/ 42 h 98"/>
                <a:gd name="T58" fmla="*/ 125 w 170"/>
                <a:gd name="T59" fmla="*/ 41 h 98"/>
                <a:gd name="T60" fmla="*/ 113 w 170"/>
                <a:gd name="T61" fmla="*/ 41 h 98"/>
                <a:gd name="T62" fmla="*/ 108 w 170"/>
                <a:gd name="T63" fmla="*/ 37 h 98"/>
                <a:gd name="T64" fmla="*/ 112 w 170"/>
                <a:gd name="T65" fmla="*/ 31 h 98"/>
                <a:gd name="T66" fmla="*/ 111 w 170"/>
                <a:gd name="T67" fmla="*/ 30 h 98"/>
                <a:gd name="T68" fmla="*/ 103 w 170"/>
                <a:gd name="T69" fmla="*/ 26 h 98"/>
                <a:gd name="T70" fmla="*/ 101 w 170"/>
                <a:gd name="T71" fmla="*/ 26 h 98"/>
                <a:gd name="T72" fmla="*/ 92 w 170"/>
                <a:gd name="T73" fmla="*/ 31 h 98"/>
                <a:gd name="T74" fmla="*/ 83 w 170"/>
                <a:gd name="T75" fmla="*/ 30 h 98"/>
                <a:gd name="T76" fmla="*/ 78 w 170"/>
                <a:gd name="T77" fmla="*/ 24 h 98"/>
                <a:gd name="T78" fmla="*/ 76 w 170"/>
                <a:gd name="T79" fmla="*/ 24 h 98"/>
                <a:gd name="T80" fmla="*/ 67 w 170"/>
                <a:gd name="T81" fmla="*/ 25 h 98"/>
                <a:gd name="T82" fmla="*/ 66 w 170"/>
                <a:gd name="T83" fmla="*/ 25 h 98"/>
                <a:gd name="T84" fmla="*/ 65 w 170"/>
                <a:gd name="T85" fmla="*/ 26 h 98"/>
                <a:gd name="T86" fmla="*/ 65 w 170"/>
                <a:gd name="T87" fmla="*/ 33 h 98"/>
                <a:gd name="T88" fmla="*/ 58 w 170"/>
                <a:gd name="T89" fmla="*/ 36 h 98"/>
                <a:gd name="T90" fmla="*/ 47 w 170"/>
                <a:gd name="T91" fmla="*/ 33 h 98"/>
                <a:gd name="T92" fmla="*/ 45 w 170"/>
                <a:gd name="T93" fmla="*/ 34 h 98"/>
                <a:gd name="T94" fmla="*/ 45 w 170"/>
                <a:gd name="T95" fmla="*/ 34 h 98"/>
                <a:gd name="T96" fmla="*/ 39 w 170"/>
                <a:gd name="T97" fmla="*/ 39 h 98"/>
                <a:gd name="T98" fmla="*/ 40 w 170"/>
                <a:gd name="T99" fmla="*/ 40 h 98"/>
                <a:gd name="T100" fmla="*/ 48 w 170"/>
                <a:gd name="T101" fmla="*/ 45 h 98"/>
                <a:gd name="T102" fmla="*/ 46 w 170"/>
                <a:gd name="T103" fmla="*/ 50 h 98"/>
                <a:gd name="T104" fmla="*/ 36 w 170"/>
                <a:gd name="T105" fmla="*/ 53 h 98"/>
                <a:gd name="T106" fmla="*/ 35 w 170"/>
                <a:gd name="T107" fmla="*/ 53 h 98"/>
                <a:gd name="T108" fmla="*/ 35 w 170"/>
                <a:gd name="T109" fmla="*/ 54 h 98"/>
                <a:gd name="T110" fmla="*/ 37 w 170"/>
                <a:gd name="T111" fmla="*/ 60 h 98"/>
                <a:gd name="T112" fmla="*/ 38 w 170"/>
                <a:gd name="T113" fmla="*/ 60 h 98"/>
                <a:gd name="T114" fmla="*/ 50 w 170"/>
                <a:gd name="T115" fmla="*/ 60 h 98"/>
                <a:gd name="T116" fmla="*/ 55 w 170"/>
                <a:gd name="T117" fmla="*/ 65 h 98"/>
                <a:gd name="T118" fmla="*/ 51 w 170"/>
                <a:gd name="T119" fmla="*/ 7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0" h="98">
                  <a:moveTo>
                    <a:pt x="170" y="49"/>
                  </a:moveTo>
                  <a:cubicBezTo>
                    <a:pt x="85" y="98"/>
                    <a:pt x="85" y="98"/>
                    <a:pt x="85" y="9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170" y="49"/>
                  </a:lnTo>
                  <a:close/>
                  <a:moveTo>
                    <a:pt x="51" y="71"/>
                  </a:moveTo>
                  <a:cubicBezTo>
                    <a:pt x="51" y="71"/>
                    <a:pt x="51" y="72"/>
                    <a:pt x="52" y="72"/>
                  </a:cubicBezTo>
                  <a:cubicBezTo>
                    <a:pt x="60" y="75"/>
                    <a:pt x="60" y="75"/>
                    <a:pt x="60" y="75"/>
                  </a:cubicBezTo>
                  <a:cubicBezTo>
                    <a:pt x="61" y="76"/>
                    <a:pt x="62" y="75"/>
                    <a:pt x="62" y="75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4" y="71"/>
                    <a:pt x="77" y="71"/>
                    <a:pt x="80" y="71"/>
                  </a:cubicBezTo>
                  <a:cubicBezTo>
                    <a:pt x="85" y="77"/>
                    <a:pt x="85" y="77"/>
                    <a:pt x="85" y="77"/>
                  </a:cubicBezTo>
                  <a:cubicBezTo>
                    <a:pt x="85" y="78"/>
                    <a:pt x="86" y="78"/>
                    <a:pt x="87" y="78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7" y="77"/>
                    <a:pt x="97" y="77"/>
                    <a:pt x="97" y="76"/>
                  </a:cubicBezTo>
                  <a:cubicBezTo>
                    <a:pt x="97" y="76"/>
                    <a:pt x="98" y="76"/>
                    <a:pt x="98" y="76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100" y="68"/>
                    <a:pt x="103" y="67"/>
                    <a:pt x="105" y="66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117" y="68"/>
                    <a:pt x="117" y="68"/>
                    <a:pt x="118" y="68"/>
                  </a:cubicBezTo>
                  <a:cubicBezTo>
                    <a:pt x="118" y="68"/>
                    <a:pt x="118" y="68"/>
                    <a:pt x="118" y="68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2"/>
                    <a:pt x="123" y="62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6" y="55"/>
                    <a:pt x="117" y="53"/>
                    <a:pt x="117" y="52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6" y="42"/>
                    <a:pt x="125" y="41"/>
                    <a:pt x="125" y="41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12" y="40"/>
                    <a:pt x="110" y="38"/>
                    <a:pt x="108" y="37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1" y="30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2" y="26"/>
                    <a:pt x="101" y="26"/>
                    <a:pt x="101" y="26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89" y="31"/>
                    <a:pt x="86" y="30"/>
                    <a:pt x="83" y="30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4"/>
                    <a:pt x="77" y="24"/>
                    <a:pt x="76" y="24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5" y="26"/>
                    <a:pt x="65" y="26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3" y="34"/>
                    <a:pt x="60" y="35"/>
                    <a:pt x="58" y="36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6" y="33"/>
                    <a:pt x="46" y="33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40"/>
                    <a:pt x="40" y="40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7" y="46"/>
                    <a:pt x="46" y="48"/>
                    <a:pt x="46" y="50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2" y="62"/>
                    <a:pt x="53" y="63"/>
                    <a:pt x="55" y="65"/>
                  </a:cubicBezTo>
                  <a:cubicBezTo>
                    <a:pt x="51" y="71"/>
                    <a:pt x="51" y="71"/>
                    <a:pt x="51" y="71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4" name="iṡļïde"/>
            <p:cNvSpPr/>
            <p:nvPr/>
          </p:nvSpPr>
          <p:spPr bwMode="auto">
            <a:xfrm>
              <a:off x="6616700" y="1773238"/>
              <a:ext cx="438150" cy="714375"/>
            </a:xfrm>
            <a:custGeom>
              <a:avLst/>
              <a:gdLst>
                <a:gd name="T0" fmla="*/ 24 w 276"/>
                <a:gd name="T1" fmla="*/ 0 h 450"/>
                <a:gd name="T2" fmla="*/ 0 w 276"/>
                <a:gd name="T3" fmla="*/ 15 h 450"/>
                <a:gd name="T4" fmla="*/ 252 w 276"/>
                <a:gd name="T5" fmla="*/ 160 h 450"/>
                <a:gd name="T6" fmla="*/ 252 w 276"/>
                <a:gd name="T7" fmla="*/ 450 h 450"/>
                <a:gd name="T8" fmla="*/ 276 w 276"/>
                <a:gd name="T9" fmla="*/ 435 h 450"/>
                <a:gd name="T10" fmla="*/ 276 w 276"/>
                <a:gd name="T11" fmla="*/ 147 h 450"/>
                <a:gd name="T12" fmla="*/ 24 w 276"/>
                <a:gd name="T13" fmla="*/ 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450">
                  <a:moveTo>
                    <a:pt x="24" y="0"/>
                  </a:moveTo>
                  <a:lnTo>
                    <a:pt x="0" y="15"/>
                  </a:lnTo>
                  <a:lnTo>
                    <a:pt x="252" y="160"/>
                  </a:lnTo>
                  <a:lnTo>
                    <a:pt x="252" y="450"/>
                  </a:lnTo>
                  <a:lnTo>
                    <a:pt x="276" y="435"/>
                  </a:lnTo>
                  <a:lnTo>
                    <a:pt x="276" y="14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5" name="ï$ļîḑè"/>
            <p:cNvSpPr/>
            <p:nvPr/>
          </p:nvSpPr>
          <p:spPr bwMode="auto">
            <a:xfrm>
              <a:off x="6616700" y="1797050"/>
              <a:ext cx="400050" cy="690563"/>
            </a:xfrm>
            <a:custGeom>
              <a:avLst/>
              <a:gdLst>
                <a:gd name="T0" fmla="*/ 0 w 252"/>
                <a:gd name="T1" fmla="*/ 0 h 435"/>
                <a:gd name="T2" fmla="*/ 0 w 252"/>
                <a:gd name="T3" fmla="*/ 288 h 435"/>
                <a:gd name="T4" fmla="*/ 252 w 252"/>
                <a:gd name="T5" fmla="*/ 435 h 435"/>
                <a:gd name="T6" fmla="*/ 252 w 252"/>
                <a:gd name="T7" fmla="*/ 145 h 435"/>
                <a:gd name="T8" fmla="*/ 0 w 252"/>
                <a:gd name="T9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435">
                  <a:moveTo>
                    <a:pt x="0" y="0"/>
                  </a:moveTo>
                  <a:lnTo>
                    <a:pt x="0" y="288"/>
                  </a:lnTo>
                  <a:lnTo>
                    <a:pt x="252" y="435"/>
                  </a:lnTo>
                  <a:lnTo>
                    <a:pt x="252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6" name="i$ḷiḋé"/>
            <p:cNvSpPr/>
            <p:nvPr/>
          </p:nvSpPr>
          <p:spPr bwMode="auto">
            <a:xfrm>
              <a:off x="6707188" y="1908175"/>
              <a:ext cx="219075" cy="425450"/>
            </a:xfrm>
            <a:custGeom>
              <a:avLst/>
              <a:gdLst>
                <a:gd name="T0" fmla="*/ 0 w 138"/>
                <a:gd name="T1" fmla="*/ 0 h 268"/>
                <a:gd name="T2" fmla="*/ 0 w 138"/>
                <a:gd name="T3" fmla="*/ 209 h 268"/>
                <a:gd name="T4" fmla="*/ 101 w 138"/>
                <a:gd name="T5" fmla="*/ 268 h 268"/>
                <a:gd name="T6" fmla="*/ 101 w 138"/>
                <a:gd name="T7" fmla="*/ 224 h 268"/>
                <a:gd name="T8" fmla="*/ 138 w 138"/>
                <a:gd name="T9" fmla="*/ 246 h 268"/>
                <a:gd name="T10" fmla="*/ 138 w 138"/>
                <a:gd name="T11" fmla="*/ 79 h 268"/>
                <a:gd name="T12" fmla="*/ 0 w 138"/>
                <a:gd name="T13" fmla="*/ 0 h 268"/>
                <a:gd name="T14" fmla="*/ 15 w 138"/>
                <a:gd name="T15" fmla="*/ 31 h 268"/>
                <a:gd name="T16" fmla="*/ 85 w 138"/>
                <a:gd name="T17" fmla="*/ 69 h 268"/>
                <a:gd name="T18" fmla="*/ 85 w 138"/>
                <a:gd name="T19" fmla="*/ 91 h 268"/>
                <a:gd name="T20" fmla="*/ 15 w 138"/>
                <a:gd name="T21" fmla="*/ 53 h 268"/>
                <a:gd name="T22" fmla="*/ 15 w 138"/>
                <a:gd name="T23" fmla="*/ 31 h 268"/>
                <a:gd name="T24" fmla="*/ 88 w 138"/>
                <a:gd name="T25" fmla="*/ 205 h 268"/>
                <a:gd name="T26" fmla="*/ 15 w 138"/>
                <a:gd name="T27" fmla="*/ 163 h 268"/>
                <a:gd name="T28" fmla="*/ 15 w 138"/>
                <a:gd name="T29" fmla="*/ 148 h 268"/>
                <a:gd name="T30" fmla="*/ 88 w 138"/>
                <a:gd name="T31" fmla="*/ 191 h 268"/>
                <a:gd name="T32" fmla="*/ 88 w 138"/>
                <a:gd name="T33" fmla="*/ 205 h 268"/>
                <a:gd name="T34" fmla="*/ 123 w 138"/>
                <a:gd name="T35" fmla="*/ 198 h 268"/>
                <a:gd name="T36" fmla="*/ 15 w 138"/>
                <a:gd name="T37" fmla="*/ 137 h 268"/>
                <a:gd name="T38" fmla="*/ 15 w 138"/>
                <a:gd name="T39" fmla="*/ 121 h 268"/>
                <a:gd name="T40" fmla="*/ 123 w 138"/>
                <a:gd name="T41" fmla="*/ 183 h 268"/>
                <a:gd name="T42" fmla="*/ 123 w 138"/>
                <a:gd name="T43" fmla="*/ 198 h 268"/>
                <a:gd name="T44" fmla="*/ 123 w 138"/>
                <a:gd name="T45" fmla="*/ 172 h 268"/>
                <a:gd name="T46" fmla="*/ 15 w 138"/>
                <a:gd name="T47" fmla="*/ 110 h 268"/>
                <a:gd name="T48" fmla="*/ 15 w 138"/>
                <a:gd name="T49" fmla="*/ 95 h 268"/>
                <a:gd name="T50" fmla="*/ 123 w 138"/>
                <a:gd name="T51" fmla="*/ 156 h 268"/>
                <a:gd name="T52" fmla="*/ 123 w 138"/>
                <a:gd name="T53" fmla="*/ 172 h 268"/>
                <a:gd name="T54" fmla="*/ 123 w 138"/>
                <a:gd name="T55" fmla="*/ 145 h 268"/>
                <a:gd name="T56" fmla="*/ 15 w 138"/>
                <a:gd name="T57" fmla="*/ 82 h 268"/>
                <a:gd name="T58" fmla="*/ 15 w 138"/>
                <a:gd name="T59" fmla="*/ 68 h 268"/>
                <a:gd name="T60" fmla="*/ 123 w 138"/>
                <a:gd name="T61" fmla="*/ 130 h 268"/>
                <a:gd name="T62" fmla="*/ 123 w 138"/>
                <a:gd name="T63" fmla="*/ 14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8" h="268">
                  <a:moveTo>
                    <a:pt x="0" y="0"/>
                  </a:moveTo>
                  <a:lnTo>
                    <a:pt x="0" y="209"/>
                  </a:lnTo>
                  <a:lnTo>
                    <a:pt x="101" y="268"/>
                  </a:lnTo>
                  <a:lnTo>
                    <a:pt x="101" y="224"/>
                  </a:lnTo>
                  <a:lnTo>
                    <a:pt x="138" y="246"/>
                  </a:lnTo>
                  <a:lnTo>
                    <a:pt x="138" y="79"/>
                  </a:lnTo>
                  <a:lnTo>
                    <a:pt x="0" y="0"/>
                  </a:lnTo>
                  <a:close/>
                  <a:moveTo>
                    <a:pt x="15" y="31"/>
                  </a:moveTo>
                  <a:lnTo>
                    <a:pt x="85" y="69"/>
                  </a:lnTo>
                  <a:lnTo>
                    <a:pt x="85" y="91"/>
                  </a:lnTo>
                  <a:lnTo>
                    <a:pt x="15" y="53"/>
                  </a:lnTo>
                  <a:lnTo>
                    <a:pt x="15" y="31"/>
                  </a:lnTo>
                  <a:close/>
                  <a:moveTo>
                    <a:pt x="88" y="205"/>
                  </a:moveTo>
                  <a:lnTo>
                    <a:pt x="15" y="163"/>
                  </a:lnTo>
                  <a:lnTo>
                    <a:pt x="15" y="148"/>
                  </a:lnTo>
                  <a:lnTo>
                    <a:pt x="88" y="191"/>
                  </a:lnTo>
                  <a:lnTo>
                    <a:pt x="88" y="205"/>
                  </a:lnTo>
                  <a:close/>
                  <a:moveTo>
                    <a:pt x="123" y="198"/>
                  </a:moveTo>
                  <a:lnTo>
                    <a:pt x="15" y="137"/>
                  </a:lnTo>
                  <a:lnTo>
                    <a:pt x="15" y="121"/>
                  </a:lnTo>
                  <a:lnTo>
                    <a:pt x="123" y="183"/>
                  </a:lnTo>
                  <a:lnTo>
                    <a:pt x="123" y="198"/>
                  </a:lnTo>
                  <a:close/>
                  <a:moveTo>
                    <a:pt x="123" y="172"/>
                  </a:moveTo>
                  <a:lnTo>
                    <a:pt x="15" y="110"/>
                  </a:lnTo>
                  <a:lnTo>
                    <a:pt x="15" y="95"/>
                  </a:lnTo>
                  <a:lnTo>
                    <a:pt x="123" y="156"/>
                  </a:lnTo>
                  <a:lnTo>
                    <a:pt x="123" y="172"/>
                  </a:lnTo>
                  <a:close/>
                  <a:moveTo>
                    <a:pt x="123" y="145"/>
                  </a:moveTo>
                  <a:lnTo>
                    <a:pt x="15" y="82"/>
                  </a:lnTo>
                  <a:lnTo>
                    <a:pt x="15" y="68"/>
                  </a:lnTo>
                  <a:lnTo>
                    <a:pt x="123" y="130"/>
                  </a:lnTo>
                  <a:lnTo>
                    <a:pt x="123" y="1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7" name="íṧļiďè"/>
            <p:cNvSpPr/>
            <p:nvPr/>
          </p:nvSpPr>
          <p:spPr bwMode="auto">
            <a:xfrm>
              <a:off x="6731000" y="2016125"/>
              <a:ext cx="171450" cy="122238"/>
            </a:xfrm>
            <a:custGeom>
              <a:avLst/>
              <a:gdLst>
                <a:gd name="T0" fmla="*/ 0 w 108"/>
                <a:gd name="T1" fmla="*/ 14 h 77"/>
                <a:gd name="T2" fmla="*/ 108 w 108"/>
                <a:gd name="T3" fmla="*/ 77 h 77"/>
                <a:gd name="T4" fmla="*/ 108 w 108"/>
                <a:gd name="T5" fmla="*/ 62 h 77"/>
                <a:gd name="T6" fmla="*/ 0 w 108"/>
                <a:gd name="T7" fmla="*/ 0 h 77"/>
                <a:gd name="T8" fmla="*/ 0 w 108"/>
                <a:gd name="T9" fmla="*/ 1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77">
                  <a:moveTo>
                    <a:pt x="0" y="14"/>
                  </a:moveTo>
                  <a:lnTo>
                    <a:pt x="108" y="77"/>
                  </a:lnTo>
                  <a:lnTo>
                    <a:pt x="108" y="62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8" name="îṡḻíḍe"/>
            <p:cNvSpPr/>
            <p:nvPr/>
          </p:nvSpPr>
          <p:spPr bwMode="auto">
            <a:xfrm>
              <a:off x="6731000" y="2058988"/>
              <a:ext cx="171450" cy="122238"/>
            </a:xfrm>
            <a:custGeom>
              <a:avLst/>
              <a:gdLst>
                <a:gd name="T0" fmla="*/ 0 w 108"/>
                <a:gd name="T1" fmla="*/ 15 h 77"/>
                <a:gd name="T2" fmla="*/ 108 w 108"/>
                <a:gd name="T3" fmla="*/ 77 h 77"/>
                <a:gd name="T4" fmla="*/ 108 w 108"/>
                <a:gd name="T5" fmla="*/ 61 h 77"/>
                <a:gd name="T6" fmla="*/ 0 w 108"/>
                <a:gd name="T7" fmla="*/ 0 h 77"/>
                <a:gd name="T8" fmla="*/ 0 w 108"/>
                <a:gd name="T9" fmla="*/ 1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77">
                  <a:moveTo>
                    <a:pt x="0" y="15"/>
                  </a:moveTo>
                  <a:lnTo>
                    <a:pt x="108" y="77"/>
                  </a:lnTo>
                  <a:lnTo>
                    <a:pt x="108" y="61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09" name="íś1îḋê"/>
            <p:cNvSpPr/>
            <p:nvPr/>
          </p:nvSpPr>
          <p:spPr bwMode="auto">
            <a:xfrm>
              <a:off x="6731000" y="2100263"/>
              <a:ext cx="171450" cy="122238"/>
            </a:xfrm>
            <a:custGeom>
              <a:avLst/>
              <a:gdLst>
                <a:gd name="T0" fmla="*/ 0 w 108"/>
                <a:gd name="T1" fmla="*/ 16 h 77"/>
                <a:gd name="T2" fmla="*/ 108 w 108"/>
                <a:gd name="T3" fmla="*/ 77 h 77"/>
                <a:gd name="T4" fmla="*/ 108 w 108"/>
                <a:gd name="T5" fmla="*/ 62 h 77"/>
                <a:gd name="T6" fmla="*/ 0 w 108"/>
                <a:gd name="T7" fmla="*/ 0 h 77"/>
                <a:gd name="T8" fmla="*/ 0 w 108"/>
                <a:gd name="T9" fmla="*/ 1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77">
                  <a:moveTo>
                    <a:pt x="0" y="16"/>
                  </a:moveTo>
                  <a:lnTo>
                    <a:pt x="108" y="77"/>
                  </a:lnTo>
                  <a:lnTo>
                    <a:pt x="108" y="62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0" name="î$ľiḑè"/>
            <p:cNvSpPr/>
            <p:nvPr/>
          </p:nvSpPr>
          <p:spPr bwMode="auto">
            <a:xfrm>
              <a:off x="6731000" y="1957388"/>
              <a:ext cx="111125" cy="95250"/>
            </a:xfrm>
            <a:custGeom>
              <a:avLst/>
              <a:gdLst>
                <a:gd name="T0" fmla="*/ 70 w 70"/>
                <a:gd name="T1" fmla="*/ 38 h 60"/>
                <a:gd name="T2" fmla="*/ 0 w 70"/>
                <a:gd name="T3" fmla="*/ 0 h 60"/>
                <a:gd name="T4" fmla="*/ 0 w 70"/>
                <a:gd name="T5" fmla="*/ 22 h 60"/>
                <a:gd name="T6" fmla="*/ 70 w 70"/>
                <a:gd name="T7" fmla="*/ 60 h 60"/>
                <a:gd name="T8" fmla="*/ 70 w 70"/>
                <a:gd name="T9" fmla="*/ 3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60">
                  <a:moveTo>
                    <a:pt x="70" y="38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70" y="60"/>
                  </a:lnTo>
                  <a:lnTo>
                    <a:pt x="70" y="38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1" name="ïṥḷïḑè"/>
            <p:cNvSpPr/>
            <p:nvPr/>
          </p:nvSpPr>
          <p:spPr bwMode="auto">
            <a:xfrm>
              <a:off x="6731000" y="2143125"/>
              <a:ext cx="115887" cy="90488"/>
            </a:xfrm>
            <a:custGeom>
              <a:avLst/>
              <a:gdLst>
                <a:gd name="T0" fmla="*/ 0 w 73"/>
                <a:gd name="T1" fmla="*/ 15 h 57"/>
                <a:gd name="T2" fmla="*/ 73 w 73"/>
                <a:gd name="T3" fmla="*/ 57 h 57"/>
                <a:gd name="T4" fmla="*/ 73 w 73"/>
                <a:gd name="T5" fmla="*/ 43 h 57"/>
                <a:gd name="T6" fmla="*/ 0 w 73"/>
                <a:gd name="T7" fmla="*/ 0 h 57"/>
                <a:gd name="T8" fmla="*/ 0 w 73"/>
                <a:gd name="T9" fmla="*/ 1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57">
                  <a:moveTo>
                    <a:pt x="0" y="15"/>
                  </a:moveTo>
                  <a:lnTo>
                    <a:pt x="73" y="57"/>
                  </a:lnTo>
                  <a:lnTo>
                    <a:pt x="73" y="43"/>
                  </a:lnTo>
                  <a:lnTo>
                    <a:pt x="0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2" name="íSlîḍé"/>
            <p:cNvSpPr/>
            <p:nvPr/>
          </p:nvSpPr>
          <p:spPr bwMode="auto">
            <a:xfrm>
              <a:off x="6867525" y="2263775"/>
              <a:ext cx="58737" cy="69850"/>
            </a:xfrm>
            <a:custGeom>
              <a:avLst/>
              <a:gdLst>
                <a:gd name="T0" fmla="*/ 37 w 37"/>
                <a:gd name="T1" fmla="*/ 22 h 44"/>
                <a:gd name="T2" fmla="*/ 0 w 37"/>
                <a:gd name="T3" fmla="*/ 44 h 44"/>
                <a:gd name="T4" fmla="*/ 0 w 37"/>
                <a:gd name="T5" fmla="*/ 0 h 44"/>
                <a:gd name="T6" fmla="*/ 37 w 37"/>
                <a:gd name="T7" fmla="*/ 2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44">
                  <a:moveTo>
                    <a:pt x="37" y="22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37" y="22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3" name="ïšľíḋé"/>
            <p:cNvSpPr/>
            <p:nvPr/>
          </p:nvSpPr>
          <p:spPr bwMode="auto">
            <a:xfrm>
              <a:off x="7072313" y="4987925"/>
              <a:ext cx="257175" cy="441325"/>
            </a:xfrm>
            <a:custGeom>
              <a:avLst/>
              <a:gdLst>
                <a:gd name="T0" fmla="*/ 0 w 162"/>
                <a:gd name="T1" fmla="*/ 0 h 278"/>
                <a:gd name="T2" fmla="*/ 0 w 162"/>
                <a:gd name="T3" fmla="*/ 184 h 278"/>
                <a:gd name="T4" fmla="*/ 160 w 162"/>
                <a:gd name="T5" fmla="*/ 278 h 278"/>
                <a:gd name="T6" fmla="*/ 162 w 162"/>
                <a:gd name="T7" fmla="*/ 92 h 278"/>
                <a:gd name="T8" fmla="*/ 0 w 162"/>
                <a:gd name="T9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278">
                  <a:moveTo>
                    <a:pt x="0" y="0"/>
                  </a:moveTo>
                  <a:lnTo>
                    <a:pt x="0" y="184"/>
                  </a:lnTo>
                  <a:lnTo>
                    <a:pt x="160" y="278"/>
                  </a:lnTo>
                  <a:lnTo>
                    <a:pt x="162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4" name="íṡḷíḋè"/>
            <p:cNvSpPr/>
            <p:nvPr/>
          </p:nvSpPr>
          <p:spPr bwMode="auto">
            <a:xfrm>
              <a:off x="7072313" y="4973638"/>
              <a:ext cx="279400" cy="455613"/>
            </a:xfrm>
            <a:custGeom>
              <a:avLst/>
              <a:gdLst>
                <a:gd name="T0" fmla="*/ 15 w 176"/>
                <a:gd name="T1" fmla="*/ 0 h 287"/>
                <a:gd name="T2" fmla="*/ 0 w 176"/>
                <a:gd name="T3" fmla="*/ 9 h 287"/>
                <a:gd name="T4" fmla="*/ 162 w 176"/>
                <a:gd name="T5" fmla="*/ 101 h 287"/>
                <a:gd name="T6" fmla="*/ 160 w 176"/>
                <a:gd name="T7" fmla="*/ 287 h 287"/>
                <a:gd name="T8" fmla="*/ 175 w 176"/>
                <a:gd name="T9" fmla="*/ 277 h 287"/>
                <a:gd name="T10" fmla="*/ 176 w 176"/>
                <a:gd name="T11" fmla="*/ 94 h 287"/>
                <a:gd name="T12" fmla="*/ 15 w 176"/>
                <a:gd name="T13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87">
                  <a:moveTo>
                    <a:pt x="15" y="0"/>
                  </a:moveTo>
                  <a:lnTo>
                    <a:pt x="0" y="9"/>
                  </a:lnTo>
                  <a:lnTo>
                    <a:pt x="162" y="101"/>
                  </a:lnTo>
                  <a:lnTo>
                    <a:pt x="160" y="287"/>
                  </a:lnTo>
                  <a:lnTo>
                    <a:pt x="175" y="277"/>
                  </a:lnTo>
                  <a:lnTo>
                    <a:pt x="176" y="9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5" name="íṡḻîḑe"/>
            <p:cNvSpPr/>
            <p:nvPr/>
          </p:nvSpPr>
          <p:spPr bwMode="auto">
            <a:xfrm>
              <a:off x="7121525" y="5200650"/>
              <a:ext cx="157162" cy="111125"/>
            </a:xfrm>
            <a:custGeom>
              <a:avLst/>
              <a:gdLst>
                <a:gd name="T0" fmla="*/ 27 w 54"/>
                <a:gd name="T1" fmla="*/ 10 h 38"/>
                <a:gd name="T2" fmla="*/ 20 w 54"/>
                <a:gd name="T3" fmla="*/ 0 h 38"/>
                <a:gd name="T4" fmla="*/ 0 w 54"/>
                <a:gd name="T5" fmla="*/ 5 h 38"/>
                <a:gd name="T6" fmla="*/ 2 w 54"/>
                <a:gd name="T7" fmla="*/ 8 h 38"/>
                <a:gd name="T8" fmla="*/ 51 w 54"/>
                <a:gd name="T9" fmla="*/ 37 h 38"/>
                <a:gd name="T10" fmla="*/ 54 w 54"/>
                <a:gd name="T11" fmla="*/ 37 h 38"/>
                <a:gd name="T12" fmla="*/ 34 w 54"/>
                <a:gd name="T13" fmla="*/ 8 h 38"/>
                <a:gd name="T14" fmla="*/ 27 w 54"/>
                <a:gd name="T15" fmla="*/ 10 h 38"/>
                <a:gd name="T16" fmla="*/ 27 w 54"/>
                <a:gd name="T17" fmla="*/ 10 h 38"/>
                <a:gd name="T18" fmla="*/ 27 w 54"/>
                <a:gd name="T19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38">
                  <a:moveTo>
                    <a:pt x="27" y="1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1" y="7"/>
                    <a:pt x="2" y="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2" y="38"/>
                    <a:pt x="53" y="38"/>
                    <a:pt x="54" y="37"/>
                  </a:cubicBezTo>
                  <a:cubicBezTo>
                    <a:pt x="34" y="8"/>
                    <a:pt x="34" y="8"/>
                    <a:pt x="34" y="8"/>
                  </a:cubicBezTo>
                  <a:lnTo>
                    <a:pt x="27" y="10"/>
                  </a:lnTo>
                  <a:close/>
                  <a:moveTo>
                    <a:pt x="27" y="10"/>
                  </a:moveTo>
                  <a:cubicBezTo>
                    <a:pt x="27" y="10"/>
                    <a:pt x="27" y="10"/>
                    <a:pt x="27" y="1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6" name="isliḍè"/>
            <p:cNvSpPr/>
            <p:nvPr/>
          </p:nvSpPr>
          <p:spPr bwMode="auto">
            <a:xfrm>
              <a:off x="7121525" y="5105400"/>
              <a:ext cx="157162" cy="112713"/>
            </a:xfrm>
            <a:custGeom>
              <a:avLst/>
              <a:gdLst>
                <a:gd name="T0" fmla="*/ 54 w 54"/>
                <a:gd name="T1" fmla="*/ 32 h 39"/>
                <a:gd name="T2" fmla="*/ 51 w 54"/>
                <a:gd name="T3" fmla="*/ 30 h 39"/>
                <a:gd name="T4" fmla="*/ 2 w 54"/>
                <a:gd name="T5" fmla="*/ 1 h 39"/>
                <a:gd name="T6" fmla="*/ 0 w 54"/>
                <a:gd name="T7" fmla="*/ 0 h 39"/>
                <a:gd name="T8" fmla="*/ 27 w 54"/>
                <a:gd name="T9" fmla="*/ 39 h 39"/>
                <a:gd name="T10" fmla="*/ 54 w 54"/>
                <a:gd name="T11" fmla="*/ 32 h 39"/>
                <a:gd name="T12" fmla="*/ 54 w 54"/>
                <a:gd name="T13" fmla="*/ 32 h 39"/>
                <a:gd name="T14" fmla="*/ 54 w 54"/>
                <a:gd name="T15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9">
                  <a:moveTo>
                    <a:pt x="54" y="32"/>
                  </a:moveTo>
                  <a:cubicBezTo>
                    <a:pt x="53" y="31"/>
                    <a:pt x="52" y="30"/>
                    <a:pt x="51" y="3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27" y="39"/>
                    <a:pt x="27" y="39"/>
                    <a:pt x="27" y="39"/>
                  </a:cubicBezTo>
                  <a:lnTo>
                    <a:pt x="54" y="32"/>
                  </a:lnTo>
                  <a:close/>
                  <a:moveTo>
                    <a:pt x="54" y="32"/>
                  </a:moveTo>
                  <a:cubicBezTo>
                    <a:pt x="54" y="32"/>
                    <a:pt x="54" y="32"/>
                    <a:pt x="5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7" name="íṧḷíďè"/>
            <p:cNvSpPr/>
            <p:nvPr/>
          </p:nvSpPr>
          <p:spPr bwMode="auto">
            <a:xfrm>
              <a:off x="7115175" y="5110163"/>
              <a:ext cx="58737" cy="96838"/>
            </a:xfrm>
            <a:custGeom>
              <a:avLst/>
              <a:gdLst>
                <a:gd name="T0" fmla="*/ 0 w 37"/>
                <a:gd name="T1" fmla="*/ 0 h 61"/>
                <a:gd name="T2" fmla="*/ 0 w 37"/>
                <a:gd name="T3" fmla="*/ 61 h 61"/>
                <a:gd name="T4" fmla="*/ 37 w 37"/>
                <a:gd name="T5" fmla="*/ 52 h 61"/>
                <a:gd name="T6" fmla="*/ 0 w 37"/>
                <a:gd name="T7" fmla="*/ 0 h 61"/>
                <a:gd name="T8" fmla="*/ 0 w 37"/>
                <a:gd name="T9" fmla="*/ 0 h 61"/>
                <a:gd name="T10" fmla="*/ 0 w 37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1">
                  <a:moveTo>
                    <a:pt x="0" y="0"/>
                  </a:moveTo>
                  <a:lnTo>
                    <a:pt x="0" y="61"/>
                  </a:lnTo>
                  <a:lnTo>
                    <a:pt x="37" y="52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8" name="ïŝḻíďè"/>
            <p:cNvSpPr/>
            <p:nvPr/>
          </p:nvSpPr>
          <p:spPr bwMode="auto">
            <a:xfrm>
              <a:off x="7115175" y="5110163"/>
              <a:ext cx="58737" cy="96838"/>
            </a:xfrm>
            <a:custGeom>
              <a:avLst/>
              <a:gdLst>
                <a:gd name="T0" fmla="*/ 0 w 37"/>
                <a:gd name="T1" fmla="*/ 0 h 61"/>
                <a:gd name="T2" fmla="*/ 0 w 37"/>
                <a:gd name="T3" fmla="*/ 61 h 61"/>
                <a:gd name="T4" fmla="*/ 37 w 37"/>
                <a:gd name="T5" fmla="*/ 52 h 61"/>
                <a:gd name="T6" fmla="*/ 0 w 37"/>
                <a:gd name="T7" fmla="*/ 0 h 61"/>
                <a:gd name="T8" fmla="*/ 0 w 37"/>
                <a:gd name="T9" fmla="*/ 0 h 61"/>
                <a:gd name="T10" fmla="*/ 0 w 37"/>
                <a:gd name="T1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1">
                  <a:moveTo>
                    <a:pt x="0" y="0"/>
                  </a:moveTo>
                  <a:lnTo>
                    <a:pt x="0" y="61"/>
                  </a:lnTo>
                  <a:lnTo>
                    <a:pt x="37" y="52"/>
                  </a:lnTo>
                  <a:lnTo>
                    <a:pt x="0" y="0"/>
                  </a:lnTo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îṡḻîḓe"/>
            <p:cNvSpPr/>
            <p:nvPr/>
          </p:nvSpPr>
          <p:spPr bwMode="auto">
            <a:xfrm>
              <a:off x="7223125" y="5210175"/>
              <a:ext cx="58737" cy="95250"/>
            </a:xfrm>
            <a:custGeom>
              <a:avLst/>
              <a:gdLst>
                <a:gd name="T0" fmla="*/ 0 w 37"/>
                <a:gd name="T1" fmla="*/ 9 h 60"/>
                <a:gd name="T2" fmla="*/ 37 w 37"/>
                <a:gd name="T3" fmla="*/ 60 h 60"/>
                <a:gd name="T4" fmla="*/ 37 w 37"/>
                <a:gd name="T5" fmla="*/ 0 h 60"/>
                <a:gd name="T6" fmla="*/ 0 w 37"/>
                <a:gd name="T7" fmla="*/ 9 h 60"/>
                <a:gd name="T8" fmla="*/ 0 w 37"/>
                <a:gd name="T9" fmla="*/ 9 h 60"/>
                <a:gd name="T10" fmla="*/ 0 w 37"/>
                <a:gd name="T11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0">
                  <a:moveTo>
                    <a:pt x="0" y="9"/>
                  </a:moveTo>
                  <a:lnTo>
                    <a:pt x="37" y="60"/>
                  </a:lnTo>
                  <a:lnTo>
                    <a:pt x="37" y="0"/>
                  </a:lnTo>
                  <a:lnTo>
                    <a:pt x="0" y="9"/>
                  </a:lnTo>
                  <a:close/>
                  <a:moveTo>
                    <a:pt x="0" y="9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îṡlíḍe"/>
            <p:cNvSpPr/>
            <p:nvPr/>
          </p:nvSpPr>
          <p:spPr bwMode="auto">
            <a:xfrm>
              <a:off x="7223125" y="5210175"/>
              <a:ext cx="58737" cy="95250"/>
            </a:xfrm>
            <a:custGeom>
              <a:avLst/>
              <a:gdLst>
                <a:gd name="T0" fmla="*/ 0 w 37"/>
                <a:gd name="T1" fmla="*/ 9 h 60"/>
                <a:gd name="T2" fmla="*/ 37 w 37"/>
                <a:gd name="T3" fmla="*/ 60 h 60"/>
                <a:gd name="T4" fmla="*/ 37 w 37"/>
                <a:gd name="T5" fmla="*/ 0 h 60"/>
                <a:gd name="T6" fmla="*/ 0 w 37"/>
                <a:gd name="T7" fmla="*/ 9 h 60"/>
                <a:gd name="T8" fmla="*/ 0 w 37"/>
                <a:gd name="T9" fmla="*/ 9 h 60"/>
                <a:gd name="T10" fmla="*/ 0 w 37"/>
                <a:gd name="T11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0">
                  <a:moveTo>
                    <a:pt x="0" y="9"/>
                  </a:moveTo>
                  <a:lnTo>
                    <a:pt x="37" y="60"/>
                  </a:lnTo>
                  <a:lnTo>
                    <a:pt x="37" y="0"/>
                  </a:lnTo>
                  <a:lnTo>
                    <a:pt x="0" y="9"/>
                  </a:lnTo>
                  <a:moveTo>
                    <a:pt x="0" y="9"/>
                  </a:move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íŝļíḍè"/>
            <p:cNvSpPr/>
            <p:nvPr/>
          </p:nvSpPr>
          <p:spPr bwMode="auto">
            <a:xfrm>
              <a:off x="5656263" y="1793875"/>
              <a:ext cx="271462" cy="442913"/>
            </a:xfrm>
            <a:custGeom>
              <a:avLst/>
              <a:gdLst>
                <a:gd name="T0" fmla="*/ 158 w 171"/>
                <a:gd name="T1" fmla="*/ 0 h 279"/>
                <a:gd name="T2" fmla="*/ 171 w 171"/>
                <a:gd name="T3" fmla="*/ 7 h 279"/>
                <a:gd name="T4" fmla="*/ 15 w 171"/>
                <a:gd name="T5" fmla="*/ 99 h 279"/>
                <a:gd name="T6" fmla="*/ 15 w 171"/>
                <a:gd name="T7" fmla="*/ 279 h 279"/>
                <a:gd name="T8" fmla="*/ 0 w 171"/>
                <a:gd name="T9" fmla="*/ 270 h 279"/>
                <a:gd name="T10" fmla="*/ 0 w 171"/>
                <a:gd name="T11" fmla="*/ 90 h 279"/>
                <a:gd name="T12" fmla="*/ 158 w 171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" h="279">
                  <a:moveTo>
                    <a:pt x="158" y="0"/>
                  </a:moveTo>
                  <a:lnTo>
                    <a:pt x="171" y="7"/>
                  </a:lnTo>
                  <a:lnTo>
                    <a:pt x="15" y="99"/>
                  </a:lnTo>
                  <a:lnTo>
                    <a:pt x="15" y="279"/>
                  </a:lnTo>
                  <a:lnTo>
                    <a:pt x="0" y="270"/>
                  </a:lnTo>
                  <a:lnTo>
                    <a:pt x="0" y="90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íṧľiḓè"/>
            <p:cNvSpPr/>
            <p:nvPr/>
          </p:nvSpPr>
          <p:spPr bwMode="auto">
            <a:xfrm>
              <a:off x="5680075" y="1804988"/>
              <a:ext cx="250825" cy="431800"/>
            </a:xfrm>
            <a:custGeom>
              <a:avLst/>
              <a:gdLst>
                <a:gd name="T0" fmla="*/ 156 w 158"/>
                <a:gd name="T1" fmla="*/ 0 h 272"/>
                <a:gd name="T2" fmla="*/ 0 w 158"/>
                <a:gd name="T3" fmla="*/ 92 h 272"/>
                <a:gd name="T4" fmla="*/ 0 w 158"/>
                <a:gd name="T5" fmla="*/ 272 h 272"/>
                <a:gd name="T6" fmla="*/ 158 w 158"/>
                <a:gd name="T7" fmla="*/ 182 h 272"/>
                <a:gd name="T8" fmla="*/ 156 w 158"/>
                <a:gd name="T9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72">
                  <a:moveTo>
                    <a:pt x="156" y="0"/>
                  </a:moveTo>
                  <a:lnTo>
                    <a:pt x="0" y="92"/>
                  </a:lnTo>
                  <a:lnTo>
                    <a:pt x="0" y="272"/>
                  </a:lnTo>
                  <a:lnTo>
                    <a:pt x="158" y="182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ïšľíḓé"/>
            <p:cNvSpPr/>
            <p:nvPr/>
          </p:nvSpPr>
          <p:spPr bwMode="auto">
            <a:xfrm>
              <a:off x="5726113" y="2012950"/>
              <a:ext cx="158750" cy="107950"/>
            </a:xfrm>
            <a:custGeom>
              <a:avLst/>
              <a:gdLst>
                <a:gd name="T0" fmla="*/ 20 w 54"/>
                <a:gd name="T1" fmla="*/ 8 h 37"/>
                <a:gd name="T2" fmla="*/ 0 w 54"/>
                <a:gd name="T3" fmla="*/ 37 h 37"/>
                <a:gd name="T4" fmla="*/ 3 w 54"/>
                <a:gd name="T5" fmla="*/ 37 h 37"/>
                <a:gd name="T6" fmla="*/ 51 w 54"/>
                <a:gd name="T7" fmla="*/ 8 h 37"/>
                <a:gd name="T8" fmla="*/ 54 w 54"/>
                <a:gd name="T9" fmla="*/ 5 h 37"/>
                <a:gd name="T10" fmla="*/ 34 w 54"/>
                <a:gd name="T11" fmla="*/ 0 h 37"/>
                <a:gd name="T12" fmla="*/ 27 w 54"/>
                <a:gd name="T13" fmla="*/ 10 h 37"/>
                <a:gd name="T14" fmla="*/ 20 w 54"/>
                <a:gd name="T15" fmla="*/ 8 h 37"/>
                <a:gd name="T16" fmla="*/ 27 w 54"/>
                <a:gd name="T17" fmla="*/ 10 h 37"/>
                <a:gd name="T18" fmla="*/ 27 w 54"/>
                <a:gd name="T19" fmla="*/ 1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37">
                  <a:moveTo>
                    <a:pt x="20" y="8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1" y="37"/>
                    <a:pt x="2" y="37"/>
                    <a:pt x="3" y="3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3" y="6"/>
                    <a:pt x="54" y="5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7" y="10"/>
                    <a:pt x="27" y="10"/>
                    <a:pt x="27" y="10"/>
                  </a:cubicBezTo>
                  <a:lnTo>
                    <a:pt x="20" y="8"/>
                  </a:lnTo>
                  <a:close/>
                  <a:moveTo>
                    <a:pt x="27" y="10"/>
                  </a:moveTo>
                  <a:cubicBezTo>
                    <a:pt x="27" y="10"/>
                    <a:pt x="27" y="10"/>
                    <a:pt x="27" y="1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íSļîḋe"/>
            <p:cNvSpPr/>
            <p:nvPr/>
          </p:nvSpPr>
          <p:spPr bwMode="auto">
            <a:xfrm>
              <a:off x="5726113" y="1912938"/>
              <a:ext cx="158750" cy="117475"/>
            </a:xfrm>
            <a:custGeom>
              <a:avLst/>
              <a:gdLst>
                <a:gd name="T0" fmla="*/ 27 w 54"/>
                <a:gd name="T1" fmla="*/ 40 h 40"/>
                <a:gd name="T2" fmla="*/ 54 w 54"/>
                <a:gd name="T3" fmla="*/ 1 h 40"/>
                <a:gd name="T4" fmla="*/ 51 w 54"/>
                <a:gd name="T5" fmla="*/ 1 h 40"/>
                <a:gd name="T6" fmla="*/ 3 w 54"/>
                <a:gd name="T7" fmla="*/ 30 h 40"/>
                <a:gd name="T8" fmla="*/ 0 w 54"/>
                <a:gd name="T9" fmla="*/ 33 h 40"/>
                <a:gd name="T10" fmla="*/ 27 w 54"/>
                <a:gd name="T11" fmla="*/ 40 h 40"/>
                <a:gd name="T12" fmla="*/ 0 w 54"/>
                <a:gd name="T13" fmla="*/ 33 h 40"/>
                <a:gd name="T14" fmla="*/ 0 w 54"/>
                <a:gd name="T15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40">
                  <a:moveTo>
                    <a:pt x="27" y="40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3" y="0"/>
                    <a:pt x="52" y="1"/>
                    <a:pt x="51" y="1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2" y="31"/>
                    <a:pt x="1" y="32"/>
                    <a:pt x="0" y="33"/>
                  </a:cubicBezTo>
                  <a:lnTo>
                    <a:pt x="27" y="40"/>
                  </a:lnTo>
                  <a:close/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iṩliḋe"/>
            <p:cNvSpPr/>
            <p:nvPr/>
          </p:nvSpPr>
          <p:spPr bwMode="auto">
            <a:xfrm>
              <a:off x="5830888" y="1919288"/>
              <a:ext cx="55562" cy="98425"/>
            </a:xfrm>
            <a:custGeom>
              <a:avLst/>
              <a:gdLst>
                <a:gd name="T0" fmla="*/ 0 w 35"/>
                <a:gd name="T1" fmla="*/ 53 h 62"/>
                <a:gd name="T2" fmla="*/ 35 w 35"/>
                <a:gd name="T3" fmla="*/ 62 h 62"/>
                <a:gd name="T4" fmla="*/ 35 w 35"/>
                <a:gd name="T5" fmla="*/ 0 h 62"/>
                <a:gd name="T6" fmla="*/ 0 w 35"/>
                <a:gd name="T7" fmla="*/ 53 h 62"/>
                <a:gd name="T8" fmla="*/ 35 w 35"/>
                <a:gd name="T9" fmla="*/ 0 h 62"/>
                <a:gd name="T10" fmla="*/ 35 w 35"/>
                <a:gd name="T1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62">
                  <a:moveTo>
                    <a:pt x="0" y="53"/>
                  </a:moveTo>
                  <a:lnTo>
                    <a:pt x="35" y="62"/>
                  </a:lnTo>
                  <a:lnTo>
                    <a:pt x="35" y="0"/>
                  </a:lnTo>
                  <a:lnTo>
                    <a:pt x="0" y="53"/>
                  </a:lnTo>
                  <a:close/>
                  <a:moveTo>
                    <a:pt x="35" y="0"/>
                  </a:move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iSľîde"/>
            <p:cNvSpPr/>
            <p:nvPr/>
          </p:nvSpPr>
          <p:spPr bwMode="auto">
            <a:xfrm>
              <a:off x="5830888" y="1919288"/>
              <a:ext cx="55562" cy="98425"/>
            </a:xfrm>
            <a:custGeom>
              <a:avLst/>
              <a:gdLst>
                <a:gd name="T0" fmla="*/ 0 w 35"/>
                <a:gd name="T1" fmla="*/ 53 h 62"/>
                <a:gd name="T2" fmla="*/ 35 w 35"/>
                <a:gd name="T3" fmla="*/ 62 h 62"/>
                <a:gd name="T4" fmla="*/ 35 w 35"/>
                <a:gd name="T5" fmla="*/ 0 h 62"/>
                <a:gd name="T6" fmla="*/ 0 w 35"/>
                <a:gd name="T7" fmla="*/ 53 h 62"/>
                <a:gd name="T8" fmla="*/ 35 w 35"/>
                <a:gd name="T9" fmla="*/ 0 h 62"/>
                <a:gd name="T10" fmla="*/ 35 w 35"/>
                <a:gd name="T1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62">
                  <a:moveTo>
                    <a:pt x="0" y="53"/>
                  </a:moveTo>
                  <a:lnTo>
                    <a:pt x="35" y="62"/>
                  </a:lnTo>
                  <a:lnTo>
                    <a:pt x="35" y="0"/>
                  </a:lnTo>
                  <a:lnTo>
                    <a:pt x="0" y="53"/>
                  </a:lnTo>
                  <a:moveTo>
                    <a:pt x="35" y="0"/>
                  </a:moveTo>
                  <a:lnTo>
                    <a:pt x="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ïṩľîďe"/>
            <p:cNvSpPr/>
            <p:nvPr/>
          </p:nvSpPr>
          <p:spPr bwMode="auto">
            <a:xfrm>
              <a:off x="5722938" y="2017713"/>
              <a:ext cx="55562" cy="100013"/>
            </a:xfrm>
            <a:custGeom>
              <a:avLst/>
              <a:gdLst>
                <a:gd name="T0" fmla="*/ 0 w 35"/>
                <a:gd name="T1" fmla="*/ 0 h 63"/>
                <a:gd name="T2" fmla="*/ 0 w 35"/>
                <a:gd name="T3" fmla="*/ 63 h 63"/>
                <a:gd name="T4" fmla="*/ 35 w 35"/>
                <a:gd name="T5" fmla="*/ 10 h 63"/>
                <a:gd name="T6" fmla="*/ 0 w 35"/>
                <a:gd name="T7" fmla="*/ 0 h 63"/>
                <a:gd name="T8" fmla="*/ 35 w 35"/>
                <a:gd name="T9" fmla="*/ 10 h 63"/>
                <a:gd name="T10" fmla="*/ 35 w 35"/>
                <a:gd name="T11" fmla="*/ 1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62">
                  <a:moveTo>
                    <a:pt x="0" y="0"/>
                  </a:moveTo>
                  <a:lnTo>
                    <a:pt x="0" y="63"/>
                  </a:lnTo>
                  <a:lnTo>
                    <a:pt x="35" y="10"/>
                  </a:lnTo>
                  <a:lnTo>
                    <a:pt x="0" y="0"/>
                  </a:lnTo>
                  <a:close/>
                  <a:moveTo>
                    <a:pt x="35" y="10"/>
                  </a:moveTo>
                  <a:lnTo>
                    <a:pt x="35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ïṩļíďê"/>
            <p:cNvSpPr/>
            <p:nvPr/>
          </p:nvSpPr>
          <p:spPr bwMode="auto">
            <a:xfrm>
              <a:off x="5722938" y="2017713"/>
              <a:ext cx="55562" cy="100013"/>
            </a:xfrm>
            <a:custGeom>
              <a:avLst/>
              <a:gdLst>
                <a:gd name="T0" fmla="*/ 0 w 35"/>
                <a:gd name="T1" fmla="*/ 0 h 63"/>
                <a:gd name="T2" fmla="*/ 0 w 35"/>
                <a:gd name="T3" fmla="*/ 63 h 63"/>
                <a:gd name="T4" fmla="*/ 35 w 35"/>
                <a:gd name="T5" fmla="*/ 10 h 63"/>
                <a:gd name="T6" fmla="*/ 0 w 35"/>
                <a:gd name="T7" fmla="*/ 0 h 63"/>
                <a:gd name="T8" fmla="*/ 35 w 35"/>
                <a:gd name="T9" fmla="*/ 10 h 63"/>
                <a:gd name="T10" fmla="*/ 35 w 35"/>
                <a:gd name="T11" fmla="*/ 1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62">
                  <a:moveTo>
                    <a:pt x="0" y="0"/>
                  </a:moveTo>
                  <a:lnTo>
                    <a:pt x="0" y="63"/>
                  </a:lnTo>
                  <a:lnTo>
                    <a:pt x="35" y="10"/>
                  </a:lnTo>
                  <a:lnTo>
                    <a:pt x="0" y="0"/>
                  </a:lnTo>
                  <a:moveTo>
                    <a:pt x="35" y="10"/>
                  </a:moveTo>
                  <a:lnTo>
                    <a:pt x="35" y="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îṩļîdè"/>
            <p:cNvSpPr/>
            <p:nvPr/>
          </p:nvSpPr>
          <p:spPr bwMode="auto">
            <a:xfrm>
              <a:off x="3808413" y="1430338"/>
              <a:ext cx="271462" cy="442913"/>
            </a:xfrm>
            <a:custGeom>
              <a:avLst/>
              <a:gdLst>
                <a:gd name="T0" fmla="*/ 157 w 171"/>
                <a:gd name="T1" fmla="*/ 0 h 279"/>
                <a:gd name="T2" fmla="*/ 171 w 171"/>
                <a:gd name="T3" fmla="*/ 9 h 279"/>
                <a:gd name="T4" fmla="*/ 13 w 171"/>
                <a:gd name="T5" fmla="*/ 99 h 279"/>
                <a:gd name="T6" fmla="*/ 15 w 171"/>
                <a:gd name="T7" fmla="*/ 279 h 279"/>
                <a:gd name="T8" fmla="*/ 0 w 171"/>
                <a:gd name="T9" fmla="*/ 271 h 279"/>
                <a:gd name="T10" fmla="*/ 0 w 171"/>
                <a:gd name="T11" fmla="*/ 89 h 279"/>
                <a:gd name="T12" fmla="*/ 157 w 171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" h="279">
                  <a:moveTo>
                    <a:pt x="157" y="0"/>
                  </a:moveTo>
                  <a:lnTo>
                    <a:pt x="171" y="9"/>
                  </a:lnTo>
                  <a:lnTo>
                    <a:pt x="13" y="99"/>
                  </a:lnTo>
                  <a:lnTo>
                    <a:pt x="15" y="279"/>
                  </a:lnTo>
                  <a:lnTo>
                    <a:pt x="0" y="271"/>
                  </a:lnTo>
                  <a:lnTo>
                    <a:pt x="0" y="89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îṧľídê"/>
            <p:cNvSpPr/>
            <p:nvPr/>
          </p:nvSpPr>
          <p:spPr bwMode="auto">
            <a:xfrm>
              <a:off x="3829050" y="1444625"/>
              <a:ext cx="250825" cy="428625"/>
            </a:xfrm>
            <a:custGeom>
              <a:avLst/>
              <a:gdLst>
                <a:gd name="T0" fmla="*/ 158 w 158"/>
                <a:gd name="T1" fmla="*/ 0 h 270"/>
                <a:gd name="T2" fmla="*/ 0 w 158"/>
                <a:gd name="T3" fmla="*/ 90 h 270"/>
                <a:gd name="T4" fmla="*/ 2 w 158"/>
                <a:gd name="T5" fmla="*/ 270 h 270"/>
                <a:gd name="T6" fmla="*/ 158 w 158"/>
                <a:gd name="T7" fmla="*/ 180 h 270"/>
                <a:gd name="T8" fmla="*/ 158 w 158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270">
                  <a:moveTo>
                    <a:pt x="158" y="0"/>
                  </a:moveTo>
                  <a:lnTo>
                    <a:pt x="0" y="90"/>
                  </a:lnTo>
                  <a:lnTo>
                    <a:pt x="2" y="270"/>
                  </a:lnTo>
                  <a:lnTo>
                    <a:pt x="158" y="180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ïśľíďé"/>
            <p:cNvSpPr/>
            <p:nvPr/>
          </p:nvSpPr>
          <p:spPr bwMode="auto">
            <a:xfrm>
              <a:off x="3867150" y="1577975"/>
              <a:ext cx="174625" cy="222250"/>
            </a:xfrm>
            <a:custGeom>
              <a:avLst/>
              <a:gdLst>
                <a:gd name="T0" fmla="*/ 10 w 60"/>
                <a:gd name="T1" fmla="*/ 26 h 76"/>
                <a:gd name="T2" fmla="*/ 17 w 60"/>
                <a:gd name="T3" fmla="*/ 19 h 76"/>
                <a:gd name="T4" fmla="*/ 41 w 60"/>
                <a:gd name="T5" fmla="*/ 18 h 76"/>
                <a:gd name="T6" fmla="*/ 41 w 60"/>
                <a:gd name="T7" fmla="*/ 20 h 76"/>
                <a:gd name="T8" fmla="*/ 41 w 60"/>
                <a:gd name="T9" fmla="*/ 22 h 76"/>
                <a:gd name="T10" fmla="*/ 17 w 60"/>
                <a:gd name="T11" fmla="*/ 52 h 76"/>
                <a:gd name="T12" fmla="*/ 10 w 60"/>
                <a:gd name="T13" fmla="*/ 53 h 76"/>
                <a:gd name="T14" fmla="*/ 1 w 60"/>
                <a:gd name="T15" fmla="*/ 69 h 76"/>
                <a:gd name="T16" fmla="*/ 10 w 60"/>
                <a:gd name="T17" fmla="*/ 72 h 76"/>
                <a:gd name="T18" fmla="*/ 20 w 60"/>
                <a:gd name="T19" fmla="*/ 57 h 76"/>
                <a:gd name="T20" fmla="*/ 20 w 60"/>
                <a:gd name="T21" fmla="*/ 54 h 76"/>
                <a:gd name="T22" fmla="*/ 44 w 60"/>
                <a:gd name="T23" fmla="*/ 25 h 76"/>
                <a:gd name="T24" fmla="*/ 50 w 60"/>
                <a:gd name="T25" fmla="*/ 24 h 76"/>
                <a:gd name="T26" fmla="*/ 60 w 60"/>
                <a:gd name="T27" fmla="*/ 7 h 76"/>
                <a:gd name="T28" fmla="*/ 51 w 60"/>
                <a:gd name="T29" fmla="*/ 4 h 76"/>
                <a:gd name="T30" fmla="*/ 44 w 60"/>
                <a:gd name="T31" fmla="*/ 11 h 76"/>
                <a:gd name="T32" fmla="*/ 20 w 60"/>
                <a:gd name="T33" fmla="*/ 12 h 76"/>
                <a:gd name="T34" fmla="*/ 21 w 60"/>
                <a:gd name="T35" fmla="*/ 10 h 76"/>
                <a:gd name="T36" fmla="*/ 13 w 60"/>
                <a:gd name="T37" fmla="*/ 5 h 76"/>
                <a:gd name="T38" fmla="*/ 8 w 60"/>
                <a:gd name="T39" fmla="*/ 8 h 76"/>
                <a:gd name="T40" fmla="*/ 0 w 60"/>
                <a:gd name="T41" fmla="*/ 23 h 76"/>
                <a:gd name="T42" fmla="*/ 10 w 60"/>
                <a:gd name="T43" fmla="*/ 2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0" h="76">
                  <a:moveTo>
                    <a:pt x="10" y="26"/>
                  </a:moveTo>
                  <a:cubicBezTo>
                    <a:pt x="13" y="24"/>
                    <a:pt x="16" y="22"/>
                    <a:pt x="17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1" y="19"/>
                    <a:pt x="41" y="20"/>
                    <a:pt x="41" y="20"/>
                  </a:cubicBezTo>
                  <a:cubicBezTo>
                    <a:pt x="41" y="21"/>
                    <a:pt x="41" y="22"/>
                    <a:pt x="41" y="2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6" y="51"/>
                    <a:pt x="13" y="51"/>
                    <a:pt x="10" y="53"/>
                  </a:cubicBezTo>
                  <a:cubicBezTo>
                    <a:pt x="5" y="57"/>
                    <a:pt x="1" y="64"/>
                    <a:pt x="1" y="69"/>
                  </a:cubicBezTo>
                  <a:cubicBezTo>
                    <a:pt x="1" y="74"/>
                    <a:pt x="5" y="76"/>
                    <a:pt x="10" y="72"/>
                  </a:cubicBezTo>
                  <a:cubicBezTo>
                    <a:pt x="16" y="69"/>
                    <a:pt x="20" y="62"/>
                    <a:pt x="20" y="57"/>
                  </a:cubicBezTo>
                  <a:cubicBezTo>
                    <a:pt x="20" y="56"/>
                    <a:pt x="20" y="55"/>
                    <a:pt x="20" y="54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8" y="25"/>
                    <a:pt x="50" y="24"/>
                  </a:cubicBezTo>
                  <a:cubicBezTo>
                    <a:pt x="56" y="20"/>
                    <a:pt x="60" y="13"/>
                    <a:pt x="60" y="7"/>
                  </a:cubicBezTo>
                  <a:cubicBezTo>
                    <a:pt x="60" y="2"/>
                    <a:pt x="56" y="0"/>
                    <a:pt x="51" y="4"/>
                  </a:cubicBezTo>
                  <a:cubicBezTo>
                    <a:pt x="48" y="5"/>
                    <a:pt x="46" y="8"/>
                    <a:pt x="44" y="11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1" y="11"/>
                    <a:pt x="21" y="10"/>
                    <a:pt x="21" y="10"/>
                  </a:cubicBezTo>
                  <a:cubicBezTo>
                    <a:pt x="21" y="5"/>
                    <a:pt x="17" y="3"/>
                    <a:pt x="13" y="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" y="12"/>
                    <a:pt x="0" y="18"/>
                    <a:pt x="0" y="23"/>
                  </a:cubicBezTo>
                  <a:cubicBezTo>
                    <a:pt x="0" y="28"/>
                    <a:pt x="5" y="30"/>
                    <a:pt x="10" y="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2" name="ï$ḻiḍe"/>
            <p:cNvSpPr/>
            <p:nvPr/>
          </p:nvSpPr>
          <p:spPr bwMode="auto">
            <a:xfrm>
              <a:off x="4065588" y="1747838"/>
              <a:ext cx="195262" cy="320675"/>
            </a:xfrm>
            <a:custGeom>
              <a:avLst/>
              <a:gdLst>
                <a:gd name="T0" fmla="*/ 112 w 123"/>
                <a:gd name="T1" fmla="*/ 0 h 202"/>
                <a:gd name="T2" fmla="*/ 123 w 123"/>
                <a:gd name="T3" fmla="*/ 5 h 202"/>
                <a:gd name="T4" fmla="*/ 9 w 123"/>
                <a:gd name="T5" fmla="*/ 71 h 202"/>
                <a:gd name="T6" fmla="*/ 9 w 123"/>
                <a:gd name="T7" fmla="*/ 202 h 202"/>
                <a:gd name="T8" fmla="*/ 0 w 123"/>
                <a:gd name="T9" fmla="*/ 196 h 202"/>
                <a:gd name="T10" fmla="*/ 0 w 123"/>
                <a:gd name="T11" fmla="*/ 66 h 202"/>
                <a:gd name="T12" fmla="*/ 112 w 123"/>
                <a:gd name="T1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01">
                  <a:moveTo>
                    <a:pt x="112" y="0"/>
                  </a:moveTo>
                  <a:lnTo>
                    <a:pt x="123" y="5"/>
                  </a:lnTo>
                  <a:lnTo>
                    <a:pt x="9" y="71"/>
                  </a:lnTo>
                  <a:lnTo>
                    <a:pt x="9" y="202"/>
                  </a:lnTo>
                  <a:lnTo>
                    <a:pt x="0" y="196"/>
                  </a:lnTo>
                  <a:lnTo>
                    <a:pt x="0" y="66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3" name="iṧ1íḓê"/>
            <p:cNvSpPr/>
            <p:nvPr/>
          </p:nvSpPr>
          <p:spPr bwMode="auto">
            <a:xfrm>
              <a:off x="4079875" y="1755775"/>
              <a:ext cx="180975" cy="312738"/>
            </a:xfrm>
            <a:custGeom>
              <a:avLst/>
              <a:gdLst>
                <a:gd name="T0" fmla="*/ 114 w 114"/>
                <a:gd name="T1" fmla="*/ 0 h 197"/>
                <a:gd name="T2" fmla="*/ 0 w 114"/>
                <a:gd name="T3" fmla="*/ 66 h 197"/>
                <a:gd name="T4" fmla="*/ 0 w 114"/>
                <a:gd name="T5" fmla="*/ 197 h 197"/>
                <a:gd name="T6" fmla="*/ 114 w 114"/>
                <a:gd name="T7" fmla="*/ 131 h 197"/>
                <a:gd name="T8" fmla="*/ 114 w 114"/>
                <a:gd name="T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97">
                  <a:moveTo>
                    <a:pt x="114" y="0"/>
                  </a:moveTo>
                  <a:lnTo>
                    <a:pt x="0" y="66"/>
                  </a:lnTo>
                  <a:lnTo>
                    <a:pt x="0" y="197"/>
                  </a:lnTo>
                  <a:lnTo>
                    <a:pt x="114" y="131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34" name="îŝļíḍê"/>
            <p:cNvSpPr/>
            <p:nvPr/>
          </p:nvSpPr>
          <p:spPr bwMode="auto">
            <a:xfrm>
              <a:off x="4110038" y="1855788"/>
              <a:ext cx="125412" cy="160338"/>
            </a:xfrm>
            <a:custGeom>
              <a:avLst/>
              <a:gdLst>
                <a:gd name="T0" fmla="*/ 7 w 43"/>
                <a:gd name="T1" fmla="*/ 19 h 55"/>
                <a:gd name="T2" fmla="*/ 12 w 43"/>
                <a:gd name="T3" fmla="*/ 14 h 55"/>
                <a:gd name="T4" fmla="*/ 29 w 43"/>
                <a:gd name="T5" fmla="*/ 13 h 55"/>
                <a:gd name="T6" fmla="*/ 29 w 43"/>
                <a:gd name="T7" fmla="*/ 15 h 55"/>
                <a:gd name="T8" fmla="*/ 29 w 43"/>
                <a:gd name="T9" fmla="*/ 16 h 55"/>
                <a:gd name="T10" fmla="*/ 12 w 43"/>
                <a:gd name="T11" fmla="*/ 37 h 55"/>
                <a:gd name="T12" fmla="*/ 7 w 43"/>
                <a:gd name="T13" fmla="*/ 38 h 55"/>
                <a:gd name="T14" fmla="*/ 0 w 43"/>
                <a:gd name="T15" fmla="*/ 50 h 55"/>
                <a:gd name="T16" fmla="*/ 7 w 43"/>
                <a:gd name="T17" fmla="*/ 52 h 55"/>
                <a:gd name="T18" fmla="*/ 14 w 43"/>
                <a:gd name="T19" fmla="*/ 41 h 55"/>
                <a:gd name="T20" fmla="*/ 14 w 43"/>
                <a:gd name="T21" fmla="*/ 39 h 55"/>
                <a:gd name="T22" fmla="*/ 31 w 43"/>
                <a:gd name="T23" fmla="*/ 18 h 55"/>
                <a:gd name="T24" fmla="*/ 36 w 43"/>
                <a:gd name="T25" fmla="*/ 17 h 55"/>
                <a:gd name="T26" fmla="*/ 43 w 43"/>
                <a:gd name="T27" fmla="*/ 5 h 55"/>
                <a:gd name="T28" fmla="*/ 36 w 43"/>
                <a:gd name="T29" fmla="*/ 3 h 55"/>
                <a:gd name="T30" fmla="*/ 31 w 43"/>
                <a:gd name="T31" fmla="*/ 8 h 55"/>
                <a:gd name="T32" fmla="*/ 14 w 43"/>
                <a:gd name="T33" fmla="*/ 9 h 55"/>
                <a:gd name="T34" fmla="*/ 14 w 43"/>
                <a:gd name="T35" fmla="*/ 7 h 55"/>
                <a:gd name="T36" fmla="*/ 9 w 43"/>
                <a:gd name="T37" fmla="*/ 3 h 55"/>
                <a:gd name="T38" fmla="*/ 5 w 43"/>
                <a:gd name="T39" fmla="*/ 6 h 55"/>
                <a:gd name="T40" fmla="*/ 0 w 43"/>
                <a:gd name="T41" fmla="*/ 16 h 55"/>
                <a:gd name="T42" fmla="*/ 7 w 43"/>
                <a:gd name="T43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55">
                  <a:moveTo>
                    <a:pt x="7" y="19"/>
                  </a:moveTo>
                  <a:cubicBezTo>
                    <a:pt x="9" y="18"/>
                    <a:pt x="11" y="16"/>
                    <a:pt x="12" y="14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4"/>
                    <a:pt x="29" y="15"/>
                  </a:cubicBezTo>
                  <a:cubicBezTo>
                    <a:pt x="29" y="15"/>
                    <a:pt x="29" y="16"/>
                    <a:pt x="29" y="1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7"/>
                    <a:pt x="9" y="37"/>
                    <a:pt x="7" y="38"/>
                  </a:cubicBezTo>
                  <a:cubicBezTo>
                    <a:pt x="3" y="41"/>
                    <a:pt x="0" y="46"/>
                    <a:pt x="0" y="50"/>
                  </a:cubicBezTo>
                  <a:cubicBezTo>
                    <a:pt x="0" y="54"/>
                    <a:pt x="3" y="55"/>
                    <a:pt x="7" y="52"/>
                  </a:cubicBezTo>
                  <a:cubicBezTo>
                    <a:pt x="11" y="50"/>
                    <a:pt x="14" y="45"/>
                    <a:pt x="14" y="41"/>
                  </a:cubicBezTo>
                  <a:cubicBezTo>
                    <a:pt x="14" y="40"/>
                    <a:pt x="14" y="40"/>
                    <a:pt x="14" y="39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9"/>
                    <a:pt x="34" y="18"/>
                    <a:pt x="36" y="17"/>
                  </a:cubicBezTo>
                  <a:cubicBezTo>
                    <a:pt x="40" y="14"/>
                    <a:pt x="43" y="9"/>
                    <a:pt x="43" y="5"/>
                  </a:cubicBezTo>
                  <a:cubicBezTo>
                    <a:pt x="43" y="1"/>
                    <a:pt x="40" y="0"/>
                    <a:pt x="36" y="3"/>
                  </a:cubicBezTo>
                  <a:cubicBezTo>
                    <a:pt x="34" y="4"/>
                    <a:pt x="32" y="6"/>
                    <a:pt x="31" y="8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7"/>
                    <a:pt x="14" y="7"/>
                  </a:cubicBezTo>
                  <a:cubicBezTo>
                    <a:pt x="14" y="4"/>
                    <a:pt x="12" y="2"/>
                    <a:pt x="9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9"/>
                    <a:pt x="0" y="13"/>
                    <a:pt x="0" y="16"/>
                  </a:cubicBezTo>
                  <a:cubicBezTo>
                    <a:pt x="0" y="20"/>
                    <a:pt x="3" y="21"/>
                    <a:pt x="7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5" name="íṥ1iďè"/>
            <p:cNvSpPr/>
            <p:nvPr/>
          </p:nvSpPr>
          <p:spPr bwMode="auto">
            <a:xfrm>
              <a:off x="4135438" y="4575175"/>
              <a:ext cx="400050" cy="139700"/>
            </a:xfrm>
            <a:custGeom>
              <a:avLst/>
              <a:gdLst>
                <a:gd name="T0" fmla="*/ 252 w 252"/>
                <a:gd name="T1" fmla="*/ 14 h 88"/>
                <a:gd name="T2" fmla="*/ 252 w 252"/>
                <a:gd name="T3" fmla="*/ 0 h 88"/>
                <a:gd name="T4" fmla="*/ 125 w 252"/>
                <a:gd name="T5" fmla="*/ 73 h 88"/>
                <a:gd name="T6" fmla="*/ 0 w 252"/>
                <a:gd name="T7" fmla="*/ 0 h 88"/>
                <a:gd name="T8" fmla="*/ 0 w 252"/>
                <a:gd name="T9" fmla="*/ 14 h 88"/>
                <a:gd name="T10" fmla="*/ 125 w 252"/>
                <a:gd name="T11" fmla="*/ 88 h 88"/>
                <a:gd name="T12" fmla="*/ 252 w 252"/>
                <a:gd name="T13" fmla="*/ 1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88">
                  <a:moveTo>
                    <a:pt x="252" y="14"/>
                  </a:moveTo>
                  <a:lnTo>
                    <a:pt x="252" y="0"/>
                  </a:lnTo>
                  <a:lnTo>
                    <a:pt x="125" y="73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25" y="88"/>
                  </a:lnTo>
                  <a:lnTo>
                    <a:pt x="252" y="14"/>
                  </a:lnTo>
                  <a:close/>
                </a:path>
              </a:pathLst>
            </a:custGeom>
            <a:solidFill>
              <a:srgbClr val="EDB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6" name="ïṥlíḑé"/>
            <p:cNvSpPr/>
            <p:nvPr/>
          </p:nvSpPr>
          <p:spPr bwMode="auto">
            <a:xfrm>
              <a:off x="4135438" y="4457700"/>
              <a:ext cx="400050" cy="233363"/>
            </a:xfrm>
            <a:custGeom>
              <a:avLst/>
              <a:gdLst>
                <a:gd name="T0" fmla="*/ 127 w 252"/>
                <a:gd name="T1" fmla="*/ 0 h 147"/>
                <a:gd name="T2" fmla="*/ 0 w 252"/>
                <a:gd name="T3" fmla="*/ 74 h 147"/>
                <a:gd name="T4" fmla="*/ 125 w 252"/>
                <a:gd name="T5" fmla="*/ 147 h 147"/>
                <a:gd name="T6" fmla="*/ 252 w 252"/>
                <a:gd name="T7" fmla="*/ 74 h 147"/>
                <a:gd name="T8" fmla="*/ 127 w 252"/>
                <a:gd name="T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47">
                  <a:moveTo>
                    <a:pt x="127" y="0"/>
                  </a:moveTo>
                  <a:lnTo>
                    <a:pt x="0" y="74"/>
                  </a:lnTo>
                  <a:lnTo>
                    <a:pt x="125" y="147"/>
                  </a:lnTo>
                  <a:lnTo>
                    <a:pt x="252" y="74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7" name="îṩļïḍé"/>
            <p:cNvSpPr/>
            <p:nvPr/>
          </p:nvSpPr>
          <p:spPr bwMode="auto">
            <a:xfrm>
              <a:off x="4211638" y="4530725"/>
              <a:ext cx="209550" cy="114300"/>
            </a:xfrm>
            <a:custGeom>
              <a:avLst/>
              <a:gdLst>
                <a:gd name="T0" fmla="*/ 36 w 72"/>
                <a:gd name="T1" fmla="*/ 29 h 39"/>
                <a:gd name="T2" fmla="*/ 43 w 72"/>
                <a:gd name="T3" fmla="*/ 27 h 39"/>
                <a:gd name="T4" fmla="*/ 53 w 72"/>
                <a:gd name="T5" fmla="*/ 12 h 39"/>
                <a:gd name="T6" fmla="*/ 51 w 72"/>
                <a:gd name="T7" fmla="*/ 11 h 39"/>
                <a:gd name="T8" fmla="*/ 50 w 72"/>
                <a:gd name="T9" fmla="*/ 10 h 39"/>
                <a:gd name="T10" fmla="*/ 21 w 72"/>
                <a:gd name="T11" fmla="*/ 15 h 39"/>
                <a:gd name="T12" fmla="*/ 18 w 72"/>
                <a:gd name="T13" fmla="*/ 19 h 39"/>
                <a:gd name="T14" fmla="*/ 3 w 72"/>
                <a:gd name="T15" fmla="*/ 19 h 39"/>
                <a:gd name="T16" fmla="*/ 5 w 72"/>
                <a:gd name="T17" fmla="*/ 11 h 39"/>
                <a:gd name="T18" fmla="*/ 19 w 72"/>
                <a:gd name="T19" fmla="*/ 11 h 39"/>
                <a:gd name="T20" fmla="*/ 20 w 72"/>
                <a:gd name="T21" fmla="*/ 12 h 39"/>
                <a:gd name="T22" fmla="*/ 49 w 72"/>
                <a:gd name="T23" fmla="*/ 7 h 39"/>
                <a:gd name="T24" fmla="*/ 53 w 72"/>
                <a:gd name="T25" fmla="*/ 3 h 39"/>
                <a:gd name="T26" fmla="*/ 68 w 72"/>
                <a:gd name="T27" fmla="*/ 3 h 39"/>
                <a:gd name="T28" fmla="*/ 66 w 72"/>
                <a:gd name="T29" fmla="*/ 10 h 39"/>
                <a:gd name="T30" fmla="*/ 59 w 72"/>
                <a:gd name="T31" fmla="*/ 12 h 39"/>
                <a:gd name="T32" fmla="*/ 49 w 72"/>
                <a:gd name="T33" fmla="*/ 28 h 39"/>
                <a:gd name="T34" fmla="*/ 51 w 72"/>
                <a:gd name="T35" fmla="*/ 28 h 39"/>
                <a:gd name="T36" fmla="*/ 51 w 72"/>
                <a:gd name="T37" fmla="*/ 35 h 39"/>
                <a:gd name="T38" fmla="*/ 47 w 72"/>
                <a:gd name="T39" fmla="*/ 38 h 39"/>
                <a:gd name="T40" fmla="*/ 35 w 72"/>
                <a:gd name="T41" fmla="*/ 37 h 39"/>
                <a:gd name="T42" fmla="*/ 36 w 72"/>
                <a:gd name="T43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" h="39">
                  <a:moveTo>
                    <a:pt x="36" y="29"/>
                  </a:moveTo>
                  <a:cubicBezTo>
                    <a:pt x="38" y="28"/>
                    <a:pt x="41" y="27"/>
                    <a:pt x="43" y="27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2" y="11"/>
                    <a:pt x="51" y="11"/>
                  </a:cubicBezTo>
                  <a:cubicBezTo>
                    <a:pt x="51" y="11"/>
                    <a:pt x="50" y="10"/>
                    <a:pt x="50" y="1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0" y="17"/>
                    <a:pt x="18" y="19"/>
                  </a:cubicBezTo>
                  <a:cubicBezTo>
                    <a:pt x="13" y="21"/>
                    <a:pt x="7" y="21"/>
                    <a:pt x="3" y="19"/>
                  </a:cubicBezTo>
                  <a:cubicBezTo>
                    <a:pt x="0" y="17"/>
                    <a:pt x="0" y="14"/>
                    <a:pt x="5" y="11"/>
                  </a:cubicBezTo>
                  <a:cubicBezTo>
                    <a:pt x="9" y="9"/>
                    <a:pt x="15" y="9"/>
                    <a:pt x="19" y="11"/>
                  </a:cubicBezTo>
                  <a:cubicBezTo>
                    <a:pt x="20" y="11"/>
                    <a:pt x="20" y="11"/>
                    <a:pt x="20" y="12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6"/>
                    <a:pt x="51" y="4"/>
                    <a:pt x="53" y="3"/>
                  </a:cubicBezTo>
                  <a:cubicBezTo>
                    <a:pt x="57" y="1"/>
                    <a:pt x="64" y="0"/>
                    <a:pt x="68" y="3"/>
                  </a:cubicBezTo>
                  <a:cubicBezTo>
                    <a:pt x="72" y="5"/>
                    <a:pt x="71" y="8"/>
                    <a:pt x="66" y="10"/>
                  </a:cubicBezTo>
                  <a:cubicBezTo>
                    <a:pt x="64" y="12"/>
                    <a:pt x="62" y="12"/>
                    <a:pt x="59" y="12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0" y="28"/>
                    <a:pt x="50" y="28"/>
                    <a:pt x="51" y="28"/>
                  </a:cubicBezTo>
                  <a:cubicBezTo>
                    <a:pt x="54" y="30"/>
                    <a:pt x="54" y="33"/>
                    <a:pt x="51" y="35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3" y="39"/>
                    <a:pt x="38" y="39"/>
                    <a:pt x="35" y="37"/>
                  </a:cubicBezTo>
                  <a:cubicBezTo>
                    <a:pt x="31" y="35"/>
                    <a:pt x="31" y="31"/>
                    <a:pt x="36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8" name="iṩḻíḍè"/>
            <p:cNvSpPr/>
            <p:nvPr/>
          </p:nvSpPr>
          <p:spPr bwMode="auto">
            <a:xfrm>
              <a:off x="5443538" y="5437188"/>
              <a:ext cx="693737" cy="239713"/>
            </a:xfrm>
            <a:custGeom>
              <a:avLst/>
              <a:gdLst>
                <a:gd name="T0" fmla="*/ 437 w 437"/>
                <a:gd name="T1" fmla="*/ 24 h 151"/>
                <a:gd name="T2" fmla="*/ 437 w 437"/>
                <a:gd name="T3" fmla="*/ 0 h 151"/>
                <a:gd name="T4" fmla="*/ 219 w 437"/>
                <a:gd name="T5" fmla="*/ 127 h 151"/>
                <a:gd name="T6" fmla="*/ 0 w 437"/>
                <a:gd name="T7" fmla="*/ 2 h 151"/>
                <a:gd name="T8" fmla="*/ 0 w 437"/>
                <a:gd name="T9" fmla="*/ 24 h 151"/>
                <a:gd name="T10" fmla="*/ 219 w 437"/>
                <a:gd name="T11" fmla="*/ 151 h 151"/>
                <a:gd name="T12" fmla="*/ 437 w 437"/>
                <a:gd name="T13" fmla="*/ 2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7" h="151">
                  <a:moveTo>
                    <a:pt x="437" y="24"/>
                  </a:moveTo>
                  <a:lnTo>
                    <a:pt x="437" y="0"/>
                  </a:lnTo>
                  <a:lnTo>
                    <a:pt x="219" y="127"/>
                  </a:lnTo>
                  <a:lnTo>
                    <a:pt x="0" y="2"/>
                  </a:lnTo>
                  <a:lnTo>
                    <a:pt x="0" y="24"/>
                  </a:lnTo>
                  <a:lnTo>
                    <a:pt x="219" y="151"/>
                  </a:lnTo>
                  <a:lnTo>
                    <a:pt x="437" y="24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39" name="íś1îḓè"/>
            <p:cNvSpPr/>
            <p:nvPr/>
          </p:nvSpPr>
          <p:spPr bwMode="auto">
            <a:xfrm>
              <a:off x="5443538" y="5235575"/>
              <a:ext cx="693737" cy="403225"/>
            </a:xfrm>
            <a:custGeom>
              <a:avLst/>
              <a:gdLst>
                <a:gd name="T0" fmla="*/ 219 w 437"/>
                <a:gd name="T1" fmla="*/ 0 h 254"/>
                <a:gd name="T2" fmla="*/ 0 w 437"/>
                <a:gd name="T3" fmla="*/ 129 h 254"/>
                <a:gd name="T4" fmla="*/ 219 w 437"/>
                <a:gd name="T5" fmla="*/ 254 h 254"/>
                <a:gd name="T6" fmla="*/ 437 w 437"/>
                <a:gd name="T7" fmla="*/ 127 h 254"/>
                <a:gd name="T8" fmla="*/ 219 w 437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254">
                  <a:moveTo>
                    <a:pt x="219" y="0"/>
                  </a:moveTo>
                  <a:lnTo>
                    <a:pt x="0" y="129"/>
                  </a:lnTo>
                  <a:lnTo>
                    <a:pt x="219" y="254"/>
                  </a:lnTo>
                  <a:lnTo>
                    <a:pt x="437" y="127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0" name="íṣḷîdè"/>
            <p:cNvSpPr/>
            <p:nvPr/>
          </p:nvSpPr>
          <p:spPr bwMode="auto">
            <a:xfrm>
              <a:off x="5583238" y="5343525"/>
              <a:ext cx="427037" cy="166688"/>
            </a:xfrm>
            <a:custGeom>
              <a:avLst/>
              <a:gdLst>
                <a:gd name="T0" fmla="*/ 122 w 146"/>
                <a:gd name="T1" fmla="*/ 20 h 57"/>
                <a:gd name="T2" fmla="*/ 104 w 146"/>
                <a:gd name="T3" fmla="*/ 27 h 57"/>
                <a:gd name="T4" fmla="*/ 100 w 146"/>
                <a:gd name="T5" fmla="*/ 30 h 57"/>
                <a:gd name="T6" fmla="*/ 98 w 146"/>
                <a:gd name="T7" fmla="*/ 40 h 57"/>
                <a:gd name="T8" fmla="*/ 44 w 146"/>
                <a:gd name="T9" fmla="*/ 43 h 57"/>
                <a:gd name="T10" fmla="*/ 45 w 146"/>
                <a:gd name="T11" fmla="*/ 33 h 57"/>
                <a:gd name="T12" fmla="*/ 43 w 146"/>
                <a:gd name="T13" fmla="*/ 30 h 57"/>
                <a:gd name="T14" fmla="*/ 27 w 146"/>
                <a:gd name="T15" fmla="*/ 24 h 57"/>
                <a:gd name="T16" fmla="*/ 19 w 146"/>
                <a:gd name="T17" fmla="*/ 25 h 57"/>
                <a:gd name="T18" fmla="*/ 3 w 146"/>
                <a:gd name="T19" fmla="*/ 33 h 57"/>
                <a:gd name="T20" fmla="*/ 2 w 146"/>
                <a:gd name="T21" fmla="*/ 38 h 57"/>
                <a:gd name="T22" fmla="*/ 143 w 146"/>
                <a:gd name="T23" fmla="*/ 31 h 57"/>
                <a:gd name="T24" fmla="*/ 144 w 146"/>
                <a:gd name="T25" fmla="*/ 26 h 57"/>
                <a:gd name="T26" fmla="*/ 130 w 146"/>
                <a:gd name="T27" fmla="*/ 19 h 57"/>
                <a:gd name="T28" fmla="*/ 122 w 146"/>
                <a:gd name="T29" fmla="*/ 20 h 57"/>
                <a:gd name="T30" fmla="*/ 105 w 146"/>
                <a:gd name="T31" fmla="*/ 15 h 57"/>
                <a:gd name="T32" fmla="*/ 113 w 146"/>
                <a:gd name="T33" fmla="*/ 10 h 57"/>
                <a:gd name="T34" fmla="*/ 39 w 146"/>
                <a:gd name="T35" fmla="*/ 14 h 57"/>
                <a:gd name="T36" fmla="*/ 47 w 146"/>
                <a:gd name="T37" fmla="*/ 18 h 57"/>
                <a:gd name="T38" fmla="*/ 105 w 146"/>
                <a:gd name="T39" fmla="*/ 15 h 57"/>
                <a:gd name="T40" fmla="*/ 87 w 146"/>
                <a:gd name="T41" fmla="*/ 25 h 57"/>
                <a:gd name="T42" fmla="*/ 96 w 146"/>
                <a:gd name="T43" fmla="*/ 20 h 57"/>
                <a:gd name="T44" fmla="*/ 54 w 146"/>
                <a:gd name="T45" fmla="*/ 22 h 57"/>
                <a:gd name="T46" fmla="*/ 62 w 146"/>
                <a:gd name="T47" fmla="*/ 26 h 57"/>
                <a:gd name="T48" fmla="*/ 87 w 146"/>
                <a:gd name="T49" fmla="*/ 25 h 57"/>
                <a:gd name="T50" fmla="*/ 87 w 146"/>
                <a:gd name="T51" fmla="*/ 25 h 57"/>
                <a:gd name="T52" fmla="*/ 87 w 146"/>
                <a:gd name="T53" fmla="*/ 2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6" h="57">
                  <a:moveTo>
                    <a:pt x="122" y="20"/>
                  </a:moveTo>
                  <a:cubicBezTo>
                    <a:pt x="117" y="23"/>
                    <a:pt x="111" y="25"/>
                    <a:pt x="104" y="27"/>
                  </a:cubicBezTo>
                  <a:cubicBezTo>
                    <a:pt x="102" y="28"/>
                    <a:pt x="101" y="29"/>
                    <a:pt x="100" y="3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81" y="44"/>
                    <a:pt x="61" y="45"/>
                    <a:pt x="44" y="43"/>
                  </a:cubicBezTo>
                  <a:cubicBezTo>
                    <a:pt x="45" y="33"/>
                    <a:pt x="45" y="33"/>
                    <a:pt x="45" y="33"/>
                  </a:cubicBezTo>
                  <a:cubicBezTo>
                    <a:pt x="46" y="31"/>
                    <a:pt x="45" y="30"/>
                    <a:pt x="43" y="30"/>
                  </a:cubicBezTo>
                  <a:cubicBezTo>
                    <a:pt x="37" y="29"/>
                    <a:pt x="32" y="27"/>
                    <a:pt x="27" y="24"/>
                  </a:cubicBezTo>
                  <a:cubicBezTo>
                    <a:pt x="25" y="23"/>
                    <a:pt x="22" y="23"/>
                    <a:pt x="19" y="25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1" y="35"/>
                    <a:pt x="0" y="37"/>
                    <a:pt x="2" y="38"/>
                  </a:cubicBezTo>
                  <a:cubicBezTo>
                    <a:pt x="38" y="57"/>
                    <a:pt x="101" y="54"/>
                    <a:pt x="143" y="31"/>
                  </a:cubicBezTo>
                  <a:cubicBezTo>
                    <a:pt x="146" y="29"/>
                    <a:pt x="146" y="28"/>
                    <a:pt x="144" y="26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128" y="18"/>
                    <a:pt x="125" y="18"/>
                    <a:pt x="122" y="20"/>
                  </a:cubicBezTo>
                  <a:close/>
                  <a:moveTo>
                    <a:pt x="105" y="15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95" y="0"/>
                    <a:pt x="62" y="2"/>
                    <a:pt x="39" y="14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64" y="8"/>
                    <a:pt x="90" y="7"/>
                    <a:pt x="105" y="15"/>
                  </a:cubicBezTo>
                  <a:close/>
                  <a:moveTo>
                    <a:pt x="87" y="25"/>
                  </a:moveTo>
                  <a:cubicBezTo>
                    <a:pt x="96" y="20"/>
                    <a:pt x="96" y="20"/>
                    <a:pt x="96" y="20"/>
                  </a:cubicBezTo>
                  <a:cubicBezTo>
                    <a:pt x="85" y="14"/>
                    <a:pt x="67" y="15"/>
                    <a:pt x="54" y="22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9" y="22"/>
                    <a:pt x="80" y="21"/>
                    <a:pt x="87" y="25"/>
                  </a:cubicBezTo>
                  <a:close/>
                  <a:moveTo>
                    <a:pt x="87" y="25"/>
                  </a:moveTo>
                  <a:cubicBezTo>
                    <a:pt x="87" y="25"/>
                    <a:pt x="87" y="25"/>
                    <a:pt x="87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1" name="îšlîḍê"/>
            <p:cNvSpPr/>
            <p:nvPr/>
          </p:nvSpPr>
          <p:spPr bwMode="auto">
            <a:xfrm>
              <a:off x="5270500" y="2316163"/>
              <a:ext cx="44450" cy="25400"/>
            </a:xfrm>
            <a:custGeom>
              <a:avLst/>
              <a:gdLst>
                <a:gd name="T0" fmla="*/ 13 w 15"/>
                <a:gd name="T1" fmla="*/ 2 h 9"/>
                <a:gd name="T2" fmla="*/ 0 w 15"/>
                <a:gd name="T3" fmla="*/ 9 h 9"/>
                <a:gd name="T4" fmla="*/ 2 w 15"/>
                <a:gd name="T5" fmla="*/ 7 h 9"/>
                <a:gd name="T6" fmla="*/ 15 w 15"/>
                <a:gd name="T7" fmla="*/ 0 h 9"/>
                <a:gd name="T8" fmla="*/ 13 w 15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3" y="2"/>
                  </a:moveTo>
                  <a:cubicBezTo>
                    <a:pt x="8" y="4"/>
                    <a:pt x="4" y="7"/>
                    <a:pt x="0" y="9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1"/>
                    <a:pt x="14" y="1"/>
                    <a:pt x="13" y="2"/>
                  </a:cubicBezTo>
                  <a:close/>
                </a:path>
              </a:pathLst>
            </a:custGeom>
            <a:solidFill>
              <a:srgbClr val="D62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2" name="ïŝ1íďè"/>
            <p:cNvSpPr/>
            <p:nvPr/>
          </p:nvSpPr>
          <p:spPr bwMode="auto">
            <a:xfrm>
              <a:off x="5165725" y="2017713"/>
              <a:ext cx="396875" cy="425450"/>
            </a:xfrm>
            <a:custGeom>
              <a:avLst/>
              <a:gdLst>
                <a:gd name="T0" fmla="*/ 123 w 136"/>
                <a:gd name="T1" fmla="*/ 131 h 146"/>
                <a:gd name="T2" fmla="*/ 123 w 136"/>
                <a:gd name="T3" fmla="*/ 100 h 146"/>
                <a:gd name="T4" fmla="*/ 100 w 136"/>
                <a:gd name="T5" fmla="*/ 60 h 146"/>
                <a:gd name="T6" fmla="*/ 16 w 136"/>
                <a:gd name="T7" fmla="*/ 12 h 146"/>
                <a:gd name="T8" fmla="*/ 0 w 136"/>
                <a:gd name="T9" fmla="*/ 10 h 146"/>
                <a:gd name="T10" fmla="*/ 13 w 136"/>
                <a:gd name="T11" fmla="*/ 3 h 146"/>
                <a:gd name="T12" fmla="*/ 29 w 136"/>
                <a:gd name="T13" fmla="*/ 4 h 146"/>
                <a:gd name="T14" fmla="*/ 113 w 136"/>
                <a:gd name="T15" fmla="*/ 52 h 146"/>
                <a:gd name="T16" fmla="*/ 136 w 136"/>
                <a:gd name="T17" fmla="*/ 93 h 146"/>
                <a:gd name="T18" fmla="*/ 136 w 136"/>
                <a:gd name="T19" fmla="*/ 124 h 146"/>
                <a:gd name="T20" fmla="*/ 129 w 136"/>
                <a:gd name="T21" fmla="*/ 139 h 146"/>
                <a:gd name="T22" fmla="*/ 116 w 136"/>
                <a:gd name="T23" fmla="*/ 146 h 146"/>
                <a:gd name="T24" fmla="*/ 123 w 136"/>
                <a:gd name="T25" fmla="*/ 1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46">
                  <a:moveTo>
                    <a:pt x="123" y="131"/>
                  </a:moveTo>
                  <a:cubicBezTo>
                    <a:pt x="123" y="100"/>
                    <a:pt x="123" y="100"/>
                    <a:pt x="123" y="100"/>
                  </a:cubicBezTo>
                  <a:cubicBezTo>
                    <a:pt x="123" y="85"/>
                    <a:pt x="113" y="67"/>
                    <a:pt x="100" y="6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0" y="8"/>
                    <a:pt x="4" y="8"/>
                    <a:pt x="0" y="10"/>
                  </a:cubicBezTo>
                  <a:cubicBezTo>
                    <a:pt x="4" y="8"/>
                    <a:pt x="8" y="5"/>
                    <a:pt x="13" y="3"/>
                  </a:cubicBezTo>
                  <a:cubicBezTo>
                    <a:pt x="17" y="0"/>
                    <a:pt x="23" y="0"/>
                    <a:pt x="29" y="4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26" y="60"/>
                    <a:pt x="136" y="78"/>
                    <a:pt x="136" y="9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31"/>
                    <a:pt x="133" y="136"/>
                    <a:pt x="129" y="139"/>
                  </a:cubicBezTo>
                  <a:cubicBezTo>
                    <a:pt x="116" y="146"/>
                    <a:pt x="116" y="146"/>
                    <a:pt x="116" y="146"/>
                  </a:cubicBezTo>
                  <a:cubicBezTo>
                    <a:pt x="120" y="144"/>
                    <a:pt x="123" y="139"/>
                    <a:pt x="123" y="131"/>
                  </a:cubicBez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3" name="iŝlïḋê"/>
            <p:cNvSpPr/>
            <p:nvPr/>
          </p:nvSpPr>
          <p:spPr bwMode="auto">
            <a:xfrm>
              <a:off x="5145088" y="2030413"/>
              <a:ext cx="379412" cy="430213"/>
            </a:xfrm>
            <a:custGeom>
              <a:avLst/>
              <a:gdLst>
                <a:gd name="T0" fmla="*/ 23 w 130"/>
                <a:gd name="T1" fmla="*/ 8 h 148"/>
                <a:gd name="T2" fmla="*/ 0 w 130"/>
                <a:gd name="T3" fmla="*/ 21 h 148"/>
                <a:gd name="T4" fmla="*/ 0 w 130"/>
                <a:gd name="T5" fmla="*/ 52 h 148"/>
                <a:gd name="T6" fmla="*/ 23 w 130"/>
                <a:gd name="T7" fmla="*/ 93 h 148"/>
                <a:gd name="T8" fmla="*/ 15 w 130"/>
                <a:gd name="T9" fmla="*/ 107 h 148"/>
                <a:gd name="T10" fmla="*/ 45 w 130"/>
                <a:gd name="T11" fmla="*/ 105 h 148"/>
                <a:gd name="T12" fmla="*/ 107 w 130"/>
                <a:gd name="T13" fmla="*/ 141 h 148"/>
                <a:gd name="T14" fmla="*/ 130 w 130"/>
                <a:gd name="T15" fmla="*/ 127 h 148"/>
                <a:gd name="T16" fmla="*/ 130 w 130"/>
                <a:gd name="T17" fmla="*/ 96 h 148"/>
                <a:gd name="T18" fmla="*/ 107 w 130"/>
                <a:gd name="T19" fmla="*/ 56 h 148"/>
                <a:gd name="T20" fmla="*/ 23 w 130"/>
                <a:gd name="T21" fmla="*/ 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148">
                  <a:moveTo>
                    <a:pt x="23" y="8"/>
                  </a:moveTo>
                  <a:cubicBezTo>
                    <a:pt x="10" y="0"/>
                    <a:pt x="0" y="6"/>
                    <a:pt x="0" y="2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7"/>
                    <a:pt x="10" y="85"/>
                    <a:pt x="23" y="93"/>
                  </a:cubicBezTo>
                  <a:cubicBezTo>
                    <a:pt x="21" y="99"/>
                    <a:pt x="18" y="104"/>
                    <a:pt x="15" y="107"/>
                  </a:cubicBezTo>
                  <a:cubicBezTo>
                    <a:pt x="15" y="108"/>
                    <a:pt x="30" y="116"/>
                    <a:pt x="45" y="105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19" y="148"/>
                    <a:pt x="130" y="142"/>
                    <a:pt x="130" y="127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30" y="81"/>
                    <a:pt x="120" y="63"/>
                    <a:pt x="107" y="56"/>
                  </a:cubicBezTo>
                  <a:lnTo>
                    <a:pt x="23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4" name="ïSlïḓé"/>
            <p:cNvSpPr/>
            <p:nvPr/>
          </p:nvSpPr>
          <p:spPr bwMode="auto">
            <a:xfrm>
              <a:off x="5203825" y="2093913"/>
              <a:ext cx="263525" cy="180975"/>
            </a:xfrm>
            <a:custGeom>
              <a:avLst/>
              <a:gdLst>
                <a:gd name="T0" fmla="*/ 0 w 166"/>
                <a:gd name="T1" fmla="*/ 0 h 114"/>
                <a:gd name="T2" fmla="*/ 0 w 166"/>
                <a:gd name="T3" fmla="*/ 18 h 114"/>
                <a:gd name="T4" fmla="*/ 166 w 166"/>
                <a:gd name="T5" fmla="*/ 114 h 114"/>
                <a:gd name="T6" fmla="*/ 166 w 166"/>
                <a:gd name="T7" fmla="*/ 96 h 114"/>
                <a:gd name="T8" fmla="*/ 0 w 166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14">
                  <a:moveTo>
                    <a:pt x="0" y="0"/>
                  </a:moveTo>
                  <a:lnTo>
                    <a:pt x="0" y="18"/>
                  </a:lnTo>
                  <a:lnTo>
                    <a:pt x="166" y="114"/>
                  </a:lnTo>
                  <a:lnTo>
                    <a:pt x="166" y="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5" name="isḷïḋe"/>
            <p:cNvSpPr/>
            <p:nvPr/>
          </p:nvSpPr>
          <p:spPr bwMode="auto">
            <a:xfrm>
              <a:off x="5203825" y="2155825"/>
              <a:ext cx="263525" cy="180975"/>
            </a:xfrm>
            <a:custGeom>
              <a:avLst/>
              <a:gdLst>
                <a:gd name="T0" fmla="*/ 0 w 166"/>
                <a:gd name="T1" fmla="*/ 20 h 114"/>
                <a:gd name="T2" fmla="*/ 166 w 166"/>
                <a:gd name="T3" fmla="*/ 114 h 114"/>
                <a:gd name="T4" fmla="*/ 166 w 166"/>
                <a:gd name="T5" fmla="*/ 95 h 114"/>
                <a:gd name="T6" fmla="*/ 0 w 166"/>
                <a:gd name="T7" fmla="*/ 0 h 114"/>
                <a:gd name="T8" fmla="*/ 0 w 166"/>
                <a:gd name="T9" fmla="*/ 2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14">
                  <a:moveTo>
                    <a:pt x="0" y="20"/>
                  </a:moveTo>
                  <a:lnTo>
                    <a:pt x="166" y="114"/>
                  </a:lnTo>
                  <a:lnTo>
                    <a:pt x="166" y="95"/>
                  </a:lnTo>
                  <a:lnTo>
                    <a:pt x="0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6" name="ïşľíḋé"/>
            <p:cNvSpPr/>
            <p:nvPr/>
          </p:nvSpPr>
          <p:spPr bwMode="auto">
            <a:xfrm>
              <a:off x="5203825" y="2216150"/>
              <a:ext cx="263525" cy="184150"/>
            </a:xfrm>
            <a:custGeom>
              <a:avLst/>
              <a:gdLst>
                <a:gd name="T0" fmla="*/ 0 w 166"/>
                <a:gd name="T1" fmla="*/ 20 h 116"/>
                <a:gd name="T2" fmla="*/ 166 w 166"/>
                <a:gd name="T3" fmla="*/ 116 h 116"/>
                <a:gd name="T4" fmla="*/ 166 w 166"/>
                <a:gd name="T5" fmla="*/ 96 h 116"/>
                <a:gd name="T6" fmla="*/ 0 w 166"/>
                <a:gd name="T7" fmla="*/ 0 h 116"/>
                <a:gd name="T8" fmla="*/ 0 w 166"/>
                <a:gd name="T9" fmla="*/ 2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15">
                  <a:moveTo>
                    <a:pt x="0" y="20"/>
                  </a:moveTo>
                  <a:lnTo>
                    <a:pt x="166" y="116"/>
                  </a:lnTo>
                  <a:lnTo>
                    <a:pt x="166" y="96"/>
                  </a:lnTo>
                  <a:lnTo>
                    <a:pt x="0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íṥḻiḍé"/>
            <p:cNvSpPr/>
            <p:nvPr/>
          </p:nvSpPr>
          <p:spPr bwMode="auto">
            <a:xfrm>
              <a:off x="6657975" y="5092700"/>
              <a:ext cx="46037" cy="26988"/>
            </a:xfrm>
            <a:custGeom>
              <a:avLst/>
              <a:gdLst>
                <a:gd name="T0" fmla="*/ 3 w 16"/>
                <a:gd name="T1" fmla="*/ 2 h 9"/>
                <a:gd name="T2" fmla="*/ 16 w 16"/>
                <a:gd name="T3" fmla="*/ 9 h 9"/>
                <a:gd name="T4" fmla="*/ 13 w 16"/>
                <a:gd name="T5" fmla="*/ 8 h 9"/>
                <a:gd name="T6" fmla="*/ 0 w 16"/>
                <a:gd name="T7" fmla="*/ 0 h 9"/>
                <a:gd name="T8" fmla="*/ 3 w 1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3" y="2"/>
                  </a:moveTo>
                  <a:cubicBezTo>
                    <a:pt x="7" y="4"/>
                    <a:pt x="12" y="7"/>
                    <a:pt x="16" y="9"/>
                  </a:cubicBezTo>
                  <a:cubicBezTo>
                    <a:pt x="15" y="9"/>
                    <a:pt x="14" y="8"/>
                    <a:pt x="13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D62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iSľïḍe"/>
            <p:cNvSpPr/>
            <p:nvPr/>
          </p:nvSpPr>
          <p:spPr bwMode="auto">
            <a:xfrm>
              <a:off x="6411913" y="4795838"/>
              <a:ext cx="396875" cy="428625"/>
            </a:xfrm>
            <a:custGeom>
              <a:avLst/>
              <a:gdLst>
                <a:gd name="T0" fmla="*/ 13 w 136"/>
                <a:gd name="T1" fmla="*/ 132 h 147"/>
                <a:gd name="T2" fmla="*/ 13 w 136"/>
                <a:gd name="T3" fmla="*/ 101 h 147"/>
                <a:gd name="T4" fmla="*/ 36 w 136"/>
                <a:gd name="T5" fmla="*/ 60 h 147"/>
                <a:gd name="T6" fmla="*/ 119 w 136"/>
                <a:gd name="T7" fmla="*/ 12 h 147"/>
                <a:gd name="T8" fmla="*/ 136 w 136"/>
                <a:gd name="T9" fmla="*/ 10 h 147"/>
                <a:gd name="T10" fmla="*/ 123 w 136"/>
                <a:gd name="T11" fmla="*/ 3 h 147"/>
                <a:gd name="T12" fmla="*/ 106 w 136"/>
                <a:gd name="T13" fmla="*/ 4 h 147"/>
                <a:gd name="T14" fmla="*/ 23 w 136"/>
                <a:gd name="T15" fmla="*/ 53 h 147"/>
                <a:gd name="T16" fmla="*/ 0 w 136"/>
                <a:gd name="T17" fmla="*/ 93 h 147"/>
                <a:gd name="T18" fmla="*/ 0 w 136"/>
                <a:gd name="T19" fmla="*/ 124 h 147"/>
                <a:gd name="T20" fmla="*/ 7 w 136"/>
                <a:gd name="T21" fmla="*/ 139 h 147"/>
                <a:gd name="T22" fmla="*/ 20 w 136"/>
                <a:gd name="T23" fmla="*/ 147 h 147"/>
                <a:gd name="T24" fmla="*/ 13 w 136"/>
                <a:gd name="T25" fmla="*/ 13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147">
                  <a:moveTo>
                    <a:pt x="13" y="132"/>
                  </a:moveTo>
                  <a:cubicBezTo>
                    <a:pt x="13" y="101"/>
                    <a:pt x="13" y="101"/>
                    <a:pt x="13" y="101"/>
                  </a:cubicBezTo>
                  <a:cubicBezTo>
                    <a:pt x="13" y="86"/>
                    <a:pt x="23" y="68"/>
                    <a:pt x="36" y="60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6" y="8"/>
                    <a:pt x="132" y="8"/>
                    <a:pt x="136" y="10"/>
                  </a:cubicBezTo>
                  <a:cubicBezTo>
                    <a:pt x="132" y="8"/>
                    <a:pt x="127" y="5"/>
                    <a:pt x="123" y="3"/>
                  </a:cubicBezTo>
                  <a:cubicBezTo>
                    <a:pt x="119" y="0"/>
                    <a:pt x="113" y="1"/>
                    <a:pt x="106" y="4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10" y="60"/>
                    <a:pt x="0" y="78"/>
                    <a:pt x="0" y="9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2"/>
                    <a:pt x="2" y="137"/>
                    <a:pt x="7" y="139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15" y="144"/>
                    <a:pt x="13" y="139"/>
                    <a:pt x="13" y="132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iślïḓe"/>
            <p:cNvSpPr/>
            <p:nvPr/>
          </p:nvSpPr>
          <p:spPr bwMode="auto">
            <a:xfrm>
              <a:off x="6450013" y="4810125"/>
              <a:ext cx="379412" cy="431800"/>
            </a:xfrm>
            <a:custGeom>
              <a:avLst/>
              <a:gdLst>
                <a:gd name="T0" fmla="*/ 106 w 130"/>
                <a:gd name="T1" fmla="*/ 7 h 148"/>
                <a:gd name="T2" fmla="*/ 130 w 130"/>
                <a:gd name="T3" fmla="*/ 20 h 148"/>
                <a:gd name="T4" fmla="*/ 130 w 130"/>
                <a:gd name="T5" fmla="*/ 51 h 148"/>
                <a:gd name="T6" fmla="*/ 107 w 130"/>
                <a:gd name="T7" fmla="*/ 92 h 148"/>
                <a:gd name="T8" fmla="*/ 115 w 130"/>
                <a:gd name="T9" fmla="*/ 107 h 148"/>
                <a:gd name="T10" fmla="*/ 84 w 130"/>
                <a:gd name="T11" fmla="*/ 105 h 148"/>
                <a:gd name="T12" fmla="*/ 23 w 130"/>
                <a:gd name="T13" fmla="*/ 140 h 148"/>
                <a:gd name="T14" fmla="*/ 0 w 130"/>
                <a:gd name="T15" fmla="*/ 127 h 148"/>
                <a:gd name="T16" fmla="*/ 0 w 130"/>
                <a:gd name="T17" fmla="*/ 96 h 148"/>
                <a:gd name="T18" fmla="*/ 23 w 130"/>
                <a:gd name="T19" fmla="*/ 55 h 148"/>
                <a:gd name="T20" fmla="*/ 106 w 130"/>
                <a:gd name="T21" fmla="*/ 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148">
                  <a:moveTo>
                    <a:pt x="106" y="7"/>
                  </a:moveTo>
                  <a:cubicBezTo>
                    <a:pt x="119" y="0"/>
                    <a:pt x="130" y="6"/>
                    <a:pt x="130" y="20"/>
                  </a:cubicBezTo>
                  <a:cubicBezTo>
                    <a:pt x="130" y="51"/>
                    <a:pt x="130" y="51"/>
                    <a:pt x="130" y="51"/>
                  </a:cubicBezTo>
                  <a:cubicBezTo>
                    <a:pt x="130" y="66"/>
                    <a:pt x="120" y="85"/>
                    <a:pt x="107" y="92"/>
                  </a:cubicBezTo>
                  <a:cubicBezTo>
                    <a:pt x="109" y="98"/>
                    <a:pt x="111" y="103"/>
                    <a:pt x="115" y="107"/>
                  </a:cubicBezTo>
                  <a:cubicBezTo>
                    <a:pt x="114" y="107"/>
                    <a:pt x="99" y="116"/>
                    <a:pt x="84" y="105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10" y="148"/>
                    <a:pt x="0" y="142"/>
                    <a:pt x="0" y="127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81"/>
                    <a:pt x="10" y="63"/>
                    <a:pt x="23" y="55"/>
                  </a:cubicBezTo>
                  <a:lnTo>
                    <a:pt x="106" y="7"/>
                  </a:ln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iş1îḋè"/>
            <p:cNvSpPr/>
            <p:nvPr/>
          </p:nvSpPr>
          <p:spPr bwMode="auto">
            <a:xfrm>
              <a:off x="6508750" y="4872038"/>
              <a:ext cx="261937" cy="180975"/>
            </a:xfrm>
            <a:custGeom>
              <a:avLst/>
              <a:gdLst>
                <a:gd name="T0" fmla="*/ 165 w 165"/>
                <a:gd name="T1" fmla="*/ 0 h 114"/>
                <a:gd name="T2" fmla="*/ 165 w 165"/>
                <a:gd name="T3" fmla="*/ 20 h 114"/>
                <a:gd name="T4" fmla="*/ 0 w 165"/>
                <a:gd name="T5" fmla="*/ 114 h 114"/>
                <a:gd name="T6" fmla="*/ 0 w 165"/>
                <a:gd name="T7" fmla="*/ 95 h 114"/>
                <a:gd name="T8" fmla="*/ 165 w 165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14">
                  <a:moveTo>
                    <a:pt x="165" y="0"/>
                  </a:moveTo>
                  <a:lnTo>
                    <a:pt x="165" y="20"/>
                  </a:lnTo>
                  <a:lnTo>
                    <a:pt x="0" y="114"/>
                  </a:lnTo>
                  <a:lnTo>
                    <a:pt x="0" y="95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iSľiḍê"/>
            <p:cNvSpPr/>
            <p:nvPr/>
          </p:nvSpPr>
          <p:spPr bwMode="auto">
            <a:xfrm>
              <a:off x="6508750" y="4935538"/>
              <a:ext cx="261937" cy="180975"/>
            </a:xfrm>
            <a:custGeom>
              <a:avLst/>
              <a:gdLst>
                <a:gd name="T0" fmla="*/ 165 w 165"/>
                <a:gd name="T1" fmla="*/ 19 h 114"/>
                <a:gd name="T2" fmla="*/ 0 w 165"/>
                <a:gd name="T3" fmla="*/ 114 h 114"/>
                <a:gd name="T4" fmla="*/ 0 w 165"/>
                <a:gd name="T5" fmla="*/ 94 h 114"/>
                <a:gd name="T6" fmla="*/ 165 w 165"/>
                <a:gd name="T7" fmla="*/ 0 h 114"/>
                <a:gd name="T8" fmla="*/ 165 w 165"/>
                <a:gd name="T9" fmla="*/ 1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14">
                  <a:moveTo>
                    <a:pt x="165" y="19"/>
                  </a:moveTo>
                  <a:lnTo>
                    <a:pt x="0" y="114"/>
                  </a:lnTo>
                  <a:lnTo>
                    <a:pt x="0" y="94"/>
                  </a:lnTo>
                  <a:lnTo>
                    <a:pt x="165" y="0"/>
                  </a:lnTo>
                  <a:lnTo>
                    <a:pt x="165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ïšļîḑé"/>
            <p:cNvSpPr/>
            <p:nvPr/>
          </p:nvSpPr>
          <p:spPr bwMode="auto">
            <a:xfrm>
              <a:off x="6508750" y="4997450"/>
              <a:ext cx="261937" cy="180975"/>
            </a:xfrm>
            <a:custGeom>
              <a:avLst/>
              <a:gdLst>
                <a:gd name="T0" fmla="*/ 165 w 165"/>
                <a:gd name="T1" fmla="*/ 18 h 114"/>
                <a:gd name="T2" fmla="*/ 0 w 165"/>
                <a:gd name="T3" fmla="*/ 114 h 114"/>
                <a:gd name="T4" fmla="*/ 0 w 165"/>
                <a:gd name="T5" fmla="*/ 95 h 114"/>
                <a:gd name="T6" fmla="*/ 165 w 165"/>
                <a:gd name="T7" fmla="*/ 0 h 114"/>
                <a:gd name="T8" fmla="*/ 165 w 165"/>
                <a:gd name="T9" fmla="*/ 1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14">
                  <a:moveTo>
                    <a:pt x="165" y="18"/>
                  </a:moveTo>
                  <a:lnTo>
                    <a:pt x="0" y="114"/>
                  </a:lnTo>
                  <a:lnTo>
                    <a:pt x="0" y="95"/>
                  </a:lnTo>
                  <a:lnTo>
                    <a:pt x="165" y="0"/>
                  </a:lnTo>
                  <a:lnTo>
                    <a:pt x="165" y="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ïṧļíḑé"/>
            <p:cNvSpPr/>
            <p:nvPr/>
          </p:nvSpPr>
          <p:spPr bwMode="auto">
            <a:xfrm>
              <a:off x="3811588" y="3390900"/>
              <a:ext cx="58737" cy="34925"/>
            </a:xfrm>
            <a:custGeom>
              <a:avLst/>
              <a:gdLst>
                <a:gd name="T0" fmla="*/ 3 w 20"/>
                <a:gd name="T1" fmla="*/ 2 h 12"/>
                <a:gd name="T2" fmla="*/ 20 w 20"/>
                <a:gd name="T3" fmla="*/ 12 h 12"/>
                <a:gd name="T4" fmla="*/ 17 w 20"/>
                <a:gd name="T5" fmla="*/ 10 h 12"/>
                <a:gd name="T6" fmla="*/ 0 w 20"/>
                <a:gd name="T7" fmla="*/ 0 h 12"/>
                <a:gd name="T8" fmla="*/ 3 w 20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3" y="2"/>
                  </a:moveTo>
                  <a:cubicBezTo>
                    <a:pt x="9" y="6"/>
                    <a:pt x="14" y="9"/>
                    <a:pt x="20" y="12"/>
                  </a:cubicBezTo>
                  <a:cubicBezTo>
                    <a:pt x="19" y="12"/>
                    <a:pt x="18" y="11"/>
                    <a:pt x="17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D62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íṩļîḑê"/>
            <p:cNvSpPr/>
            <p:nvPr/>
          </p:nvSpPr>
          <p:spPr bwMode="auto">
            <a:xfrm>
              <a:off x="3484563" y="3003550"/>
              <a:ext cx="522287" cy="558800"/>
            </a:xfrm>
            <a:custGeom>
              <a:avLst/>
              <a:gdLst>
                <a:gd name="T0" fmla="*/ 18 w 179"/>
                <a:gd name="T1" fmla="*/ 172 h 192"/>
                <a:gd name="T2" fmla="*/ 17 w 179"/>
                <a:gd name="T3" fmla="*/ 131 h 192"/>
                <a:gd name="T4" fmla="*/ 48 w 179"/>
                <a:gd name="T5" fmla="*/ 78 h 192"/>
                <a:gd name="T6" fmla="*/ 157 w 179"/>
                <a:gd name="T7" fmla="*/ 15 h 192"/>
                <a:gd name="T8" fmla="*/ 179 w 179"/>
                <a:gd name="T9" fmla="*/ 13 h 192"/>
                <a:gd name="T10" fmla="*/ 162 w 179"/>
                <a:gd name="T11" fmla="*/ 3 h 192"/>
                <a:gd name="T12" fmla="*/ 140 w 179"/>
                <a:gd name="T13" fmla="*/ 5 h 192"/>
                <a:gd name="T14" fmla="*/ 31 w 179"/>
                <a:gd name="T15" fmla="*/ 68 h 192"/>
                <a:gd name="T16" fmla="*/ 0 w 179"/>
                <a:gd name="T17" fmla="*/ 121 h 192"/>
                <a:gd name="T18" fmla="*/ 1 w 179"/>
                <a:gd name="T19" fmla="*/ 162 h 192"/>
                <a:gd name="T20" fmla="*/ 9 w 179"/>
                <a:gd name="T21" fmla="*/ 182 h 192"/>
                <a:gd name="T22" fmla="*/ 27 w 179"/>
                <a:gd name="T23" fmla="*/ 192 h 192"/>
                <a:gd name="T24" fmla="*/ 18 w 179"/>
                <a:gd name="T25" fmla="*/ 17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9" h="192">
                  <a:moveTo>
                    <a:pt x="18" y="172"/>
                  </a:moveTo>
                  <a:cubicBezTo>
                    <a:pt x="17" y="131"/>
                    <a:pt x="17" y="131"/>
                    <a:pt x="17" y="131"/>
                  </a:cubicBezTo>
                  <a:cubicBezTo>
                    <a:pt x="17" y="112"/>
                    <a:pt x="31" y="88"/>
                    <a:pt x="48" y="7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66" y="10"/>
                    <a:pt x="174" y="10"/>
                    <a:pt x="179" y="13"/>
                  </a:cubicBezTo>
                  <a:cubicBezTo>
                    <a:pt x="174" y="9"/>
                    <a:pt x="168" y="6"/>
                    <a:pt x="162" y="3"/>
                  </a:cubicBezTo>
                  <a:cubicBezTo>
                    <a:pt x="157" y="0"/>
                    <a:pt x="149" y="0"/>
                    <a:pt x="140" y="5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14" y="78"/>
                    <a:pt x="0" y="102"/>
                    <a:pt x="0" y="121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72"/>
                    <a:pt x="4" y="178"/>
                    <a:pt x="9" y="182"/>
                  </a:cubicBezTo>
                  <a:cubicBezTo>
                    <a:pt x="27" y="192"/>
                    <a:pt x="27" y="192"/>
                    <a:pt x="27" y="192"/>
                  </a:cubicBezTo>
                  <a:cubicBezTo>
                    <a:pt x="21" y="188"/>
                    <a:pt x="18" y="182"/>
                    <a:pt x="18" y="172"/>
                  </a:cubicBez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îslíḋe"/>
            <p:cNvSpPr/>
            <p:nvPr/>
          </p:nvSpPr>
          <p:spPr bwMode="auto">
            <a:xfrm>
              <a:off x="3533775" y="3017838"/>
              <a:ext cx="500062" cy="565150"/>
            </a:xfrm>
            <a:custGeom>
              <a:avLst/>
              <a:gdLst>
                <a:gd name="T0" fmla="*/ 140 w 171"/>
                <a:gd name="T1" fmla="*/ 10 h 194"/>
                <a:gd name="T2" fmla="*/ 171 w 171"/>
                <a:gd name="T3" fmla="*/ 28 h 194"/>
                <a:gd name="T4" fmla="*/ 171 w 171"/>
                <a:gd name="T5" fmla="*/ 68 h 194"/>
                <a:gd name="T6" fmla="*/ 141 w 171"/>
                <a:gd name="T7" fmla="*/ 121 h 194"/>
                <a:gd name="T8" fmla="*/ 152 w 171"/>
                <a:gd name="T9" fmla="*/ 141 h 194"/>
                <a:gd name="T10" fmla="*/ 112 w 171"/>
                <a:gd name="T11" fmla="*/ 138 h 194"/>
                <a:gd name="T12" fmla="*/ 31 w 171"/>
                <a:gd name="T13" fmla="*/ 184 h 194"/>
                <a:gd name="T14" fmla="*/ 1 w 171"/>
                <a:gd name="T15" fmla="*/ 167 h 194"/>
                <a:gd name="T16" fmla="*/ 0 w 171"/>
                <a:gd name="T17" fmla="*/ 126 h 194"/>
                <a:gd name="T18" fmla="*/ 31 w 171"/>
                <a:gd name="T19" fmla="*/ 73 h 194"/>
                <a:gd name="T20" fmla="*/ 140 w 171"/>
                <a:gd name="T21" fmla="*/ 1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194">
                  <a:moveTo>
                    <a:pt x="140" y="10"/>
                  </a:moveTo>
                  <a:cubicBezTo>
                    <a:pt x="157" y="0"/>
                    <a:pt x="171" y="8"/>
                    <a:pt x="171" y="28"/>
                  </a:cubicBezTo>
                  <a:cubicBezTo>
                    <a:pt x="171" y="68"/>
                    <a:pt x="171" y="68"/>
                    <a:pt x="171" y="68"/>
                  </a:cubicBezTo>
                  <a:cubicBezTo>
                    <a:pt x="171" y="88"/>
                    <a:pt x="158" y="112"/>
                    <a:pt x="141" y="121"/>
                  </a:cubicBezTo>
                  <a:cubicBezTo>
                    <a:pt x="143" y="129"/>
                    <a:pt x="147" y="136"/>
                    <a:pt x="152" y="141"/>
                  </a:cubicBezTo>
                  <a:cubicBezTo>
                    <a:pt x="151" y="141"/>
                    <a:pt x="131" y="152"/>
                    <a:pt x="112" y="138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14" y="194"/>
                    <a:pt x="1" y="186"/>
                    <a:pt x="1" y="167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07"/>
                    <a:pt x="14" y="83"/>
                    <a:pt x="31" y="73"/>
                  </a:cubicBezTo>
                  <a:lnTo>
                    <a:pt x="140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íšlîḓè"/>
            <p:cNvSpPr/>
            <p:nvPr/>
          </p:nvSpPr>
          <p:spPr bwMode="auto">
            <a:xfrm>
              <a:off x="3613150" y="3101975"/>
              <a:ext cx="344487" cy="236538"/>
            </a:xfrm>
            <a:custGeom>
              <a:avLst/>
              <a:gdLst>
                <a:gd name="T0" fmla="*/ 217 w 217"/>
                <a:gd name="T1" fmla="*/ 0 h 149"/>
                <a:gd name="T2" fmla="*/ 217 w 217"/>
                <a:gd name="T3" fmla="*/ 24 h 149"/>
                <a:gd name="T4" fmla="*/ 0 w 217"/>
                <a:gd name="T5" fmla="*/ 149 h 149"/>
                <a:gd name="T6" fmla="*/ 0 w 217"/>
                <a:gd name="T7" fmla="*/ 125 h 149"/>
                <a:gd name="T8" fmla="*/ 217 w 217"/>
                <a:gd name="T9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149">
                  <a:moveTo>
                    <a:pt x="217" y="0"/>
                  </a:moveTo>
                  <a:lnTo>
                    <a:pt x="217" y="24"/>
                  </a:lnTo>
                  <a:lnTo>
                    <a:pt x="0" y="149"/>
                  </a:lnTo>
                  <a:lnTo>
                    <a:pt x="0" y="125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iSḷîďé"/>
            <p:cNvSpPr/>
            <p:nvPr/>
          </p:nvSpPr>
          <p:spPr bwMode="auto">
            <a:xfrm>
              <a:off x="3613150" y="3181350"/>
              <a:ext cx="344487" cy="239713"/>
            </a:xfrm>
            <a:custGeom>
              <a:avLst/>
              <a:gdLst>
                <a:gd name="T0" fmla="*/ 217 w 217"/>
                <a:gd name="T1" fmla="*/ 26 h 151"/>
                <a:gd name="T2" fmla="*/ 0 w 217"/>
                <a:gd name="T3" fmla="*/ 151 h 151"/>
                <a:gd name="T4" fmla="*/ 0 w 217"/>
                <a:gd name="T5" fmla="*/ 125 h 151"/>
                <a:gd name="T6" fmla="*/ 217 w 217"/>
                <a:gd name="T7" fmla="*/ 0 h 151"/>
                <a:gd name="T8" fmla="*/ 217 w 217"/>
                <a:gd name="T9" fmla="*/ 2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151">
                  <a:moveTo>
                    <a:pt x="217" y="26"/>
                  </a:moveTo>
                  <a:lnTo>
                    <a:pt x="0" y="151"/>
                  </a:lnTo>
                  <a:lnTo>
                    <a:pt x="0" y="125"/>
                  </a:lnTo>
                  <a:lnTo>
                    <a:pt x="217" y="0"/>
                  </a:lnTo>
                  <a:lnTo>
                    <a:pt x="217" y="26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îṩḷîḓê"/>
            <p:cNvSpPr/>
            <p:nvPr/>
          </p:nvSpPr>
          <p:spPr bwMode="auto">
            <a:xfrm>
              <a:off x="3613150" y="3262313"/>
              <a:ext cx="344487" cy="239713"/>
            </a:xfrm>
            <a:custGeom>
              <a:avLst/>
              <a:gdLst>
                <a:gd name="T0" fmla="*/ 217 w 217"/>
                <a:gd name="T1" fmla="*/ 26 h 151"/>
                <a:gd name="T2" fmla="*/ 0 w 217"/>
                <a:gd name="T3" fmla="*/ 151 h 151"/>
                <a:gd name="T4" fmla="*/ 0 w 217"/>
                <a:gd name="T5" fmla="*/ 125 h 151"/>
                <a:gd name="T6" fmla="*/ 217 w 217"/>
                <a:gd name="T7" fmla="*/ 0 h 151"/>
                <a:gd name="T8" fmla="*/ 217 w 217"/>
                <a:gd name="T9" fmla="*/ 2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151">
                  <a:moveTo>
                    <a:pt x="217" y="26"/>
                  </a:moveTo>
                  <a:lnTo>
                    <a:pt x="0" y="151"/>
                  </a:lnTo>
                  <a:lnTo>
                    <a:pt x="0" y="125"/>
                  </a:lnTo>
                  <a:lnTo>
                    <a:pt x="217" y="0"/>
                  </a:lnTo>
                  <a:lnTo>
                    <a:pt x="217" y="26"/>
                  </a:lnTo>
                  <a:close/>
                </a:path>
              </a:pathLst>
            </a:custGeom>
            <a:solidFill>
              <a:srgbClr val="F9E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íṣlíḋê"/>
            <p:cNvSpPr/>
            <p:nvPr/>
          </p:nvSpPr>
          <p:spPr bwMode="auto">
            <a:xfrm>
              <a:off x="7080250" y="2159000"/>
              <a:ext cx="52387" cy="63500"/>
            </a:xfrm>
            <a:custGeom>
              <a:avLst/>
              <a:gdLst>
                <a:gd name="T0" fmla="*/ 19 w 33"/>
                <a:gd name="T1" fmla="*/ 40 h 40"/>
                <a:gd name="T2" fmla="*/ 33 w 33"/>
                <a:gd name="T3" fmla="*/ 31 h 40"/>
                <a:gd name="T4" fmla="*/ 15 w 33"/>
                <a:gd name="T5" fmla="*/ 0 h 40"/>
                <a:gd name="T6" fmla="*/ 0 w 33"/>
                <a:gd name="T7" fmla="*/ 9 h 40"/>
                <a:gd name="T8" fmla="*/ 19 w 33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0">
                  <a:moveTo>
                    <a:pt x="19" y="40"/>
                  </a:moveTo>
                  <a:lnTo>
                    <a:pt x="33" y="31"/>
                  </a:lnTo>
                  <a:lnTo>
                    <a:pt x="15" y="0"/>
                  </a:lnTo>
                  <a:lnTo>
                    <a:pt x="0" y="9"/>
                  </a:lnTo>
                  <a:lnTo>
                    <a:pt x="19" y="40"/>
                  </a:lnTo>
                  <a:close/>
                </a:path>
              </a:pathLst>
            </a:custGeom>
            <a:solidFill>
              <a:srgbClr val="DFE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ïŝľîḍè"/>
            <p:cNvSpPr/>
            <p:nvPr/>
          </p:nvSpPr>
          <p:spPr bwMode="auto">
            <a:xfrm>
              <a:off x="7048500" y="2173288"/>
              <a:ext cx="61912" cy="66675"/>
            </a:xfrm>
            <a:custGeom>
              <a:avLst/>
              <a:gdLst>
                <a:gd name="T0" fmla="*/ 11 w 21"/>
                <a:gd name="T1" fmla="*/ 0 h 23"/>
                <a:gd name="T2" fmla="*/ 6 w 21"/>
                <a:gd name="T3" fmla="*/ 3 h 23"/>
                <a:gd name="T4" fmla="*/ 0 w 21"/>
                <a:gd name="T5" fmla="*/ 6 h 23"/>
                <a:gd name="T6" fmla="*/ 10 w 21"/>
                <a:gd name="T7" fmla="*/ 23 h 23"/>
                <a:gd name="T8" fmla="*/ 21 w 21"/>
                <a:gd name="T9" fmla="*/ 17 h 23"/>
                <a:gd name="T10" fmla="*/ 11 w 21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3">
                  <a:moveTo>
                    <a:pt x="11" y="0"/>
                  </a:moveTo>
                  <a:cubicBezTo>
                    <a:pt x="10" y="1"/>
                    <a:pt x="8" y="2"/>
                    <a:pt x="6" y="3"/>
                  </a:cubicBezTo>
                  <a:cubicBezTo>
                    <a:pt x="4" y="4"/>
                    <a:pt x="2" y="5"/>
                    <a:pt x="0" y="6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21" y="17"/>
                    <a:pt x="21" y="17"/>
                    <a:pt x="21" y="17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1" name="îṡļíḋé"/>
            <p:cNvSpPr/>
            <p:nvPr/>
          </p:nvSpPr>
          <p:spPr bwMode="auto">
            <a:xfrm>
              <a:off x="7065963" y="2212975"/>
              <a:ext cx="163512" cy="212725"/>
            </a:xfrm>
            <a:custGeom>
              <a:avLst/>
              <a:gdLst>
                <a:gd name="T0" fmla="*/ 20 w 56"/>
                <a:gd name="T1" fmla="*/ 0 h 73"/>
                <a:gd name="T2" fmla="*/ 15 w 56"/>
                <a:gd name="T3" fmla="*/ 3 h 73"/>
                <a:gd name="T4" fmla="*/ 4 w 56"/>
                <a:gd name="T5" fmla="*/ 9 h 73"/>
                <a:gd name="T6" fmla="*/ 4 w 56"/>
                <a:gd name="T7" fmla="*/ 9 h 73"/>
                <a:gd name="T8" fmla="*/ 2 w 56"/>
                <a:gd name="T9" fmla="*/ 16 h 73"/>
                <a:gd name="T10" fmla="*/ 33 w 56"/>
                <a:gd name="T11" fmla="*/ 70 h 73"/>
                <a:gd name="T12" fmla="*/ 40 w 56"/>
                <a:gd name="T13" fmla="*/ 72 h 73"/>
                <a:gd name="T14" fmla="*/ 56 w 56"/>
                <a:gd name="T15" fmla="*/ 63 h 73"/>
                <a:gd name="T16" fmla="*/ 20 w 56"/>
                <a:gd name="T1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0" y="0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11"/>
                    <a:pt x="0" y="14"/>
                    <a:pt x="2" y="16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5" y="73"/>
                    <a:pt x="37" y="73"/>
                    <a:pt x="40" y="72"/>
                  </a:cubicBezTo>
                  <a:cubicBezTo>
                    <a:pt x="56" y="63"/>
                    <a:pt x="56" y="63"/>
                    <a:pt x="56" y="63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2" name="íṡ1iḋé"/>
            <p:cNvSpPr/>
            <p:nvPr/>
          </p:nvSpPr>
          <p:spPr bwMode="auto">
            <a:xfrm>
              <a:off x="7124700" y="2201863"/>
              <a:ext cx="128587" cy="195263"/>
            </a:xfrm>
            <a:custGeom>
              <a:avLst/>
              <a:gdLst>
                <a:gd name="T0" fmla="*/ 36 w 44"/>
                <a:gd name="T1" fmla="*/ 67 h 67"/>
                <a:gd name="T2" fmla="*/ 42 w 44"/>
                <a:gd name="T3" fmla="*/ 63 h 67"/>
                <a:gd name="T4" fmla="*/ 43 w 44"/>
                <a:gd name="T5" fmla="*/ 59 h 67"/>
                <a:gd name="T6" fmla="*/ 10 w 44"/>
                <a:gd name="T7" fmla="*/ 3 h 67"/>
                <a:gd name="T8" fmla="*/ 5 w 44"/>
                <a:gd name="T9" fmla="*/ 1 h 67"/>
                <a:gd name="T10" fmla="*/ 0 w 44"/>
                <a:gd name="T11" fmla="*/ 4 h 67"/>
                <a:gd name="T12" fmla="*/ 36 w 44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67">
                  <a:moveTo>
                    <a:pt x="36" y="67"/>
                  </a:moveTo>
                  <a:cubicBezTo>
                    <a:pt x="42" y="63"/>
                    <a:pt x="42" y="63"/>
                    <a:pt x="42" y="63"/>
                  </a:cubicBezTo>
                  <a:cubicBezTo>
                    <a:pt x="43" y="62"/>
                    <a:pt x="44" y="60"/>
                    <a:pt x="43" y="59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1"/>
                    <a:pt x="7" y="0"/>
                    <a:pt x="5" y="1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36" y="67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3" name="iŝļïďe"/>
            <p:cNvSpPr/>
            <p:nvPr/>
          </p:nvSpPr>
          <p:spPr bwMode="auto">
            <a:xfrm>
              <a:off x="6894513" y="1860550"/>
              <a:ext cx="244475" cy="320675"/>
            </a:xfrm>
            <a:custGeom>
              <a:avLst/>
              <a:gdLst>
                <a:gd name="T0" fmla="*/ 8 w 84"/>
                <a:gd name="T1" fmla="*/ 3 h 110"/>
                <a:gd name="T2" fmla="*/ 25 w 84"/>
                <a:gd name="T3" fmla="*/ 1 h 110"/>
                <a:gd name="T4" fmla="*/ 38 w 84"/>
                <a:gd name="T5" fmla="*/ 6 h 110"/>
                <a:gd name="T6" fmla="*/ 59 w 84"/>
                <a:gd name="T7" fmla="*/ 24 h 110"/>
                <a:gd name="T8" fmla="*/ 68 w 84"/>
                <a:gd name="T9" fmla="*/ 37 h 110"/>
                <a:gd name="T10" fmla="*/ 72 w 84"/>
                <a:gd name="T11" fmla="*/ 102 h 110"/>
                <a:gd name="T12" fmla="*/ 68 w 84"/>
                <a:gd name="T13" fmla="*/ 105 h 110"/>
                <a:gd name="T14" fmla="*/ 59 w 84"/>
                <a:gd name="T15" fmla="*/ 110 h 110"/>
                <a:gd name="T16" fmla="*/ 64 w 84"/>
                <a:gd name="T17" fmla="*/ 107 h 110"/>
                <a:gd name="T18" fmla="*/ 59 w 84"/>
                <a:gd name="T19" fmla="*/ 42 h 110"/>
                <a:gd name="T20" fmla="*/ 50 w 84"/>
                <a:gd name="T21" fmla="*/ 29 h 110"/>
                <a:gd name="T22" fmla="*/ 30 w 84"/>
                <a:gd name="T23" fmla="*/ 11 h 110"/>
                <a:gd name="T24" fmla="*/ 17 w 84"/>
                <a:gd name="T25" fmla="*/ 6 h 110"/>
                <a:gd name="T26" fmla="*/ 0 w 84"/>
                <a:gd name="T27" fmla="*/ 8 h 110"/>
                <a:gd name="T28" fmla="*/ 8 w 84"/>
                <a:gd name="T29" fmla="*/ 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110">
                  <a:moveTo>
                    <a:pt x="8" y="3"/>
                  </a:moveTo>
                  <a:cubicBezTo>
                    <a:pt x="13" y="0"/>
                    <a:pt x="19" y="0"/>
                    <a:pt x="25" y="1"/>
                  </a:cubicBezTo>
                  <a:cubicBezTo>
                    <a:pt x="30" y="2"/>
                    <a:pt x="34" y="3"/>
                    <a:pt x="38" y="6"/>
                  </a:cubicBezTo>
                  <a:cubicBezTo>
                    <a:pt x="45" y="10"/>
                    <a:pt x="52" y="16"/>
                    <a:pt x="59" y="24"/>
                  </a:cubicBezTo>
                  <a:cubicBezTo>
                    <a:pt x="62" y="28"/>
                    <a:pt x="65" y="32"/>
                    <a:pt x="68" y="37"/>
                  </a:cubicBezTo>
                  <a:cubicBezTo>
                    <a:pt x="82" y="62"/>
                    <a:pt x="84" y="90"/>
                    <a:pt x="72" y="102"/>
                  </a:cubicBezTo>
                  <a:cubicBezTo>
                    <a:pt x="71" y="103"/>
                    <a:pt x="70" y="104"/>
                    <a:pt x="68" y="105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61" y="109"/>
                    <a:pt x="63" y="108"/>
                    <a:pt x="64" y="107"/>
                  </a:cubicBezTo>
                  <a:cubicBezTo>
                    <a:pt x="76" y="94"/>
                    <a:pt x="74" y="67"/>
                    <a:pt x="59" y="42"/>
                  </a:cubicBezTo>
                  <a:cubicBezTo>
                    <a:pt x="57" y="37"/>
                    <a:pt x="53" y="33"/>
                    <a:pt x="50" y="29"/>
                  </a:cubicBezTo>
                  <a:cubicBezTo>
                    <a:pt x="44" y="21"/>
                    <a:pt x="37" y="15"/>
                    <a:pt x="30" y="11"/>
                  </a:cubicBezTo>
                  <a:cubicBezTo>
                    <a:pt x="25" y="8"/>
                    <a:pt x="21" y="7"/>
                    <a:pt x="17" y="6"/>
                  </a:cubicBezTo>
                  <a:cubicBezTo>
                    <a:pt x="11" y="4"/>
                    <a:pt x="5" y="5"/>
                    <a:pt x="0" y="8"/>
                  </a:cubicBezTo>
                  <a:lnTo>
                    <a:pt x="8" y="3"/>
                  </a:lnTo>
                  <a:close/>
                </a:path>
              </a:pathLst>
            </a:custGeom>
            <a:solidFill>
              <a:srgbClr val="35C9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4" name="islíďé"/>
            <p:cNvSpPr/>
            <p:nvPr/>
          </p:nvSpPr>
          <p:spPr bwMode="auto">
            <a:xfrm>
              <a:off x="6843713" y="1870075"/>
              <a:ext cx="271462" cy="323850"/>
            </a:xfrm>
            <a:custGeom>
              <a:avLst/>
              <a:gdLst>
                <a:gd name="T0" fmla="*/ 47 w 93"/>
                <a:gd name="T1" fmla="*/ 8 h 111"/>
                <a:gd name="T2" fmla="*/ 76 w 93"/>
                <a:gd name="T3" fmla="*/ 39 h 111"/>
                <a:gd name="T4" fmla="*/ 81 w 93"/>
                <a:gd name="T5" fmla="*/ 104 h 111"/>
                <a:gd name="T6" fmla="*/ 76 w 93"/>
                <a:gd name="T7" fmla="*/ 107 h 111"/>
                <a:gd name="T8" fmla="*/ 70 w 93"/>
                <a:gd name="T9" fmla="*/ 110 h 111"/>
                <a:gd name="T10" fmla="*/ 46 w 93"/>
                <a:gd name="T11" fmla="*/ 104 h 111"/>
                <a:gd name="T12" fmla="*/ 17 w 93"/>
                <a:gd name="T13" fmla="*/ 73 h 111"/>
                <a:gd name="T14" fmla="*/ 17 w 93"/>
                <a:gd name="T15" fmla="*/ 5 h 111"/>
                <a:gd name="T16" fmla="*/ 47 w 93"/>
                <a:gd name="T17" fmla="*/ 8 h 111"/>
                <a:gd name="T18" fmla="*/ 24 w 93"/>
                <a:gd name="T19" fmla="*/ 69 h 111"/>
                <a:gd name="T20" fmla="*/ 47 w 93"/>
                <a:gd name="T21" fmla="*/ 93 h 111"/>
                <a:gd name="T22" fmla="*/ 69 w 93"/>
                <a:gd name="T23" fmla="*/ 95 h 111"/>
                <a:gd name="T24" fmla="*/ 69 w 93"/>
                <a:gd name="T25" fmla="*/ 43 h 111"/>
                <a:gd name="T26" fmla="*/ 47 w 93"/>
                <a:gd name="T27" fmla="*/ 19 h 111"/>
                <a:gd name="T28" fmla="*/ 24 w 93"/>
                <a:gd name="T29" fmla="*/ 17 h 111"/>
                <a:gd name="T30" fmla="*/ 24 w 93"/>
                <a:gd name="T31" fmla="*/ 6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10">
                  <a:moveTo>
                    <a:pt x="47" y="8"/>
                  </a:moveTo>
                  <a:cubicBezTo>
                    <a:pt x="57" y="14"/>
                    <a:pt x="68" y="25"/>
                    <a:pt x="76" y="39"/>
                  </a:cubicBezTo>
                  <a:cubicBezTo>
                    <a:pt x="91" y="64"/>
                    <a:pt x="93" y="91"/>
                    <a:pt x="81" y="104"/>
                  </a:cubicBezTo>
                  <a:cubicBezTo>
                    <a:pt x="80" y="105"/>
                    <a:pt x="78" y="106"/>
                    <a:pt x="76" y="107"/>
                  </a:cubicBezTo>
                  <a:cubicBezTo>
                    <a:pt x="74" y="108"/>
                    <a:pt x="72" y="109"/>
                    <a:pt x="70" y="110"/>
                  </a:cubicBezTo>
                  <a:cubicBezTo>
                    <a:pt x="63" y="111"/>
                    <a:pt x="55" y="109"/>
                    <a:pt x="46" y="104"/>
                  </a:cubicBezTo>
                  <a:cubicBezTo>
                    <a:pt x="36" y="98"/>
                    <a:pt x="25" y="87"/>
                    <a:pt x="17" y="73"/>
                  </a:cubicBezTo>
                  <a:cubicBezTo>
                    <a:pt x="0" y="45"/>
                    <a:pt x="1" y="14"/>
                    <a:pt x="17" y="5"/>
                  </a:cubicBezTo>
                  <a:cubicBezTo>
                    <a:pt x="25" y="0"/>
                    <a:pt x="36" y="2"/>
                    <a:pt x="47" y="8"/>
                  </a:cubicBezTo>
                  <a:close/>
                  <a:moveTo>
                    <a:pt x="24" y="69"/>
                  </a:moveTo>
                  <a:cubicBezTo>
                    <a:pt x="30" y="80"/>
                    <a:pt x="38" y="88"/>
                    <a:pt x="47" y="93"/>
                  </a:cubicBezTo>
                  <a:cubicBezTo>
                    <a:pt x="55" y="98"/>
                    <a:pt x="63" y="99"/>
                    <a:pt x="69" y="95"/>
                  </a:cubicBezTo>
                  <a:cubicBezTo>
                    <a:pt x="82" y="88"/>
                    <a:pt x="82" y="65"/>
                    <a:pt x="69" y="43"/>
                  </a:cubicBezTo>
                  <a:cubicBezTo>
                    <a:pt x="63" y="32"/>
                    <a:pt x="55" y="24"/>
                    <a:pt x="47" y="19"/>
                  </a:cubicBezTo>
                  <a:cubicBezTo>
                    <a:pt x="39" y="15"/>
                    <a:pt x="30" y="13"/>
                    <a:pt x="24" y="17"/>
                  </a:cubicBezTo>
                  <a:cubicBezTo>
                    <a:pt x="12" y="24"/>
                    <a:pt x="11" y="48"/>
                    <a:pt x="24" y="69"/>
                  </a:cubicBezTo>
                  <a:close/>
                </a:path>
              </a:pathLst>
            </a:custGeom>
            <a:solidFill>
              <a:srgbClr val="55E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ïSļíďe"/>
            <p:cNvSpPr/>
            <p:nvPr/>
          </p:nvSpPr>
          <p:spPr bwMode="auto">
            <a:xfrm>
              <a:off x="6915150" y="2070100"/>
              <a:ext cx="130175" cy="88900"/>
            </a:xfrm>
            <a:custGeom>
              <a:avLst/>
              <a:gdLst>
                <a:gd name="T0" fmla="*/ 22 w 45"/>
                <a:gd name="T1" fmla="*/ 24 h 30"/>
                <a:gd name="T2" fmla="*/ 0 w 45"/>
                <a:gd name="T3" fmla="*/ 0 h 30"/>
                <a:gd name="T4" fmla="*/ 0 w 45"/>
                <a:gd name="T5" fmla="*/ 0 h 30"/>
                <a:gd name="T6" fmla="*/ 45 w 45"/>
                <a:gd name="T7" fmla="*/ 26 h 30"/>
                <a:gd name="T8" fmla="*/ 22 w 45"/>
                <a:gd name="T9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0">
                  <a:moveTo>
                    <a:pt x="22" y="24"/>
                  </a:moveTo>
                  <a:cubicBezTo>
                    <a:pt x="14" y="19"/>
                    <a:pt x="6" y="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39" y="30"/>
                    <a:pt x="31" y="29"/>
                    <a:pt x="22" y="24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iṣļíďé"/>
            <p:cNvSpPr/>
            <p:nvPr/>
          </p:nvSpPr>
          <p:spPr bwMode="auto">
            <a:xfrm>
              <a:off x="6929438" y="1909763"/>
              <a:ext cx="104775" cy="65088"/>
            </a:xfrm>
            <a:custGeom>
              <a:avLst/>
              <a:gdLst>
                <a:gd name="T0" fmla="*/ 18 w 36"/>
                <a:gd name="T1" fmla="*/ 5 h 22"/>
                <a:gd name="T2" fmla="*/ 36 w 36"/>
                <a:gd name="T3" fmla="*/ 22 h 22"/>
                <a:gd name="T4" fmla="*/ 0 w 36"/>
                <a:gd name="T5" fmla="*/ 1 h 22"/>
                <a:gd name="T6" fmla="*/ 18 w 36"/>
                <a:gd name="T7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2">
                  <a:moveTo>
                    <a:pt x="18" y="5"/>
                  </a:moveTo>
                  <a:cubicBezTo>
                    <a:pt x="24" y="9"/>
                    <a:pt x="30" y="15"/>
                    <a:pt x="36" y="2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5" y="0"/>
                    <a:pt x="11" y="2"/>
                    <a:pt x="18" y="5"/>
                  </a:cubicBez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iṡlidè"/>
            <p:cNvSpPr/>
            <p:nvPr/>
          </p:nvSpPr>
          <p:spPr bwMode="auto">
            <a:xfrm>
              <a:off x="6888163" y="1978025"/>
              <a:ext cx="187325" cy="168275"/>
            </a:xfrm>
            <a:custGeom>
              <a:avLst/>
              <a:gdLst>
                <a:gd name="T0" fmla="*/ 54 w 64"/>
                <a:gd name="T1" fmla="*/ 58 h 58"/>
                <a:gd name="T2" fmla="*/ 54 w 64"/>
                <a:gd name="T3" fmla="*/ 58 h 58"/>
                <a:gd name="T4" fmla="*/ 9 w 64"/>
                <a:gd name="T5" fmla="*/ 32 h 58"/>
                <a:gd name="T6" fmla="*/ 0 w 64"/>
                <a:gd name="T7" fmla="*/ 0 h 58"/>
                <a:gd name="T8" fmla="*/ 64 w 64"/>
                <a:gd name="T9" fmla="*/ 38 h 58"/>
                <a:gd name="T10" fmla="*/ 54 w 64"/>
                <a:gd name="T11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57">
                  <a:moveTo>
                    <a:pt x="54" y="58"/>
                  </a:moveTo>
                  <a:cubicBezTo>
                    <a:pt x="54" y="58"/>
                    <a:pt x="54" y="58"/>
                    <a:pt x="54" y="58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3" y="21"/>
                    <a:pt x="0" y="10"/>
                    <a:pt x="0" y="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47"/>
                    <a:pt x="60" y="55"/>
                    <a:pt x="54" y="58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ïṩlîḍé"/>
            <p:cNvSpPr/>
            <p:nvPr/>
          </p:nvSpPr>
          <p:spPr bwMode="auto">
            <a:xfrm>
              <a:off x="6888163" y="1943100"/>
              <a:ext cx="187325" cy="144463"/>
            </a:xfrm>
            <a:custGeom>
              <a:avLst/>
              <a:gdLst>
                <a:gd name="T0" fmla="*/ 61 w 64"/>
                <a:gd name="T1" fmla="*/ 35 h 50"/>
                <a:gd name="T2" fmla="*/ 64 w 64"/>
                <a:gd name="T3" fmla="*/ 50 h 50"/>
                <a:gd name="T4" fmla="*/ 0 w 64"/>
                <a:gd name="T5" fmla="*/ 12 h 50"/>
                <a:gd name="T6" fmla="*/ 2 w 64"/>
                <a:gd name="T7" fmla="*/ 0 h 50"/>
                <a:gd name="T8" fmla="*/ 61 w 64"/>
                <a:gd name="T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0">
                  <a:moveTo>
                    <a:pt x="61" y="35"/>
                  </a:moveTo>
                  <a:cubicBezTo>
                    <a:pt x="63" y="40"/>
                    <a:pt x="64" y="45"/>
                    <a:pt x="64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0" y="4"/>
                    <a:pt x="2" y="0"/>
                  </a:cubicBezTo>
                  <a:lnTo>
                    <a:pt x="61" y="35"/>
                  </a:lnTo>
                  <a:close/>
                </a:path>
              </a:pathLst>
            </a:custGeom>
            <a:solidFill>
              <a:srgbClr val="4EB6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íṧḷiḍè"/>
            <p:cNvSpPr/>
            <p:nvPr/>
          </p:nvSpPr>
          <p:spPr bwMode="auto">
            <a:xfrm>
              <a:off x="6894513" y="1912938"/>
              <a:ext cx="171450" cy="131763"/>
            </a:xfrm>
            <a:custGeom>
              <a:avLst/>
              <a:gdLst>
                <a:gd name="T0" fmla="*/ 7 w 59"/>
                <a:gd name="T1" fmla="*/ 2 h 45"/>
                <a:gd name="T2" fmla="*/ 12 w 59"/>
                <a:gd name="T3" fmla="*/ 0 h 45"/>
                <a:gd name="T4" fmla="*/ 48 w 59"/>
                <a:gd name="T5" fmla="*/ 21 h 45"/>
                <a:gd name="T6" fmla="*/ 52 w 59"/>
                <a:gd name="T7" fmla="*/ 28 h 45"/>
                <a:gd name="T8" fmla="*/ 59 w 59"/>
                <a:gd name="T9" fmla="*/ 45 h 45"/>
                <a:gd name="T10" fmla="*/ 0 w 59"/>
                <a:gd name="T11" fmla="*/ 10 h 45"/>
                <a:gd name="T12" fmla="*/ 7 w 59"/>
                <a:gd name="T13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45">
                  <a:moveTo>
                    <a:pt x="7" y="2"/>
                  </a:moveTo>
                  <a:cubicBezTo>
                    <a:pt x="9" y="1"/>
                    <a:pt x="10" y="1"/>
                    <a:pt x="12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9" y="24"/>
                    <a:pt x="51" y="26"/>
                    <a:pt x="52" y="28"/>
                  </a:cubicBezTo>
                  <a:cubicBezTo>
                    <a:pt x="56" y="34"/>
                    <a:pt x="58" y="39"/>
                    <a:pt x="59" y="45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7"/>
                    <a:pt x="4" y="4"/>
                    <a:pt x="7" y="2"/>
                  </a:cubicBezTo>
                  <a:close/>
                </a:path>
              </a:pathLst>
            </a:custGeom>
            <a:solidFill>
              <a:srgbClr val="92D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_3"/>
          <p:cNvSpPr/>
          <p:nvPr/>
        </p:nvSpPr>
        <p:spPr>
          <a:xfrm>
            <a:off x="4679330" y="1228917"/>
            <a:ext cx="2804795" cy="64516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CN" sz="36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You!</a:t>
            </a:r>
            <a:endParaRPr lang="en-US" altLang="zh-CN" sz="36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_3"/>
          <p:cNvSpPr/>
          <p:nvPr/>
        </p:nvSpPr>
        <p:spPr>
          <a:xfrm>
            <a:off x="4679315" y="2443480"/>
            <a:ext cx="3282315" cy="4603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Times" panose="02020603050405020304" pitchFamily="18" charset="0"/>
                <a:ea typeface="造字工房力黑（非商用）常规体" pitchFamily="50" charset="-122"/>
              </a:rPr>
              <a:t>Questions &amp; Answer</a:t>
            </a:r>
            <a:endParaRPr lang="en-US" altLang="zh-CN" sz="2400" b="1">
              <a:solidFill>
                <a:schemeClr val="tx1">
                  <a:lumMod val="65000"/>
                  <a:lumOff val="35000"/>
                </a:schemeClr>
              </a:solidFill>
              <a:latin typeface="Times" panose="02020603050405020304" pitchFamily="18" charset="0"/>
              <a:ea typeface="造字工房力黑（非商用）常规体" pitchFamily="50" charset="-122"/>
            </a:endParaRPr>
          </a:p>
        </p:txBody>
      </p:sp>
      <p:grpSp>
        <p:nvGrpSpPr>
          <p:cNvPr id="2" name="e4d5e9c1-b147-4123-b87c-f0fc56b429c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9935" y="916544"/>
            <a:ext cx="3595688" cy="3652838"/>
            <a:chOff x="3516313" y="1201738"/>
            <a:chExt cx="4794250" cy="4870450"/>
          </a:xfrm>
        </p:grpSpPr>
        <p:sp>
          <p:nvSpPr>
            <p:cNvPr id="1735" name="iśľiḋe"/>
            <p:cNvSpPr/>
            <p:nvPr/>
          </p:nvSpPr>
          <p:spPr bwMode="auto">
            <a:xfrm>
              <a:off x="7710488" y="2581276"/>
              <a:ext cx="600075" cy="958850"/>
            </a:xfrm>
            <a:custGeom>
              <a:avLst/>
              <a:gdLst>
                <a:gd name="T0" fmla="*/ 199 w 221"/>
                <a:gd name="T1" fmla="*/ 0 h 354"/>
                <a:gd name="T2" fmla="*/ 22 w 221"/>
                <a:gd name="T3" fmla="*/ 0 h 354"/>
                <a:gd name="T4" fmla="*/ 0 w 221"/>
                <a:gd name="T5" fmla="*/ 22 h 354"/>
                <a:gd name="T6" fmla="*/ 0 w 221"/>
                <a:gd name="T7" fmla="*/ 332 h 354"/>
                <a:gd name="T8" fmla="*/ 22 w 221"/>
                <a:gd name="T9" fmla="*/ 354 h 354"/>
                <a:gd name="T10" fmla="*/ 199 w 221"/>
                <a:gd name="T11" fmla="*/ 354 h 354"/>
                <a:gd name="T12" fmla="*/ 221 w 221"/>
                <a:gd name="T13" fmla="*/ 332 h 354"/>
                <a:gd name="T14" fmla="*/ 221 w 221"/>
                <a:gd name="T15" fmla="*/ 22 h 354"/>
                <a:gd name="T16" fmla="*/ 199 w 221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354">
                  <a:moveTo>
                    <a:pt x="199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0" y="344"/>
                    <a:pt x="10" y="354"/>
                    <a:pt x="22" y="354"/>
                  </a:cubicBezTo>
                  <a:cubicBezTo>
                    <a:pt x="199" y="354"/>
                    <a:pt x="199" y="354"/>
                    <a:pt x="199" y="354"/>
                  </a:cubicBezTo>
                  <a:cubicBezTo>
                    <a:pt x="211" y="354"/>
                    <a:pt x="221" y="344"/>
                    <a:pt x="221" y="33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10"/>
                    <a:pt x="211" y="0"/>
                    <a:pt x="199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6" name="isľïdé"/>
            <p:cNvSpPr/>
            <p:nvPr/>
          </p:nvSpPr>
          <p:spPr bwMode="auto">
            <a:xfrm>
              <a:off x="7410451" y="4103688"/>
              <a:ext cx="650875" cy="944563"/>
            </a:xfrm>
            <a:custGeom>
              <a:avLst/>
              <a:gdLst>
                <a:gd name="T0" fmla="*/ 228 w 240"/>
                <a:gd name="T1" fmla="*/ 0 h 349"/>
                <a:gd name="T2" fmla="*/ 12 w 240"/>
                <a:gd name="T3" fmla="*/ 0 h 349"/>
                <a:gd name="T4" fmla="*/ 0 w 240"/>
                <a:gd name="T5" fmla="*/ 12 h 349"/>
                <a:gd name="T6" fmla="*/ 0 w 240"/>
                <a:gd name="T7" fmla="*/ 129 h 349"/>
                <a:gd name="T8" fmla="*/ 0 w 240"/>
                <a:gd name="T9" fmla="*/ 337 h 349"/>
                <a:gd name="T10" fmla="*/ 12 w 240"/>
                <a:gd name="T11" fmla="*/ 349 h 349"/>
                <a:gd name="T12" fmla="*/ 228 w 240"/>
                <a:gd name="T13" fmla="*/ 349 h 349"/>
                <a:gd name="T14" fmla="*/ 240 w 240"/>
                <a:gd name="T15" fmla="*/ 337 h 349"/>
                <a:gd name="T16" fmla="*/ 240 w 240"/>
                <a:gd name="T17" fmla="*/ 129 h 349"/>
                <a:gd name="T18" fmla="*/ 240 w 240"/>
                <a:gd name="T19" fmla="*/ 12 h 349"/>
                <a:gd name="T20" fmla="*/ 228 w 240"/>
                <a:gd name="T21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349">
                  <a:moveTo>
                    <a:pt x="22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0" y="343"/>
                    <a:pt x="6" y="349"/>
                    <a:pt x="12" y="349"/>
                  </a:cubicBezTo>
                  <a:cubicBezTo>
                    <a:pt x="228" y="349"/>
                    <a:pt x="228" y="349"/>
                    <a:pt x="228" y="349"/>
                  </a:cubicBezTo>
                  <a:cubicBezTo>
                    <a:pt x="235" y="349"/>
                    <a:pt x="240" y="343"/>
                    <a:pt x="240" y="337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0" y="12"/>
                    <a:pt x="240" y="12"/>
                    <a:pt x="240" y="12"/>
                  </a:cubicBezTo>
                  <a:cubicBezTo>
                    <a:pt x="240" y="6"/>
                    <a:pt x="235" y="0"/>
                    <a:pt x="228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7" name="iṣḷïďé"/>
            <p:cNvSpPr/>
            <p:nvPr/>
          </p:nvSpPr>
          <p:spPr bwMode="auto">
            <a:xfrm>
              <a:off x="4962526" y="4238626"/>
              <a:ext cx="141288" cy="1322388"/>
            </a:xfrm>
            <a:custGeom>
              <a:avLst/>
              <a:gdLst>
                <a:gd name="T0" fmla="*/ 25 w 52"/>
                <a:gd name="T1" fmla="*/ 36 h 488"/>
                <a:gd name="T2" fmla="*/ 25 w 52"/>
                <a:gd name="T3" fmla="*/ 439 h 488"/>
                <a:gd name="T4" fmla="*/ 9 w 52"/>
                <a:gd name="T5" fmla="*/ 471 h 488"/>
                <a:gd name="T6" fmla="*/ 0 w 52"/>
                <a:gd name="T7" fmla="*/ 471 h 488"/>
                <a:gd name="T8" fmla="*/ 9 w 52"/>
                <a:gd name="T9" fmla="*/ 488 h 488"/>
                <a:gd name="T10" fmla="*/ 26 w 52"/>
                <a:gd name="T11" fmla="*/ 488 h 488"/>
                <a:gd name="T12" fmla="*/ 42 w 52"/>
                <a:gd name="T13" fmla="*/ 456 h 488"/>
                <a:gd name="T14" fmla="*/ 42 w 52"/>
                <a:gd name="T15" fmla="*/ 50 h 488"/>
                <a:gd name="T16" fmla="*/ 52 w 52"/>
                <a:gd name="T17" fmla="*/ 152 h 488"/>
                <a:gd name="T18" fmla="*/ 52 w 52"/>
                <a:gd name="T19" fmla="*/ 59 h 488"/>
                <a:gd name="T20" fmla="*/ 42 w 52"/>
                <a:gd name="T21" fmla="*/ 50 h 488"/>
                <a:gd name="T22" fmla="*/ 42 w 52"/>
                <a:gd name="T23" fmla="*/ 42 h 488"/>
                <a:gd name="T24" fmla="*/ 41 w 52"/>
                <a:gd name="T25" fmla="*/ 39 h 488"/>
                <a:gd name="T26" fmla="*/ 40 w 52"/>
                <a:gd name="T27" fmla="*/ 37 h 488"/>
                <a:gd name="T28" fmla="*/ 37 w 52"/>
                <a:gd name="T29" fmla="*/ 36 h 488"/>
                <a:gd name="T30" fmla="*/ 38 w 52"/>
                <a:gd name="T31" fmla="*/ 42 h 488"/>
                <a:gd name="T32" fmla="*/ 38 w 52"/>
                <a:gd name="T33" fmla="*/ 135 h 488"/>
                <a:gd name="T34" fmla="*/ 31 w 52"/>
                <a:gd name="T35" fmla="*/ 135 h 488"/>
                <a:gd name="T36" fmla="*/ 31 w 52"/>
                <a:gd name="T37" fmla="*/ 42 h 488"/>
                <a:gd name="T38" fmla="*/ 27 w 52"/>
                <a:gd name="T39" fmla="*/ 36 h 488"/>
                <a:gd name="T40" fmla="*/ 27 w 52"/>
                <a:gd name="T41" fmla="*/ 36 h 488"/>
                <a:gd name="T42" fmla="*/ 27 w 52"/>
                <a:gd name="T43" fmla="*/ 36 h 488"/>
                <a:gd name="T44" fmla="*/ 25 w 52"/>
                <a:gd name="T45" fmla="*/ 36 h 488"/>
                <a:gd name="T46" fmla="*/ 17 w 52"/>
                <a:gd name="T47" fmla="*/ 0 h 488"/>
                <a:gd name="T48" fmla="*/ 9 w 52"/>
                <a:gd name="T49" fmla="*/ 5 h 488"/>
                <a:gd name="T50" fmla="*/ 9 w 52"/>
                <a:gd name="T51" fmla="*/ 18 h 488"/>
                <a:gd name="T52" fmla="*/ 19 w 52"/>
                <a:gd name="T53" fmla="*/ 18 h 488"/>
                <a:gd name="T54" fmla="*/ 19 w 52"/>
                <a:gd name="T55" fmla="*/ 18 h 488"/>
                <a:gd name="T56" fmla="*/ 25 w 52"/>
                <a:gd name="T57" fmla="*/ 25 h 488"/>
                <a:gd name="T58" fmla="*/ 25 w 52"/>
                <a:gd name="T59" fmla="*/ 25 h 488"/>
                <a:gd name="T60" fmla="*/ 25 w 52"/>
                <a:gd name="T61" fmla="*/ 29 h 488"/>
                <a:gd name="T62" fmla="*/ 27 w 52"/>
                <a:gd name="T63" fmla="*/ 29 h 488"/>
                <a:gd name="T64" fmla="*/ 27 w 52"/>
                <a:gd name="T65" fmla="*/ 9 h 488"/>
                <a:gd name="T66" fmla="*/ 17 w 52"/>
                <a:gd name="T67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488">
                  <a:moveTo>
                    <a:pt x="25" y="36"/>
                  </a:moveTo>
                  <a:cubicBezTo>
                    <a:pt x="25" y="439"/>
                    <a:pt x="25" y="439"/>
                    <a:pt x="25" y="439"/>
                  </a:cubicBezTo>
                  <a:cubicBezTo>
                    <a:pt x="9" y="471"/>
                    <a:pt x="9" y="471"/>
                    <a:pt x="9" y="471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9" y="488"/>
                    <a:pt x="9" y="488"/>
                    <a:pt x="9" y="488"/>
                  </a:cubicBezTo>
                  <a:cubicBezTo>
                    <a:pt x="26" y="488"/>
                    <a:pt x="26" y="488"/>
                    <a:pt x="26" y="488"/>
                  </a:cubicBezTo>
                  <a:cubicBezTo>
                    <a:pt x="42" y="456"/>
                    <a:pt x="42" y="456"/>
                    <a:pt x="42" y="456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2" y="54"/>
                    <a:pt x="48" y="50"/>
                    <a:pt x="42" y="50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0"/>
                    <a:pt x="41" y="39"/>
                  </a:cubicBezTo>
                  <a:cubicBezTo>
                    <a:pt x="41" y="38"/>
                    <a:pt x="40" y="37"/>
                    <a:pt x="40" y="37"/>
                  </a:cubicBezTo>
                  <a:cubicBezTo>
                    <a:pt x="39" y="36"/>
                    <a:pt x="38" y="36"/>
                    <a:pt x="37" y="36"/>
                  </a:cubicBezTo>
                  <a:cubicBezTo>
                    <a:pt x="38" y="38"/>
                    <a:pt x="38" y="40"/>
                    <a:pt x="38" y="42"/>
                  </a:cubicBezTo>
                  <a:cubicBezTo>
                    <a:pt x="38" y="135"/>
                    <a:pt x="38" y="135"/>
                    <a:pt x="38" y="135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39"/>
                    <a:pt x="30" y="37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5" y="36"/>
                  </a:cubicBezTo>
                  <a:moveTo>
                    <a:pt x="17" y="0"/>
                  </a:moveTo>
                  <a:cubicBezTo>
                    <a:pt x="14" y="0"/>
                    <a:pt x="11" y="2"/>
                    <a:pt x="9" y="5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2" y="19"/>
                    <a:pt x="25" y="21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6" y="29"/>
                    <a:pt x="26" y="29"/>
                    <a:pt x="27" y="2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4"/>
                    <a:pt x="23" y="0"/>
                    <a:pt x="17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8" name="ïs1ïḍé"/>
            <p:cNvSpPr/>
            <p:nvPr/>
          </p:nvSpPr>
          <p:spPr bwMode="auto">
            <a:xfrm>
              <a:off x="4706938" y="4254501"/>
              <a:ext cx="73025" cy="1354138"/>
            </a:xfrm>
            <a:custGeom>
              <a:avLst/>
              <a:gdLst>
                <a:gd name="T0" fmla="*/ 11 w 27"/>
                <a:gd name="T1" fmla="*/ 0 h 500"/>
                <a:gd name="T2" fmla="*/ 10 w 27"/>
                <a:gd name="T3" fmla="*/ 0 h 500"/>
                <a:gd name="T4" fmla="*/ 10 w 27"/>
                <a:gd name="T5" fmla="*/ 433 h 500"/>
                <a:gd name="T6" fmla="*/ 0 w 27"/>
                <a:gd name="T7" fmla="*/ 464 h 500"/>
                <a:gd name="T8" fmla="*/ 11 w 27"/>
                <a:gd name="T9" fmla="*/ 500 h 500"/>
                <a:gd name="T10" fmla="*/ 27 w 27"/>
                <a:gd name="T11" fmla="*/ 450 h 500"/>
                <a:gd name="T12" fmla="*/ 27 w 27"/>
                <a:gd name="T13" fmla="*/ 16 h 500"/>
                <a:gd name="T14" fmla="*/ 23 w 27"/>
                <a:gd name="T15" fmla="*/ 5 h 500"/>
                <a:gd name="T16" fmla="*/ 20 w 27"/>
                <a:gd name="T17" fmla="*/ 3 h 500"/>
                <a:gd name="T18" fmla="*/ 15 w 27"/>
                <a:gd name="T19" fmla="*/ 0 h 500"/>
                <a:gd name="T20" fmla="*/ 11 w 27"/>
                <a:gd name="T21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500">
                  <a:moveTo>
                    <a:pt x="11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10" y="433"/>
                    <a:pt x="10" y="433"/>
                    <a:pt x="10" y="433"/>
                  </a:cubicBezTo>
                  <a:cubicBezTo>
                    <a:pt x="0" y="464"/>
                    <a:pt x="0" y="464"/>
                    <a:pt x="0" y="464"/>
                  </a:cubicBezTo>
                  <a:cubicBezTo>
                    <a:pt x="11" y="500"/>
                    <a:pt x="11" y="500"/>
                    <a:pt x="11" y="500"/>
                  </a:cubicBezTo>
                  <a:cubicBezTo>
                    <a:pt x="27" y="450"/>
                    <a:pt x="27" y="450"/>
                    <a:pt x="27" y="450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1"/>
                    <a:pt x="25" y="8"/>
                    <a:pt x="23" y="5"/>
                  </a:cubicBezTo>
                  <a:cubicBezTo>
                    <a:pt x="22" y="4"/>
                    <a:pt x="21" y="3"/>
                    <a:pt x="20" y="3"/>
                  </a:cubicBezTo>
                  <a:cubicBezTo>
                    <a:pt x="19" y="2"/>
                    <a:pt x="17" y="1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9" name="íśļïde"/>
            <p:cNvSpPr/>
            <p:nvPr/>
          </p:nvSpPr>
          <p:spPr bwMode="auto">
            <a:xfrm>
              <a:off x="4262438" y="1711326"/>
              <a:ext cx="825500" cy="198438"/>
            </a:xfrm>
            <a:custGeom>
              <a:avLst/>
              <a:gdLst>
                <a:gd name="T0" fmla="*/ 304 w 304"/>
                <a:gd name="T1" fmla="*/ 0 h 73"/>
                <a:gd name="T2" fmla="*/ 286 w 304"/>
                <a:gd name="T3" fmla="*/ 0 h 73"/>
                <a:gd name="T4" fmla="*/ 286 w 304"/>
                <a:gd name="T5" fmla="*/ 42 h 73"/>
                <a:gd name="T6" fmla="*/ 220 w 304"/>
                <a:gd name="T7" fmla="*/ 42 h 73"/>
                <a:gd name="T8" fmla="*/ 220 w 304"/>
                <a:gd name="T9" fmla="*/ 56 h 73"/>
                <a:gd name="T10" fmla="*/ 21 w 304"/>
                <a:gd name="T11" fmla="*/ 56 h 73"/>
                <a:gd name="T12" fmla="*/ 0 w 304"/>
                <a:gd name="T13" fmla="*/ 51 h 73"/>
                <a:gd name="T14" fmla="*/ 7 w 304"/>
                <a:gd name="T15" fmla="*/ 61 h 73"/>
                <a:gd name="T16" fmla="*/ 14 w 304"/>
                <a:gd name="T17" fmla="*/ 66 h 73"/>
                <a:gd name="T18" fmla="*/ 38 w 304"/>
                <a:gd name="T19" fmla="*/ 73 h 73"/>
                <a:gd name="T20" fmla="*/ 237 w 304"/>
                <a:gd name="T21" fmla="*/ 73 h 73"/>
                <a:gd name="T22" fmla="*/ 237 w 304"/>
                <a:gd name="T23" fmla="*/ 59 h 73"/>
                <a:gd name="T24" fmla="*/ 304 w 304"/>
                <a:gd name="T25" fmla="*/ 59 h 73"/>
                <a:gd name="T26" fmla="*/ 304 w 304"/>
                <a:gd name="T2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4" h="73">
                  <a:moveTo>
                    <a:pt x="304" y="0"/>
                  </a:moveTo>
                  <a:cubicBezTo>
                    <a:pt x="286" y="0"/>
                    <a:pt x="286" y="0"/>
                    <a:pt x="286" y="0"/>
                  </a:cubicBezTo>
                  <a:cubicBezTo>
                    <a:pt x="286" y="42"/>
                    <a:pt x="286" y="42"/>
                    <a:pt x="286" y="42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13" y="56"/>
                    <a:pt x="6" y="54"/>
                    <a:pt x="0" y="51"/>
                  </a:cubicBezTo>
                  <a:cubicBezTo>
                    <a:pt x="2" y="54"/>
                    <a:pt x="4" y="58"/>
                    <a:pt x="7" y="61"/>
                  </a:cubicBezTo>
                  <a:cubicBezTo>
                    <a:pt x="9" y="63"/>
                    <a:pt x="11" y="64"/>
                    <a:pt x="14" y="66"/>
                  </a:cubicBezTo>
                  <a:cubicBezTo>
                    <a:pt x="21" y="71"/>
                    <a:pt x="29" y="73"/>
                    <a:pt x="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59"/>
                    <a:pt x="237" y="59"/>
                    <a:pt x="237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0"/>
                    <a:pt x="304" y="0"/>
                    <a:pt x="304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0" name="íṧlíḍé"/>
            <p:cNvSpPr/>
            <p:nvPr/>
          </p:nvSpPr>
          <p:spPr bwMode="auto">
            <a:xfrm>
              <a:off x="4098926" y="4024313"/>
              <a:ext cx="354013" cy="1912938"/>
            </a:xfrm>
            <a:custGeom>
              <a:avLst/>
              <a:gdLst>
                <a:gd name="T0" fmla="*/ 223 w 223"/>
                <a:gd name="T1" fmla="*/ 0 h 1205"/>
                <a:gd name="T2" fmla="*/ 158 w 223"/>
                <a:gd name="T3" fmla="*/ 0 h 1205"/>
                <a:gd name="T4" fmla="*/ 0 w 223"/>
                <a:gd name="T5" fmla="*/ 0 h 1205"/>
                <a:gd name="T6" fmla="*/ 0 w 223"/>
                <a:gd name="T7" fmla="*/ 1205 h 1205"/>
                <a:gd name="T8" fmla="*/ 158 w 223"/>
                <a:gd name="T9" fmla="*/ 1205 h 1205"/>
                <a:gd name="T10" fmla="*/ 223 w 223"/>
                <a:gd name="T11" fmla="*/ 1205 h 1205"/>
                <a:gd name="T12" fmla="*/ 223 w 223"/>
                <a:gd name="T13" fmla="*/ 0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3" h="1205">
                  <a:moveTo>
                    <a:pt x="223" y="0"/>
                  </a:moveTo>
                  <a:lnTo>
                    <a:pt x="158" y="0"/>
                  </a:lnTo>
                  <a:lnTo>
                    <a:pt x="0" y="0"/>
                  </a:lnTo>
                  <a:lnTo>
                    <a:pt x="0" y="1205"/>
                  </a:lnTo>
                  <a:lnTo>
                    <a:pt x="158" y="1205"/>
                  </a:lnTo>
                  <a:lnTo>
                    <a:pt x="223" y="120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1" name="iş1ïďe"/>
            <p:cNvSpPr/>
            <p:nvPr/>
          </p:nvSpPr>
          <p:spPr bwMode="auto">
            <a:xfrm>
              <a:off x="4098926" y="4024313"/>
              <a:ext cx="354013" cy="1912938"/>
            </a:xfrm>
            <a:custGeom>
              <a:avLst/>
              <a:gdLst>
                <a:gd name="T0" fmla="*/ 223 w 223"/>
                <a:gd name="T1" fmla="*/ 0 h 1205"/>
                <a:gd name="T2" fmla="*/ 158 w 223"/>
                <a:gd name="T3" fmla="*/ 0 h 1205"/>
                <a:gd name="T4" fmla="*/ 0 w 223"/>
                <a:gd name="T5" fmla="*/ 0 h 1205"/>
                <a:gd name="T6" fmla="*/ 0 w 223"/>
                <a:gd name="T7" fmla="*/ 1205 h 1205"/>
                <a:gd name="T8" fmla="*/ 158 w 223"/>
                <a:gd name="T9" fmla="*/ 1205 h 1205"/>
                <a:gd name="T10" fmla="*/ 223 w 223"/>
                <a:gd name="T11" fmla="*/ 1205 h 1205"/>
                <a:gd name="T12" fmla="*/ 223 w 223"/>
                <a:gd name="T13" fmla="*/ 0 h 1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3" h="1205">
                  <a:moveTo>
                    <a:pt x="223" y="0"/>
                  </a:moveTo>
                  <a:lnTo>
                    <a:pt x="158" y="0"/>
                  </a:lnTo>
                  <a:lnTo>
                    <a:pt x="0" y="0"/>
                  </a:lnTo>
                  <a:lnTo>
                    <a:pt x="0" y="1205"/>
                  </a:lnTo>
                  <a:lnTo>
                    <a:pt x="158" y="1205"/>
                  </a:lnTo>
                  <a:lnTo>
                    <a:pt x="223" y="1205"/>
                  </a:lnTo>
                  <a:lnTo>
                    <a:pt x="22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2" name="iSľîḑé"/>
            <p:cNvSpPr/>
            <p:nvPr/>
          </p:nvSpPr>
          <p:spPr bwMode="auto">
            <a:xfrm>
              <a:off x="3516313" y="1570038"/>
              <a:ext cx="2062163" cy="2330450"/>
            </a:xfrm>
            <a:custGeom>
              <a:avLst/>
              <a:gdLst>
                <a:gd name="T0" fmla="*/ 338 w 760"/>
                <a:gd name="T1" fmla="*/ 773 h 860"/>
                <a:gd name="T2" fmla="*/ 335 w 760"/>
                <a:gd name="T3" fmla="*/ 772 h 860"/>
                <a:gd name="T4" fmla="*/ 329 w 760"/>
                <a:gd name="T5" fmla="*/ 770 h 860"/>
                <a:gd name="T6" fmla="*/ 326 w 760"/>
                <a:gd name="T7" fmla="*/ 767 h 860"/>
                <a:gd name="T8" fmla="*/ 367 w 760"/>
                <a:gd name="T9" fmla="*/ 767 h 860"/>
                <a:gd name="T10" fmla="*/ 342 w 760"/>
                <a:gd name="T11" fmla="*/ 773 h 860"/>
                <a:gd name="T12" fmla="*/ 0 w 760"/>
                <a:gd name="T13" fmla="*/ 225 h 860"/>
                <a:gd name="T14" fmla="*/ 47 w 760"/>
                <a:gd name="T15" fmla="*/ 270 h 860"/>
                <a:gd name="T16" fmla="*/ 74 w 760"/>
                <a:gd name="T17" fmla="*/ 308 h 860"/>
                <a:gd name="T18" fmla="*/ 102 w 760"/>
                <a:gd name="T19" fmla="*/ 308 h 860"/>
                <a:gd name="T20" fmla="*/ 119 w 760"/>
                <a:gd name="T21" fmla="*/ 348 h 860"/>
                <a:gd name="T22" fmla="*/ 159 w 760"/>
                <a:gd name="T23" fmla="*/ 396 h 860"/>
                <a:gd name="T24" fmla="*/ 151 w 760"/>
                <a:gd name="T25" fmla="*/ 705 h 860"/>
                <a:gd name="T26" fmla="*/ 140 w 760"/>
                <a:gd name="T27" fmla="*/ 682 h 860"/>
                <a:gd name="T28" fmla="*/ 94 w 760"/>
                <a:gd name="T29" fmla="*/ 672 h 860"/>
                <a:gd name="T30" fmla="*/ 0 w 760"/>
                <a:gd name="T31" fmla="*/ 682 h 860"/>
                <a:gd name="T32" fmla="*/ 94 w 760"/>
                <a:gd name="T33" fmla="*/ 849 h 860"/>
                <a:gd name="T34" fmla="*/ 140 w 760"/>
                <a:gd name="T35" fmla="*/ 860 h 860"/>
                <a:gd name="T36" fmla="*/ 140 w 760"/>
                <a:gd name="T37" fmla="*/ 821 h 860"/>
                <a:gd name="T38" fmla="*/ 283 w 760"/>
                <a:gd name="T39" fmla="*/ 853 h 860"/>
                <a:gd name="T40" fmla="*/ 286 w 760"/>
                <a:gd name="T41" fmla="*/ 854 h 860"/>
                <a:gd name="T42" fmla="*/ 289 w 760"/>
                <a:gd name="T43" fmla="*/ 855 h 860"/>
                <a:gd name="T44" fmla="*/ 295 w 760"/>
                <a:gd name="T45" fmla="*/ 855 h 860"/>
                <a:gd name="T46" fmla="*/ 310 w 760"/>
                <a:gd name="T47" fmla="*/ 852 h 860"/>
                <a:gd name="T48" fmla="*/ 460 w 760"/>
                <a:gd name="T49" fmla="*/ 788 h 860"/>
                <a:gd name="T50" fmla="*/ 510 w 760"/>
                <a:gd name="T51" fmla="*/ 767 h 860"/>
                <a:gd name="T52" fmla="*/ 760 w 760"/>
                <a:gd name="T53" fmla="*/ 729 h 860"/>
                <a:gd name="T54" fmla="*/ 760 w 760"/>
                <a:gd name="T55" fmla="*/ 628 h 860"/>
                <a:gd name="T56" fmla="*/ 377 w 760"/>
                <a:gd name="T57" fmla="*/ 316 h 860"/>
                <a:gd name="T58" fmla="*/ 364 w 760"/>
                <a:gd name="T59" fmla="*/ 286 h 860"/>
                <a:gd name="T60" fmla="*/ 314 w 760"/>
                <a:gd name="T61" fmla="*/ 219 h 860"/>
                <a:gd name="T62" fmla="*/ 292 w 760"/>
                <a:gd name="T63" fmla="*/ 209 h 860"/>
                <a:gd name="T64" fmla="*/ 217 w 760"/>
                <a:gd name="T65" fmla="*/ 216 h 860"/>
                <a:gd name="T66" fmla="*/ 193 w 760"/>
                <a:gd name="T67" fmla="*/ 177 h 860"/>
                <a:gd name="T68" fmla="*/ 200 w 760"/>
                <a:gd name="T69" fmla="*/ 169 h 860"/>
                <a:gd name="T70" fmla="*/ 159 w 760"/>
                <a:gd name="T71" fmla="*/ 146 h 860"/>
                <a:gd name="T72" fmla="*/ 0 w 760"/>
                <a:gd name="T73" fmla="*/ 0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0" h="860">
                  <a:moveTo>
                    <a:pt x="342" y="773"/>
                  </a:moveTo>
                  <a:cubicBezTo>
                    <a:pt x="341" y="773"/>
                    <a:pt x="339" y="773"/>
                    <a:pt x="338" y="773"/>
                  </a:cubicBezTo>
                  <a:cubicBezTo>
                    <a:pt x="337" y="773"/>
                    <a:pt x="336" y="773"/>
                    <a:pt x="335" y="772"/>
                  </a:cubicBezTo>
                  <a:cubicBezTo>
                    <a:pt x="335" y="772"/>
                    <a:pt x="335" y="772"/>
                    <a:pt x="335" y="772"/>
                  </a:cubicBezTo>
                  <a:cubicBezTo>
                    <a:pt x="333" y="772"/>
                    <a:pt x="332" y="771"/>
                    <a:pt x="330" y="770"/>
                  </a:cubicBezTo>
                  <a:cubicBezTo>
                    <a:pt x="329" y="770"/>
                    <a:pt x="329" y="770"/>
                    <a:pt x="329" y="770"/>
                  </a:cubicBezTo>
                  <a:cubicBezTo>
                    <a:pt x="329" y="769"/>
                    <a:pt x="328" y="769"/>
                    <a:pt x="328" y="768"/>
                  </a:cubicBezTo>
                  <a:cubicBezTo>
                    <a:pt x="327" y="768"/>
                    <a:pt x="326" y="767"/>
                    <a:pt x="326" y="767"/>
                  </a:cubicBezTo>
                  <a:cubicBezTo>
                    <a:pt x="326" y="767"/>
                    <a:pt x="326" y="767"/>
                    <a:pt x="326" y="767"/>
                  </a:cubicBezTo>
                  <a:cubicBezTo>
                    <a:pt x="367" y="767"/>
                    <a:pt x="367" y="767"/>
                    <a:pt x="367" y="767"/>
                  </a:cubicBezTo>
                  <a:cubicBezTo>
                    <a:pt x="349" y="772"/>
                    <a:pt x="349" y="772"/>
                    <a:pt x="349" y="772"/>
                  </a:cubicBezTo>
                  <a:cubicBezTo>
                    <a:pt x="347" y="773"/>
                    <a:pt x="345" y="773"/>
                    <a:pt x="342" y="773"/>
                  </a:cubicBezTo>
                  <a:moveTo>
                    <a:pt x="0" y="0"/>
                  </a:moveTo>
                  <a:cubicBezTo>
                    <a:pt x="0" y="225"/>
                    <a:pt x="0" y="225"/>
                    <a:pt x="0" y="225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7" y="270"/>
                    <a:pt x="47" y="270"/>
                    <a:pt x="47" y="270"/>
                  </a:cubicBezTo>
                  <a:cubicBezTo>
                    <a:pt x="40" y="278"/>
                    <a:pt x="40" y="278"/>
                    <a:pt x="40" y="278"/>
                  </a:cubicBezTo>
                  <a:cubicBezTo>
                    <a:pt x="74" y="308"/>
                    <a:pt x="74" y="308"/>
                    <a:pt x="74" y="308"/>
                  </a:cubicBezTo>
                  <a:cubicBezTo>
                    <a:pt x="86" y="294"/>
                    <a:pt x="86" y="294"/>
                    <a:pt x="86" y="294"/>
                  </a:cubicBezTo>
                  <a:cubicBezTo>
                    <a:pt x="102" y="308"/>
                    <a:pt x="102" y="308"/>
                    <a:pt x="102" y="308"/>
                  </a:cubicBezTo>
                  <a:cubicBezTo>
                    <a:pt x="111" y="316"/>
                    <a:pt x="116" y="327"/>
                    <a:pt x="118" y="339"/>
                  </a:cubicBezTo>
                  <a:cubicBezTo>
                    <a:pt x="119" y="348"/>
                    <a:pt x="119" y="348"/>
                    <a:pt x="119" y="348"/>
                  </a:cubicBezTo>
                  <a:cubicBezTo>
                    <a:pt x="120" y="356"/>
                    <a:pt x="124" y="364"/>
                    <a:pt x="130" y="369"/>
                  </a:cubicBezTo>
                  <a:cubicBezTo>
                    <a:pt x="159" y="396"/>
                    <a:pt x="159" y="396"/>
                    <a:pt x="159" y="396"/>
                  </a:cubicBezTo>
                  <a:cubicBezTo>
                    <a:pt x="159" y="705"/>
                    <a:pt x="159" y="705"/>
                    <a:pt x="159" y="705"/>
                  </a:cubicBezTo>
                  <a:cubicBezTo>
                    <a:pt x="151" y="705"/>
                    <a:pt x="151" y="705"/>
                    <a:pt x="151" y="705"/>
                  </a:cubicBezTo>
                  <a:cubicBezTo>
                    <a:pt x="140" y="705"/>
                    <a:pt x="140" y="705"/>
                    <a:pt x="140" y="705"/>
                  </a:cubicBezTo>
                  <a:cubicBezTo>
                    <a:pt x="140" y="682"/>
                    <a:pt x="140" y="682"/>
                    <a:pt x="140" y="682"/>
                  </a:cubicBezTo>
                  <a:cubicBezTo>
                    <a:pt x="140" y="672"/>
                    <a:pt x="140" y="672"/>
                    <a:pt x="140" y="672"/>
                  </a:cubicBezTo>
                  <a:cubicBezTo>
                    <a:pt x="94" y="672"/>
                    <a:pt x="94" y="672"/>
                    <a:pt x="94" y="672"/>
                  </a:cubicBezTo>
                  <a:cubicBezTo>
                    <a:pt x="94" y="682"/>
                    <a:pt x="94" y="682"/>
                    <a:pt x="94" y="682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849"/>
                    <a:pt x="0" y="849"/>
                    <a:pt x="0" y="849"/>
                  </a:cubicBezTo>
                  <a:cubicBezTo>
                    <a:pt x="94" y="849"/>
                    <a:pt x="94" y="849"/>
                    <a:pt x="94" y="849"/>
                  </a:cubicBezTo>
                  <a:cubicBezTo>
                    <a:pt x="94" y="860"/>
                    <a:pt x="94" y="860"/>
                    <a:pt x="94" y="860"/>
                  </a:cubicBezTo>
                  <a:cubicBezTo>
                    <a:pt x="140" y="860"/>
                    <a:pt x="140" y="860"/>
                    <a:pt x="140" y="860"/>
                  </a:cubicBezTo>
                  <a:cubicBezTo>
                    <a:pt x="140" y="849"/>
                    <a:pt x="140" y="849"/>
                    <a:pt x="140" y="849"/>
                  </a:cubicBezTo>
                  <a:cubicBezTo>
                    <a:pt x="140" y="821"/>
                    <a:pt x="140" y="821"/>
                    <a:pt x="140" y="821"/>
                  </a:cubicBezTo>
                  <a:cubicBezTo>
                    <a:pt x="166" y="821"/>
                    <a:pt x="166" y="821"/>
                    <a:pt x="166" y="821"/>
                  </a:cubicBezTo>
                  <a:cubicBezTo>
                    <a:pt x="283" y="853"/>
                    <a:pt x="283" y="853"/>
                    <a:pt x="283" y="853"/>
                  </a:cubicBezTo>
                  <a:cubicBezTo>
                    <a:pt x="284" y="854"/>
                    <a:pt x="284" y="854"/>
                    <a:pt x="284" y="854"/>
                  </a:cubicBezTo>
                  <a:cubicBezTo>
                    <a:pt x="285" y="854"/>
                    <a:pt x="285" y="854"/>
                    <a:pt x="286" y="854"/>
                  </a:cubicBezTo>
                  <a:cubicBezTo>
                    <a:pt x="286" y="854"/>
                    <a:pt x="286" y="854"/>
                    <a:pt x="286" y="854"/>
                  </a:cubicBezTo>
                  <a:cubicBezTo>
                    <a:pt x="287" y="855"/>
                    <a:pt x="288" y="855"/>
                    <a:pt x="289" y="855"/>
                  </a:cubicBezTo>
                  <a:cubicBezTo>
                    <a:pt x="290" y="855"/>
                    <a:pt x="290" y="855"/>
                    <a:pt x="290" y="855"/>
                  </a:cubicBezTo>
                  <a:cubicBezTo>
                    <a:pt x="292" y="855"/>
                    <a:pt x="293" y="855"/>
                    <a:pt x="295" y="855"/>
                  </a:cubicBezTo>
                  <a:cubicBezTo>
                    <a:pt x="295" y="855"/>
                    <a:pt x="295" y="855"/>
                    <a:pt x="295" y="855"/>
                  </a:cubicBezTo>
                  <a:cubicBezTo>
                    <a:pt x="300" y="855"/>
                    <a:pt x="305" y="854"/>
                    <a:pt x="310" y="852"/>
                  </a:cubicBezTo>
                  <a:cubicBezTo>
                    <a:pt x="312" y="852"/>
                    <a:pt x="312" y="852"/>
                    <a:pt x="312" y="852"/>
                  </a:cubicBezTo>
                  <a:cubicBezTo>
                    <a:pt x="460" y="788"/>
                    <a:pt x="460" y="788"/>
                    <a:pt x="460" y="788"/>
                  </a:cubicBezTo>
                  <a:cubicBezTo>
                    <a:pt x="510" y="767"/>
                    <a:pt x="510" y="767"/>
                    <a:pt x="510" y="767"/>
                  </a:cubicBezTo>
                  <a:cubicBezTo>
                    <a:pt x="510" y="767"/>
                    <a:pt x="510" y="767"/>
                    <a:pt x="510" y="767"/>
                  </a:cubicBezTo>
                  <a:cubicBezTo>
                    <a:pt x="722" y="767"/>
                    <a:pt x="722" y="767"/>
                    <a:pt x="722" y="767"/>
                  </a:cubicBezTo>
                  <a:cubicBezTo>
                    <a:pt x="743" y="767"/>
                    <a:pt x="760" y="750"/>
                    <a:pt x="760" y="729"/>
                  </a:cubicBezTo>
                  <a:cubicBezTo>
                    <a:pt x="760" y="701"/>
                    <a:pt x="760" y="701"/>
                    <a:pt x="760" y="701"/>
                  </a:cubicBezTo>
                  <a:cubicBezTo>
                    <a:pt x="760" y="628"/>
                    <a:pt x="760" y="628"/>
                    <a:pt x="760" y="628"/>
                  </a:cubicBezTo>
                  <a:cubicBezTo>
                    <a:pt x="760" y="316"/>
                    <a:pt x="760" y="316"/>
                    <a:pt x="760" y="316"/>
                  </a:cubicBezTo>
                  <a:cubicBezTo>
                    <a:pt x="377" y="316"/>
                    <a:pt x="377" y="316"/>
                    <a:pt x="377" y="316"/>
                  </a:cubicBezTo>
                  <a:cubicBezTo>
                    <a:pt x="365" y="287"/>
                    <a:pt x="365" y="287"/>
                    <a:pt x="365" y="287"/>
                  </a:cubicBezTo>
                  <a:cubicBezTo>
                    <a:pt x="365" y="287"/>
                    <a:pt x="364" y="286"/>
                    <a:pt x="364" y="286"/>
                  </a:cubicBezTo>
                  <a:cubicBezTo>
                    <a:pt x="360" y="280"/>
                    <a:pt x="360" y="280"/>
                    <a:pt x="360" y="280"/>
                  </a:cubicBezTo>
                  <a:cubicBezTo>
                    <a:pt x="314" y="219"/>
                    <a:pt x="314" y="219"/>
                    <a:pt x="314" y="219"/>
                  </a:cubicBezTo>
                  <a:cubicBezTo>
                    <a:pt x="309" y="213"/>
                    <a:pt x="302" y="209"/>
                    <a:pt x="294" y="209"/>
                  </a:cubicBezTo>
                  <a:cubicBezTo>
                    <a:pt x="294" y="209"/>
                    <a:pt x="293" y="209"/>
                    <a:pt x="292" y="209"/>
                  </a:cubicBezTo>
                  <a:cubicBezTo>
                    <a:pt x="282" y="210"/>
                    <a:pt x="282" y="210"/>
                    <a:pt x="282" y="210"/>
                  </a:cubicBezTo>
                  <a:cubicBezTo>
                    <a:pt x="217" y="216"/>
                    <a:pt x="217" y="216"/>
                    <a:pt x="217" y="216"/>
                  </a:cubicBezTo>
                  <a:cubicBezTo>
                    <a:pt x="184" y="186"/>
                    <a:pt x="184" y="186"/>
                    <a:pt x="184" y="186"/>
                  </a:cubicBezTo>
                  <a:cubicBezTo>
                    <a:pt x="193" y="177"/>
                    <a:pt x="193" y="177"/>
                    <a:pt x="193" y="177"/>
                  </a:cubicBezTo>
                  <a:cubicBezTo>
                    <a:pt x="193" y="177"/>
                    <a:pt x="193" y="177"/>
                    <a:pt x="193" y="177"/>
                  </a:cubicBezTo>
                  <a:cubicBezTo>
                    <a:pt x="200" y="169"/>
                    <a:pt x="200" y="169"/>
                    <a:pt x="200" y="169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3" name="îṡḻíḋè"/>
            <p:cNvSpPr/>
            <p:nvPr/>
          </p:nvSpPr>
          <p:spPr bwMode="auto">
            <a:xfrm>
              <a:off x="5391151" y="3821113"/>
              <a:ext cx="1878013" cy="2251075"/>
            </a:xfrm>
            <a:custGeom>
              <a:avLst/>
              <a:gdLst>
                <a:gd name="T0" fmla="*/ 639 w 692"/>
                <a:gd name="T1" fmla="*/ 0 h 831"/>
                <a:gd name="T2" fmla="*/ 56 w 692"/>
                <a:gd name="T3" fmla="*/ 0 h 831"/>
                <a:gd name="T4" fmla="*/ 56 w 692"/>
                <a:gd name="T5" fmla="*/ 460 h 831"/>
                <a:gd name="T6" fmla="*/ 46 w 692"/>
                <a:gd name="T7" fmla="*/ 478 h 831"/>
                <a:gd name="T8" fmla="*/ 46 w 692"/>
                <a:gd name="T9" fmla="*/ 576 h 831"/>
                <a:gd name="T10" fmla="*/ 43 w 692"/>
                <a:gd name="T11" fmla="*/ 578 h 831"/>
                <a:gd name="T12" fmla="*/ 43 w 692"/>
                <a:gd name="T13" fmla="*/ 578 h 831"/>
                <a:gd name="T14" fmla="*/ 41 w 692"/>
                <a:gd name="T15" fmla="*/ 581 h 831"/>
                <a:gd name="T16" fmla="*/ 41 w 692"/>
                <a:gd name="T17" fmla="*/ 581 h 831"/>
                <a:gd name="T18" fmla="*/ 39 w 692"/>
                <a:gd name="T19" fmla="*/ 585 h 831"/>
                <a:gd name="T20" fmla="*/ 18 w 692"/>
                <a:gd name="T21" fmla="*/ 630 h 831"/>
                <a:gd name="T22" fmla="*/ 17 w 692"/>
                <a:gd name="T23" fmla="*/ 632 h 831"/>
                <a:gd name="T24" fmla="*/ 16 w 692"/>
                <a:gd name="T25" fmla="*/ 639 h 831"/>
                <a:gd name="T26" fmla="*/ 2 w 692"/>
                <a:gd name="T27" fmla="*/ 714 h 831"/>
                <a:gd name="T28" fmla="*/ 9 w 692"/>
                <a:gd name="T29" fmla="*/ 737 h 831"/>
                <a:gd name="T30" fmla="*/ 16 w 692"/>
                <a:gd name="T31" fmla="*/ 743 h 831"/>
                <a:gd name="T32" fmla="*/ 64 w 692"/>
                <a:gd name="T33" fmla="*/ 788 h 831"/>
                <a:gd name="T34" fmla="*/ 64 w 692"/>
                <a:gd name="T35" fmla="*/ 831 h 831"/>
                <a:gd name="T36" fmla="*/ 210 w 692"/>
                <a:gd name="T37" fmla="*/ 831 h 831"/>
                <a:gd name="T38" fmla="*/ 210 w 692"/>
                <a:gd name="T39" fmla="*/ 812 h 831"/>
                <a:gd name="T40" fmla="*/ 222 w 692"/>
                <a:gd name="T41" fmla="*/ 778 h 831"/>
                <a:gd name="T42" fmla="*/ 228 w 692"/>
                <a:gd name="T43" fmla="*/ 772 h 831"/>
                <a:gd name="T44" fmla="*/ 236 w 692"/>
                <a:gd name="T45" fmla="*/ 750 h 831"/>
                <a:gd name="T46" fmla="*/ 236 w 692"/>
                <a:gd name="T47" fmla="*/ 707 h 831"/>
                <a:gd name="T48" fmla="*/ 519 w 692"/>
                <a:gd name="T49" fmla="*/ 707 h 831"/>
                <a:gd name="T50" fmla="*/ 519 w 692"/>
                <a:gd name="T51" fmla="*/ 708 h 831"/>
                <a:gd name="T52" fmla="*/ 519 w 692"/>
                <a:gd name="T53" fmla="*/ 736 h 831"/>
                <a:gd name="T54" fmla="*/ 516 w 692"/>
                <a:gd name="T55" fmla="*/ 737 h 831"/>
                <a:gd name="T56" fmla="*/ 511 w 692"/>
                <a:gd name="T57" fmla="*/ 742 h 831"/>
                <a:gd name="T58" fmla="*/ 511 w 692"/>
                <a:gd name="T59" fmla="*/ 762 h 831"/>
                <a:gd name="T60" fmla="*/ 516 w 692"/>
                <a:gd name="T61" fmla="*/ 768 h 831"/>
                <a:gd name="T62" fmla="*/ 519 w 692"/>
                <a:gd name="T63" fmla="*/ 769 h 831"/>
                <a:gd name="T64" fmla="*/ 519 w 692"/>
                <a:gd name="T65" fmla="*/ 831 h 831"/>
                <a:gd name="T66" fmla="*/ 665 w 692"/>
                <a:gd name="T67" fmla="*/ 831 h 831"/>
                <a:gd name="T68" fmla="*/ 665 w 692"/>
                <a:gd name="T69" fmla="*/ 768 h 831"/>
                <a:gd name="T70" fmla="*/ 667 w 692"/>
                <a:gd name="T71" fmla="*/ 768 h 831"/>
                <a:gd name="T72" fmla="*/ 672 w 692"/>
                <a:gd name="T73" fmla="*/ 762 h 831"/>
                <a:gd name="T74" fmla="*/ 672 w 692"/>
                <a:gd name="T75" fmla="*/ 742 h 831"/>
                <a:gd name="T76" fmla="*/ 667 w 692"/>
                <a:gd name="T77" fmla="*/ 737 h 831"/>
                <a:gd name="T78" fmla="*/ 665 w 692"/>
                <a:gd name="T79" fmla="*/ 736 h 831"/>
                <a:gd name="T80" fmla="*/ 665 w 692"/>
                <a:gd name="T81" fmla="*/ 706 h 831"/>
                <a:gd name="T82" fmla="*/ 669 w 692"/>
                <a:gd name="T83" fmla="*/ 693 h 831"/>
                <a:gd name="T84" fmla="*/ 688 w 692"/>
                <a:gd name="T85" fmla="*/ 663 h 831"/>
                <a:gd name="T86" fmla="*/ 692 w 692"/>
                <a:gd name="T87" fmla="*/ 649 h 831"/>
                <a:gd name="T88" fmla="*/ 692 w 692"/>
                <a:gd name="T89" fmla="*/ 515 h 831"/>
                <a:gd name="T90" fmla="*/ 692 w 692"/>
                <a:gd name="T91" fmla="*/ 494 h 831"/>
                <a:gd name="T92" fmla="*/ 671 w 692"/>
                <a:gd name="T93" fmla="*/ 473 h 831"/>
                <a:gd name="T94" fmla="*/ 670 w 692"/>
                <a:gd name="T95" fmla="*/ 473 h 831"/>
                <a:gd name="T96" fmla="*/ 650 w 692"/>
                <a:gd name="T97" fmla="*/ 495 h 831"/>
                <a:gd name="T98" fmla="*/ 650 w 692"/>
                <a:gd name="T99" fmla="*/ 511 h 831"/>
                <a:gd name="T100" fmla="*/ 646 w 692"/>
                <a:gd name="T101" fmla="*/ 515 h 831"/>
                <a:gd name="T102" fmla="*/ 642 w 692"/>
                <a:gd name="T103" fmla="*/ 511 h 831"/>
                <a:gd name="T104" fmla="*/ 642 w 692"/>
                <a:gd name="T105" fmla="*/ 488 h 831"/>
                <a:gd name="T106" fmla="*/ 639 w 692"/>
                <a:gd name="T107" fmla="*/ 477 h 831"/>
                <a:gd name="T108" fmla="*/ 639 w 692"/>
                <a:gd name="T109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92" h="831">
                  <a:moveTo>
                    <a:pt x="639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460"/>
                    <a:pt x="56" y="460"/>
                    <a:pt x="56" y="460"/>
                  </a:cubicBezTo>
                  <a:cubicBezTo>
                    <a:pt x="50" y="464"/>
                    <a:pt x="46" y="470"/>
                    <a:pt x="46" y="478"/>
                  </a:cubicBezTo>
                  <a:cubicBezTo>
                    <a:pt x="46" y="576"/>
                    <a:pt x="46" y="576"/>
                    <a:pt x="46" y="576"/>
                  </a:cubicBezTo>
                  <a:cubicBezTo>
                    <a:pt x="45" y="576"/>
                    <a:pt x="44" y="577"/>
                    <a:pt x="43" y="578"/>
                  </a:cubicBezTo>
                  <a:cubicBezTo>
                    <a:pt x="43" y="578"/>
                    <a:pt x="43" y="578"/>
                    <a:pt x="43" y="578"/>
                  </a:cubicBezTo>
                  <a:cubicBezTo>
                    <a:pt x="42" y="579"/>
                    <a:pt x="42" y="580"/>
                    <a:pt x="41" y="581"/>
                  </a:cubicBezTo>
                  <a:cubicBezTo>
                    <a:pt x="41" y="581"/>
                    <a:pt x="41" y="581"/>
                    <a:pt x="41" y="581"/>
                  </a:cubicBezTo>
                  <a:cubicBezTo>
                    <a:pt x="40" y="582"/>
                    <a:pt x="39" y="583"/>
                    <a:pt x="39" y="585"/>
                  </a:cubicBezTo>
                  <a:cubicBezTo>
                    <a:pt x="18" y="630"/>
                    <a:pt x="18" y="630"/>
                    <a:pt x="18" y="630"/>
                  </a:cubicBezTo>
                  <a:cubicBezTo>
                    <a:pt x="18" y="631"/>
                    <a:pt x="17" y="632"/>
                    <a:pt x="17" y="632"/>
                  </a:cubicBezTo>
                  <a:cubicBezTo>
                    <a:pt x="16" y="639"/>
                    <a:pt x="16" y="639"/>
                    <a:pt x="16" y="639"/>
                  </a:cubicBezTo>
                  <a:cubicBezTo>
                    <a:pt x="2" y="714"/>
                    <a:pt x="2" y="714"/>
                    <a:pt x="2" y="714"/>
                  </a:cubicBezTo>
                  <a:cubicBezTo>
                    <a:pt x="0" y="722"/>
                    <a:pt x="3" y="731"/>
                    <a:pt x="9" y="737"/>
                  </a:cubicBezTo>
                  <a:cubicBezTo>
                    <a:pt x="16" y="743"/>
                    <a:pt x="16" y="743"/>
                    <a:pt x="16" y="743"/>
                  </a:cubicBezTo>
                  <a:cubicBezTo>
                    <a:pt x="64" y="788"/>
                    <a:pt x="64" y="788"/>
                    <a:pt x="64" y="788"/>
                  </a:cubicBezTo>
                  <a:cubicBezTo>
                    <a:pt x="64" y="831"/>
                    <a:pt x="64" y="831"/>
                    <a:pt x="64" y="831"/>
                  </a:cubicBezTo>
                  <a:cubicBezTo>
                    <a:pt x="210" y="831"/>
                    <a:pt x="210" y="831"/>
                    <a:pt x="210" y="831"/>
                  </a:cubicBezTo>
                  <a:cubicBezTo>
                    <a:pt x="210" y="812"/>
                    <a:pt x="210" y="812"/>
                    <a:pt x="210" y="812"/>
                  </a:cubicBezTo>
                  <a:cubicBezTo>
                    <a:pt x="210" y="800"/>
                    <a:pt x="214" y="788"/>
                    <a:pt x="222" y="778"/>
                  </a:cubicBezTo>
                  <a:cubicBezTo>
                    <a:pt x="228" y="772"/>
                    <a:pt x="228" y="772"/>
                    <a:pt x="228" y="772"/>
                  </a:cubicBezTo>
                  <a:cubicBezTo>
                    <a:pt x="234" y="765"/>
                    <a:pt x="236" y="758"/>
                    <a:pt x="236" y="750"/>
                  </a:cubicBezTo>
                  <a:cubicBezTo>
                    <a:pt x="236" y="707"/>
                    <a:pt x="236" y="707"/>
                    <a:pt x="236" y="707"/>
                  </a:cubicBezTo>
                  <a:cubicBezTo>
                    <a:pt x="519" y="707"/>
                    <a:pt x="519" y="707"/>
                    <a:pt x="519" y="707"/>
                  </a:cubicBezTo>
                  <a:cubicBezTo>
                    <a:pt x="519" y="708"/>
                    <a:pt x="519" y="708"/>
                    <a:pt x="519" y="708"/>
                  </a:cubicBezTo>
                  <a:cubicBezTo>
                    <a:pt x="519" y="736"/>
                    <a:pt x="519" y="736"/>
                    <a:pt x="519" y="736"/>
                  </a:cubicBezTo>
                  <a:cubicBezTo>
                    <a:pt x="518" y="736"/>
                    <a:pt x="517" y="736"/>
                    <a:pt x="516" y="737"/>
                  </a:cubicBezTo>
                  <a:cubicBezTo>
                    <a:pt x="513" y="737"/>
                    <a:pt x="511" y="740"/>
                    <a:pt x="511" y="742"/>
                  </a:cubicBezTo>
                  <a:cubicBezTo>
                    <a:pt x="511" y="762"/>
                    <a:pt x="511" y="762"/>
                    <a:pt x="511" y="762"/>
                  </a:cubicBezTo>
                  <a:cubicBezTo>
                    <a:pt x="511" y="765"/>
                    <a:pt x="513" y="767"/>
                    <a:pt x="516" y="768"/>
                  </a:cubicBezTo>
                  <a:cubicBezTo>
                    <a:pt x="517" y="768"/>
                    <a:pt x="518" y="768"/>
                    <a:pt x="519" y="769"/>
                  </a:cubicBezTo>
                  <a:cubicBezTo>
                    <a:pt x="519" y="831"/>
                    <a:pt x="519" y="831"/>
                    <a:pt x="519" y="831"/>
                  </a:cubicBezTo>
                  <a:cubicBezTo>
                    <a:pt x="665" y="831"/>
                    <a:pt x="665" y="831"/>
                    <a:pt x="665" y="831"/>
                  </a:cubicBezTo>
                  <a:cubicBezTo>
                    <a:pt x="665" y="768"/>
                    <a:pt x="665" y="768"/>
                    <a:pt x="665" y="768"/>
                  </a:cubicBezTo>
                  <a:cubicBezTo>
                    <a:pt x="666" y="768"/>
                    <a:pt x="666" y="768"/>
                    <a:pt x="667" y="768"/>
                  </a:cubicBezTo>
                  <a:cubicBezTo>
                    <a:pt x="670" y="767"/>
                    <a:pt x="672" y="765"/>
                    <a:pt x="672" y="762"/>
                  </a:cubicBezTo>
                  <a:cubicBezTo>
                    <a:pt x="672" y="742"/>
                    <a:pt x="672" y="742"/>
                    <a:pt x="672" y="742"/>
                  </a:cubicBezTo>
                  <a:cubicBezTo>
                    <a:pt x="672" y="740"/>
                    <a:pt x="670" y="737"/>
                    <a:pt x="667" y="737"/>
                  </a:cubicBezTo>
                  <a:cubicBezTo>
                    <a:pt x="666" y="736"/>
                    <a:pt x="666" y="736"/>
                    <a:pt x="665" y="736"/>
                  </a:cubicBezTo>
                  <a:cubicBezTo>
                    <a:pt x="665" y="706"/>
                    <a:pt x="665" y="706"/>
                    <a:pt x="665" y="706"/>
                  </a:cubicBezTo>
                  <a:cubicBezTo>
                    <a:pt x="665" y="702"/>
                    <a:pt x="666" y="697"/>
                    <a:pt x="669" y="693"/>
                  </a:cubicBezTo>
                  <a:cubicBezTo>
                    <a:pt x="688" y="663"/>
                    <a:pt x="688" y="663"/>
                    <a:pt x="688" y="663"/>
                  </a:cubicBezTo>
                  <a:cubicBezTo>
                    <a:pt x="690" y="659"/>
                    <a:pt x="692" y="654"/>
                    <a:pt x="692" y="649"/>
                  </a:cubicBezTo>
                  <a:cubicBezTo>
                    <a:pt x="692" y="515"/>
                    <a:pt x="692" y="515"/>
                    <a:pt x="692" y="515"/>
                  </a:cubicBezTo>
                  <a:cubicBezTo>
                    <a:pt x="692" y="494"/>
                    <a:pt x="692" y="494"/>
                    <a:pt x="692" y="494"/>
                  </a:cubicBezTo>
                  <a:cubicBezTo>
                    <a:pt x="692" y="483"/>
                    <a:pt x="682" y="473"/>
                    <a:pt x="671" y="473"/>
                  </a:cubicBezTo>
                  <a:cubicBezTo>
                    <a:pt x="671" y="473"/>
                    <a:pt x="670" y="473"/>
                    <a:pt x="670" y="473"/>
                  </a:cubicBezTo>
                  <a:cubicBezTo>
                    <a:pt x="659" y="474"/>
                    <a:pt x="650" y="484"/>
                    <a:pt x="650" y="495"/>
                  </a:cubicBezTo>
                  <a:cubicBezTo>
                    <a:pt x="650" y="511"/>
                    <a:pt x="650" y="511"/>
                    <a:pt x="650" y="511"/>
                  </a:cubicBezTo>
                  <a:cubicBezTo>
                    <a:pt x="650" y="513"/>
                    <a:pt x="648" y="515"/>
                    <a:pt x="646" y="515"/>
                  </a:cubicBezTo>
                  <a:cubicBezTo>
                    <a:pt x="644" y="515"/>
                    <a:pt x="642" y="513"/>
                    <a:pt x="642" y="511"/>
                  </a:cubicBezTo>
                  <a:cubicBezTo>
                    <a:pt x="642" y="488"/>
                    <a:pt x="642" y="488"/>
                    <a:pt x="642" y="488"/>
                  </a:cubicBezTo>
                  <a:cubicBezTo>
                    <a:pt x="642" y="484"/>
                    <a:pt x="641" y="480"/>
                    <a:pt x="639" y="477"/>
                  </a:cubicBezTo>
                  <a:cubicBezTo>
                    <a:pt x="639" y="0"/>
                    <a:pt x="639" y="0"/>
                    <a:pt x="639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4" name="í$ḻïḓê"/>
            <p:cNvSpPr/>
            <p:nvPr/>
          </p:nvSpPr>
          <p:spPr bwMode="auto">
            <a:xfrm>
              <a:off x="5524501" y="1201738"/>
              <a:ext cx="2781300" cy="2519363"/>
            </a:xfrm>
            <a:custGeom>
              <a:avLst/>
              <a:gdLst>
                <a:gd name="T0" fmla="*/ 66 w 1025"/>
                <a:gd name="T1" fmla="*/ 0 h 930"/>
                <a:gd name="T2" fmla="*/ 55 w 1025"/>
                <a:gd name="T3" fmla="*/ 79 h 930"/>
                <a:gd name="T4" fmla="*/ 66 w 1025"/>
                <a:gd name="T5" fmla="*/ 145 h 930"/>
                <a:gd name="T6" fmla="*/ 78 w 1025"/>
                <a:gd name="T7" fmla="*/ 194 h 930"/>
                <a:gd name="T8" fmla="*/ 17 w 1025"/>
                <a:gd name="T9" fmla="*/ 229 h 930"/>
                <a:gd name="T10" fmla="*/ 1 w 1025"/>
                <a:gd name="T11" fmla="*/ 325 h 930"/>
                <a:gd name="T12" fmla="*/ 1 w 1025"/>
                <a:gd name="T13" fmla="*/ 334 h 930"/>
                <a:gd name="T14" fmla="*/ 1 w 1025"/>
                <a:gd name="T15" fmla="*/ 379 h 930"/>
                <a:gd name="T16" fmla="*/ 2 w 1025"/>
                <a:gd name="T17" fmla="*/ 383 h 930"/>
                <a:gd name="T18" fmla="*/ 5 w 1025"/>
                <a:gd name="T19" fmla="*/ 389 h 930"/>
                <a:gd name="T20" fmla="*/ 21 w 1025"/>
                <a:gd name="T21" fmla="*/ 395 h 930"/>
                <a:gd name="T22" fmla="*/ 45 w 1025"/>
                <a:gd name="T23" fmla="*/ 332 h 930"/>
                <a:gd name="T24" fmla="*/ 60 w 1025"/>
                <a:gd name="T25" fmla="*/ 355 h 930"/>
                <a:gd name="T26" fmla="*/ 60 w 1025"/>
                <a:gd name="T27" fmla="*/ 500 h 930"/>
                <a:gd name="T28" fmla="*/ 81 w 1025"/>
                <a:gd name="T29" fmla="*/ 521 h 930"/>
                <a:gd name="T30" fmla="*/ 102 w 1025"/>
                <a:gd name="T31" fmla="*/ 375 h 930"/>
                <a:gd name="T32" fmla="*/ 109 w 1025"/>
                <a:gd name="T33" fmla="*/ 375 h 930"/>
                <a:gd name="T34" fmla="*/ 116 w 1025"/>
                <a:gd name="T35" fmla="*/ 552 h 930"/>
                <a:gd name="T36" fmla="*/ 128 w 1025"/>
                <a:gd name="T37" fmla="*/ 930 h 930"/>
                <a:gd name="T38" fmla="*/ 724 w 1025"/>
                <a:gd name="T39" fmla="*/ 397 h 930"/>
                <a:gd name="T40" fmla="*/ 763 w 1025"/>
                <a:gd name="T41" fmla="*/ 377 h 930"/>
                <a:gd name="T42" fmla="*/ 770 w 1025"/>
                <a:gd name="T43" fmla="*/ 371 h 930"/>
                <a:gd name="T44" fmla="*/ 836 w 1025"/>
                <a:gd name="T45" fmla="*/ 300 h 930"/>
                <a:gd name="T46" fmla="*/ 826 w 1025"/>
                <a:gd name="T47" fmla="*/ 225 h 930"/>
                <a:gd name="T48" fmla="*/ 854 w 1025"/>
                <a:gd name="T49" fmla="*/ 191 h 930"/>
                <a:gd name="T50" fmla="*/ 863 w 1025"/>
                <a:gd name="T51" fmla="*/ 199 h 930"/>
                <a:gd name="T52" fmla="*/ 921 w 1025"/>
                <a:gd name="T53" fmla="*/ 144 h 930"/>
                <a:gd name="T54" fmla="*/ 1025 w 1025"/>
                <a:gd name="T55" fmla="*/ 0 h 930"/>
                <a:gd name="T56" fmla="*/ 783 w 1025"/>
                <a:gd name="T57" fmla="*/ 32 h 930"/>
                <a:gd name="T58" fmla="*/ 725 w 1025"/>
                <a:gd name="T59" fmla="*/ 87 h 930"/>
                <a:gd name="T60" fmla="*/ 734 w 1025"/>
                <a:gd name="T61" fmla="*/ 94 h 930"/>
                <a:gd name="T62" fmla="*/ 727 w 1025"/>
                <a:gd name="T63" fmla="*/ 115 h 930"/>
                <a:gd name="T64" fmla="*/ 688 w 1025"/>
                <a:gd name="T65" fmla="*/ 135 h 930"/>
                <a:gd name="T66" fmla="*/ 619 w 1025"/>
                <a:gd name="T67" fmla="*/ 208 h 930"/>
                <a:gd name="T68" fmla="*/ 242 w 1025"/>
                <a:gd name="T69" fmla="*/ 206 h 930"/>
                <a:gd name="T70" fmla="*/ 224 w 1025"/>
                <a:gd name="T71" fmla="*/ 166 h 930"/>
                <a:gd name="T72" fmla="*/ 232 w 1025"/>
                <a:gd name="T73" fmla="*/ 145 h 930"/>
                <a:gd name="T74" fmla="*/ 243 w 1025"/>
                <a:gd name="T75" fmla="*/ 79 h 930"/>
                <a:gd name="T76" fmla="*/ 232 w 1025"/>
                <a:gd name="T77" fmla="*/ 0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25" h="930">
                  <a:moveTo>
                    <a:pt x="232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145"/>
                    <a:pt x="55" y="145"/>
                    <a:pt x="55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78" y="145"/>
                    <a:pt x="78" y="145"/>
                    <a:pt x="78" y="145"/>
                  </a:cubicBezTo>
                  <a:cubicBezTo>
                    <a:pt x="78" y="194"/>
                    <a:pt x="78" y="194"/>
                    <a:pt x="78" y="194"/>
                  </a:cubicBezTo>
                  <a:cubicBezTo>
                    <a:pt x="25" y="224"/>
                    <a:pt x="25" y="224"/>
                    <a:pt x="25" y="224"/>
                  </a:cubicBezTo>
                  <a:cubicBezTo>
                    <a:pt x="17" y="229"/>
                    <a:pt x="17" y="229"/>
                    <a:pt x="17" y="229"/>
                  </a:cubicBezTo>
                  <a:cubicBezTo>
                    <a:pt x="9" y="233"/>
                    <a:pt x="5" y="241"/>
                    <a:pt x="5" y="249"/>
                  </a:cubicBezTo>
                  <a:cubicBezTo>
                    <a:pt x="1" y="325"/>
                    <a:pt x="1" y="325"/>
                    <a:pt x="1" y="325"/>
                  </a:cubicBezTo>
                  <a:cubicBezTo>
                    <a:pt x="1" y="332"/>
                    <a:pt x="1" y="332"/>
                    <a:pt x="1" y="332"/>
                  </a:cubicBezTo>
                  <a:cubicBezTo>
                    <a:pt x="1" y="333"/>
                    <a:pt x="1" y="334"/>
                    <a:pt x="1" y="334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1" y="377"/>
                    <a:pt x="1" y="378"/>
                    <a:pt x="1" y="379"/>
                  </a:cubicBezTo>
                  <a:cubicBezTo>
                    <a:pt x="1" y="380"/>
                    <a:pt x="1" y="380"/>
                    <a:pt x="1" y="380"/>
                  </a:cubicBezTo>
                  <a:cubicBezTo>
                    <a:pt x="1" y="381"/>
                    <a:pt x="2" y="382"/>
                    <a:pt x="2" y="383"/>
                  </a:cubicBezTo>
                  <a:cubicBezTo>
                    <a:pt x="2" y="383"/>
                    <a:pt x="2" y="383"/>
                    <a:pt x="2" y="383"/>
                  </a:cubicBezTo>
                  <a:cubicBezTo>
                    <a:pt x="3" y="385"/>
                    <a:pt x="4" y="387"/>
                    <a:pt x="5" y="389"/>
                  </a:cubicBezTo>
                  <a:cubicBezTo>
                    <a:pt x="8" y="393"/>
                    <a:pt x="12" y="395"/>
                    <a:pt x="17" y="395"/>
                  </a:cubicBezTo>
                  <a:cubicBezTo>
                    <a:pt x="18" y="395"/>
                    <a:pt x="19" y="395"/>
                    <a:pt x="21" y="395"/>
                  </a:cubicBezTo>
                  <a:cubicBezTo>
                    <a:pt x="33" y="392"/>
                    <a:pt x="41" y="380"/>
                    <a:pt x="42" y="369"/>
                  </a:cubicBezTo>
                  <a:cubicBezTo>
                    <a:pt x="45" y="332"/>
                    <a:pt x="45" y="332"/>
                    <a:pt x="45" y="332"/>
                  </a:cubicBezTo>
                  <a:cubicBezTo>
                    <a:pt x="60" y="299"/>
                    <a:pt x="60" y="299"/>
                    <a:pt x="60" y="299"/>
                  </a:cubicBezTo>
                  <a:cubicBezTo>
                    <a:pt x="60" y="355"/>
                    <a:pt x="60" y="355"/>
                    <a:pt x="60" y="355"/>
                  </a:cubicBezTo>
                  <a:cubicBezTo>
                    <a:pt x="60" y="361"/>
                    <a:pt x="60" y="361"/>
                    <a:pt x="60" y="361"/>
                  </a:cubicBezTo>
                  <a:cubicBezTo>
                    <a:pt x="60" y="500"/>
                    <a:pt x="60" y="500"/>
                    <a:pt x="60" y="500"/>
                  </a:cubicBezTo>
                  <a:cubicBezTo>
                    <a:pt x="60" y="512"/>
                    <a:pt x="69" y="521"/>
                    <a:pt x="81" y="521"/>
                  </a:cubicBezTo>
                  <a:cubicBezTo>
                    <a:pt x="81" y="521"/>
                    <a:pt x="81" y="521"/>
                    <a:pt x="81" y="521"/>
                  </a:cubicBezTo>
                  <a:cubicBezTo>
                    <a:pt x="93" y="520"/>
                    <a:pt x="102" y="511"/>
                    <a:pt x="102" y="499"/>
                  </a:cubicBezTo>
                  <a:cubicBezTo>
                    <a:pt x="102" y="375"/>
                    <a:pt x="102" y="375"/>
                    <a:pt x="102" y="375"/>
                  </a:cubicBezTo>
                  <a:cubicBezTo>
                    <a:pt x="102" y="373"/>
                    <a:pt x="103" y="371"/>
                    <a:pt x="105" y="371"/>
                  </a:cubicBezTo>
                  <a:cubicBezTo>
                    <a:pt x="108" y="371"/>
                    <a:pt x="109" y="373"/>
                    <a:pt x="109" y="375"/>
                  </a:cubicBezTo>
                  <a:cubicBezTo>
                    <a:pt x="109" y="537"/>
                    <a:pt x="109" y="537"/>
                    <a:pt x="109" y="537"/>
                  </a:cubicBezTo>
                  <a:cubicBezTo>
                    <a:pt x="109" y="543"/>
                    <a:pt x="112" y="548"/>
                    <a:pt x="116" y="552"/>
                  </a:cubicBezTo>
                  <a:cubicBezTo>
                    <a:pt x="119" y="555"/>
                    <a:pt x="123" y="557"/>
                    <a:pt x="128" y="558"/>
                  </a:cubicBezTo>
                  <a:cubicBezTo>
                    <a:pt x="128" y="930"/>
                    <a:pt x="128" y="930"/>
                    <a:pt x="128" y="930"/>
                  </a:cubicBezTo>
                  <a:cubicBezTo>
                    <a:pt x="724" y="930"/>
                    <a:pt x="724" y="930"/>
                    <a:pt x="724" y="930"/>
                  </a:cubicBezTo>
                  <a:cubicBezTo>
                    <a:pt x="724" y="397"/>
                    <a:pt x="724" y="397"/>
                    <a:pt x="724" y="397"/>
                  </a:cubicBezTo>
                  <a:cubicBezTo>
                    <a:pt x="739" y="389"/>
                    <a:pt x="739" y="389"/>
                    <a:pt x="739" y="389"/>
                  </a:cubicBezTo>
                  <a:cubicBezTo>
                    <a:pt x="763" y="377"/>
                    <a:pt x="763" y="377"/>
                    <a:pt x="763" y="377"/>
                  </a:cubicBezTo>
                  <a:cubicBezTo>
                    <a:pt x="763" y="377"/>
                    <a:pt x="764" y="377"/>
                    <a:pt x="764" y="376"/>
                  </a:cubicBezTo>
                  <a:cubicBezTo>
                    <a:pt x="770" y="371"/>
                    <a:pt x="770" y="371"/>
                    <a:pt x="770" y="371"/>
                  </a:cubicBezTo>
                  <a:cubicBezTo>
                    <a:pt x="828" y="322"/>
                    <a:pt x="828" y="322"/>
                    <a:pt x="828" y="322"/>
                  </a:cubicBezTo>
                  <a:cubicBezTo>
                    <a:pt x="834" y="317"/>
                    <a:pt x="838" y="309"/>
                    <a:pt x="836" y="300"/>
                  </a:cubicBezTo>
                  <a:cubicBezTo>
                    <a:pt x="835" y="290"/>
                    <a:pt x="835" y="290"/>
                    <a:pt x="835" y="290"/>
                  </a:cubicBezTo>
                  <a:cubicBezTo>
                    <a:pt x="826" y="225"/>
                    <a:pt x="826" y="225"/>
                    <a:pt x="826" y="225"/>
                  </a:cubicBezTo>
                  <a:cubicBezTo>
                    <a:pt x="854" y="191"/>
                    <a:pt x="854" y="191"/>
                    <a:pt x="854" y="191"/>
                  </a:cubicBezTo>
                  <a:cubicBezTo>
                    <a:pt x="854" y="191"/>
                    <a:pt x="854" y="191"/>
                    <a:pt x="854" y="191"/>
                  </a:cubicBezTo>
                  <a:cubicBezTo>
                    <a:pt x="863" y="199"/>
                    <a:pt x="863" y="199"/>
                    <a:pt x="863" y="199"/>
                  </a:cubicBezTo>
                  <a:cubicBezTo>
                    <a:pt x="863" y="199"/>
                    <a:pt x="863" y="199"/>
                    <a:pt x="863" y="199"/>
                  </a:cubicBezTo>
                  <a:cubicBezTo>
                    <a:pt x="871" y="205"/>
                    <a:pt x="871" y="205"/>
                    <a:pt x="871" y="205"/>
                  </a:cubicBezTo>
                  <a:cubicBezTo>
                    <a:pt x="921" y="144"/>
                    <a:pt x="921" y="144"/>
                    <a:pt x="921" y="144"/>
                  </a:cubicBezTo>
                  <a:cubicBezTo>
                    <a:pt x="912" y="137"/>
                    <a:pt x="912" y="137"/>
                    <a:pt x="912" y="137"/>
                  </a:cubicBezTo>
                  <a:cubicBezTo>
                    <a:pt x="1025" y="0"/>
                    <a:pt x="1025" y="0"/>
                    <a:pt x="1025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783" y="32"/>
                    <a:pt x="783" y="32"/>
                    <a:pt x="783" y="32"/>
                  </a:cubicBezTo>
                  <a:cubicBezTo>
                    <a:pt x="775" y="26"/>
                    <a:pt x="775" y="26"/>
                    <a:pt x="775" y="26"/>
                  </a:cubicBezTo>
                  <a:cubicBezTo>
                    <a:pt x="725" y="87"/>
                    <a:pt x="725" y="87"/>
                    <a:pt x="725" y="87"/>
                  </a:cubicBezTo>
                  <a:cubicBezTo>
                    <a:pt x="734" y="94"/>
                    <a:pt x="734" y="94"/>
                    <a:pt x="734" y="94"/>
                  </a:cubicBezTo>
                  <a:cubicBezTo>
                    <a:pt x="734" y="94"/>
                    <a:pt x="734" y="94"/>
                    <a:pt x="734" y="94"/>
                  </a:cubicBezTo>
                  <a:cubicBezTo>
                    <a:pt x="740" y="99"/>
                    <a:pt x="740" y="99"/>
                    <a:pt x="740" y="99"/>
                  </a:cubicBezTo>
                  <a:cubicBezTo>
                    <a:pt x="727" y="115"/>
                    <a:pt x="727" y="115"/>
                    <a:pt x="727" y="115"/>
                  </a:cubicBezTo>
                  <a:cubicBezTo>
                    <a:pt x="719" y="125"/>
                    <a:pt x="709" y="131"/>
                    <a:pt x="697" y="134"/>
                  </a:cubicBezTo>
                  <a:cubicBezTo>
                    <a:pt x="688" y="135"/>
                    <a:pt x="688" y="135"/>
                    <a:pt x="688" y="135"/>
                  </a:cubicBezTo>
                  <a:cubicBezTo>
                    <a:pt x="680" y="137"/>
                    <a:pt x="673" y="141"/>
                    <a:pt x="668" y="147"/>
                  </a:cubicBezTo>
                  <a:cubicBezTo>
                    <a:pt x="619" y="208"/>
                    <a:pt x="619" y="208"/>
                    <a:pt x="619" y="208"/>
                  </a:cubicBezTo>
                  <a:cubicBezTo>
                    <a:pt x="243" y="208"/>
                    <a:pt x="243" y="208"/>
                    <a:pt x="243" y="208"/>
                  </a:cubicBezTo>
                  <a:cubicBezTo>
                    <a:pt x="243" y="207"/>
                    <a:pt x="242" y="207"/>
                    <a:pt x="242" y="206"/>
                  </a:cubicBezTo>
                  <a:cubicBezTo>
                    <a:pt x="236" y="199"/>
                    <a:pt x="236" y="199"/>
                    <a:pt x="236" y="199"/>
                  </a:cubicBezTo>
                  <a:cubicBezTo>
                    <a:pt x="228" y="190"/>
                    <a:pt x="224" y="178"/>
                    <a:pt x="224" y="166"/>
                  </a:cubicBezTo>
                  <a:cubicBezTo>
                    <a:pt x="224" y="145"/>
                    <a:pt x="224" y="145"/>
                    <a:pt x="224" y="145"/>
                  </a:cubicBezTo>
                  <a:cubicBezTo>
                    <a:pt x="232" y="145"/>
                    <a:pt x="232" y="145"/>
                    <a:pt x="232" y="145"/>
                  </a:cubicBezTo>
                  <a:cubicBezTo>
                    <a:pt x="243" y="145"/>
                    <a:pt x="243" y="145"/>
                    <a:pt x="243" y="145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2" y="0"/>
                    <a:pt x="232" y="0"/>
                    <a:pt x="232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5" name="îs1íḑe"/>
            <p:cNvSpPr/>
            <p:nvPr/>
          </p:nvSpPr>
          <p:spPr bwMode="auto">
            <a:xfrm>
              <a:off x="7664451" y="2532063"/>
              <a:ext cx="600075" cy="958850"/>
            </a:xfrm>
            <a:custGeom>
              <a:avLst/>
              <a:gdLst>
                <a:gd name="T0" fmla="*/ 22 w 221"/>
                <a:gd name="T1" fmla="*/ 0 h 354"/>
                <a:gd name="T2" fmla="*/ 199 w 221"/>
                <a:gd name="T3" fmla="*/ 0 h 354"/>
                <a:gd name="T4" fmla="*/ 221 w 221"/>
                <a:gd name="T5" fmla="*/ 23 h 354"/>
                <a:gd name="T6" fmla="*/ 221 w 221"/>
                <a:gd name="T7" fmla="*/ 332 h 354"/>
                <a:gd name="T8" fmla="*/ 199 w 221"/>
                <a:gd name="T9" fmla="*/ 354 h 354"/>
                <a:gd name="T10" fmla="*/ 22 w 221"/>
                <a:gd name="T11" fmla="*/ 354 h 354"/>
                <a:gd name="T12" fmla="*/ 0 w 221"/>
                <a:gd name="T13" fmla="*/ 332 h 354"/>
                <a:gd name="T14" fmla="*/ 0 w 221"/>
                <a:gd name="T15" fmla="*/ 23 h 354"/>
                <a:gd name="T16" fmla="*/ 22 w 221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354">
                  <a:moveTo>
                    <a:pt x="22" y="0"/>
                  </a:moveTo>
                  <a:cubicBezTo>
                    <a:pt x="199" y="0"/>
                    <a:pt x="199" y="0"/>
                    <a:pt x="199" y="0"/>
                  </a:cubicBezTo>
                  <a:cubicBezTo>
                    <a:pt x="211" y="0"/>
                    <a:pt x="221" y="10"/>
                    <a:pt x="221" y="23"/>
                  </a:cubicBezTo>
                  <a:cubicBezTo>
                    <a:pt x="221" y="332"/>
                    <a:pt x="221" y="332"/>
                    <a:pt x="221" y="332"/>
                  </a:cubicBezTo>
                  <a:cubicBezTo>
                    <a:pt x="221" y="345"/>
                    <a:pt x="211" y="354"/>
                    <a:pt x="199" y="354"/>
                  </a:cubicBezTo>
                  <a:cubicBezTo>
                    <a:pt x="22" y="354"/>
                    <a:pt x="22" y="354"/>
                    <a:pt x="22" y="354"/>
                  </a:cubicBezTo>
                  <a:cubicBezTo>
                    <a:pt x="10" y="354"/>
                    <a:pt x="0" y="345"/>
                    <a:pt x="0" y="33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6" name="íŝliḓê"/>
            <p:cNvSpPr/>
            <p:nvPr/>
          </p:nvSpPr>
          <p:spPr bwMode="auto">
            <a:xfrm>
              <a:off x="7694613" y="2640013"/>
              <a:ext cx="536575" cy="771525"/>
            </a:xfrm>
            <a:prstGeom prst="rect">
              <a:avLst/>
            </a:prstGeom>
            <a:solidFill>
              <a:srgbClr val="67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7" name="íş1iḓè"/>
            <p:cNvSpPr/>
            <p:nvPr/>
          </p:nvSpPr>
          <p:spPr bwMode="auto">
            <a:xfrm>
              <a:off x="7905751" y="3433763"/>
              <a:ext cx="114300" cy="1428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8" name="iṣḷïḋé"/>
            <p:cNvSpPr/>
            <p:nvPr/>
          </p:nvSpPr>
          <p:spPr bwMode="auto">
            <a:xfrm>
              <a:off x="7867651" y="2555876"/>
              <a:ext cx="185738" cy="63500"/>
            </a:xfrm>
            <a:custGeom>
              <a:avLst/>
              <a:gdLst>
                <a:gd name="T0" fmla="*/ 11 w 68"/>
                <a:gd name="T1" fmla="*/ 0 h 23"/>
                <a:gd name="T2" fmla="*/ 57 w 68"/>
                <a:gd name="T3" fmla="*/ 0 h 23"/>
                <a:gd name="T4" fmla="*/ 68 w 68"/>
                <a:gd name="T5" fmla="*/ 11 h 23"/>
                <a:gd name="T6" fmla="*/ 57 w 68"/>
                <a:gd name="T7" fmla="*/ 23 h 23"/>
                <a:gd name="T8" fmla="*/ 11 w 68"/>
                <a:gd name="T9" fmla="*/ 23 h 23"/>
                <a:gd name="T10" fmla="*/ 0 w 68"/>
                <a:gd name="T11" fmla="*/ 11 h 23"/>
                <a:gd name="T12" fmla="*/ 11 w 68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23">
                  <a:moveTo>
                    <a:pt x="11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63" y="0"/>
                    <a:pt x="68" y="5"/>
                    <a:pt x="68" y="11"/>
                  </a:cubicBezTo>
                  <a:cubicBezTo>
                    <a:pt x="68" y="18"/>
                    <a:pt x="63" y="23"/>
                    <a:pt x="57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5" y="23"/>
                    <a:pt x="0" y="18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lose/>
                </a:path>
              </a:pathLst>
            </a:cu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49" name="işļide"/>
            <p:cNvSpPr/>
            <p:nvPr/>
          </p:nvSpPr>
          <p:spPr bwMode="auto">
            <a:xfrm>
              <a:off x="7954963" y="3459163"/>
              <a:ext cx="19050" cy="17463"/>
            </a:xfrm>
            <a:prstGeom prst="ellipse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0" name="îśliḍê"/>
            <p:cNvSpPr/>
            <p:nvPr/>
          </p:nvSpPr>
          <p:spPr bwMode="auto">
            <a:xfrm>
              <a:off x="7364413" y="4406901"/>
              <a:ext cx="650875" cy="592138"/>
            </a:xfrm>
            <a:custGeom>
              <a:avLst/>
              <a:gdLst>
                <a:gd name="T0" fmla="*/ 228 w 240"/>
                <a:gd name="T1" fmla="*/ 219 h 219"/>
                <a:gd name="T2" fmla="*/ 12 w 240"/>
                <a:gd name="T3" fmla="*/ 219 h 219"/>
                <a:gd name="T4" fmla="*/ 0 w 240"/>
                <a:gd name="T5" fmla="*/ 207 h 219"/>
                <a:gd name="T6" fmla="*/ 0 w 240"/>
                <a:gd name="T7" fmla="*/ 0 h 219"/>
                <a:gd name="T8" fmla="*/ 240 w 240"/>
                <a:gd name="T9" fmla="*/ 0 h 219"/>
                <a:gd name="T10" fmla="*/ 240 w 240"/>
                <a:gd name="T11" fmla="*/ 207 h 219"/>
                <a:gd name="T12" fmla="*/ 228 w 240"/>
                <a:gd name="T13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219">
                  <a:moveTo>
                    <a:pt x="228" y="219"/>
                  </a:moveTo>
                  <a:cubicBezTo>
                    <a:pt x="12" y="219"/>
                    <a:pt x="12" y="219"/>
                    <a:pt x="12" y="219"/>
                  </a:cubicBezTo>
                  <a:cubicBezTo>
                    <a:pt x="5" y="219"/>
                    <a:pt x="0" y="214"/>
                    <a:pt x="0" y="20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40" y="207"/>
                    <a:pt x="240" y="207"/>
                    <a:pt x="240" y="207"/>
                  </a:cubicBezTo>
                  <a:cubicBezTo>
                    <a:pt x="240" y="214"/>
                    <a:pt x="234" y="219"/>
                    <a:pt x="228" y="219"/>
                  </a:cubicBezTo>
                  <a:close/>
                </a:path>
              </a:pathLst>
            </a:cu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1" name="ïṣľiḋê"/>
            <p:cNvSpPr/>
            <p:nvPr/>
          </p:nvSpPr>
          <p:spPr bwMode="auto">
            <a:xfrm>
              <a:off x="7364413" y="4057651"/>
              <a:ext cx="650875" cy="349250"/>
            </a:xfrm>
            <a:custGeom>
              <a:avLst/>
              <a:gdLst>
                <a:gd name="T0" fmla="*/ 240 w 240"/>
                <a:gd name="T1" fmla="*/ 129 h 129"/>
                <a:gd name="T2" fmla="*/ 0 w 240"/>
                <a:gd name="T3" fmla="*/ 129 h 129"/>
                <a:gd name="T4" fmla="*/ 0 w 240"/>
                <a:gd name="T5" fmla="*/ 12 h 129"/>
                <a:gd name="T6" fmla="*/ 12 w 240"/>
                <a:gd name="T7" fmla="*/ 0 h 129"/>
                <a:gd name="T8" fmla="*/ 228 w 240"/>
                <a:gd name="T9" fmla="*/ 0 h 129"/>
                <a:gd name="T10" fmla="*/ 240 w 240"/>
                <a:gd name="T11" fmla="*/ 12 h 129"/>
                <a:gd name="T12" fmla="*/ 240 w 240"/>
                <a:gd name="T1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129">
                  <a:moveTo>
                    <a:pt x="240" y="129"/>
                  </a:moveTo>
                  <a:cubicBezTo>
                    <a:pt x="0" y="129"/>
                    <a:pt x="0" y="129"/>
                    <a:pt x="0" y="12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4" y="0"/>
                    <a:pt x="240" y="5"/>
                    <a:pt x="240" y="12"/>
                  </a:cubicBezTo>
                  <a:lnTo>
                    <a:pt x="240" y="129"/>
                  </a:lnTo>
                  <a:close/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2" name="îṥḷïďè"/>
            <p:cNvSpPr/>
            <p:nvPr/>
          </p:nvSpPr>
          <p:spPr bwMode="auto">
            <a:xfrm>
              <a:off x="7412038" y="4103688"/>
              <a:ext cx="550863" cy="254000"/>
            </a:xfrm>
            <a:prstGeom prst="rect">
              <a:avLst/>
            </a:prstGeom>
            <a:solidFill>
              <a:srgbClr val="67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3" name="i$ľíḓe"/>
            <p:cNvSpPr/>
            <p:nvPr/>
          </p:nvSpPr>
          <p:spPr bwMode="auto">
            <a:xfrm>
              <a:off x="7794626" y="4465638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4" name="íṣḻídé"/>
            <p:cNvSpPr/>
            <p:nvPr/>
          </p:nvSpPr>
          <p:spPr bwMode="auto">
            <a:xfrm>
              <a:off x="7794626" y="4625976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5" name="îṡļiḑè"/>
            <p:cNvSpPr/>
            <p:nvPr/>
          </p:nvSpPr>
          <p:spPr bwMode="auto">
            <a:xfrm>
              <a:off x="7794626" y="4786313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6" name="îṡļíde"/>
            <p:cNvSpPr/>
            <p:nvPr/>
          </p:nvSpPr>
          <p:spPr bwMode="auto">
            <a:xfrm>
              <a:off x="7605713" y="4465638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3 w 62"/>
                <a:gd name="T5" fmla="*/ 51 h 51"/>
                <a:gd name="T6" fmla="*/ 8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8 w 62"/>
                <a:gd name="T13" fmla="*/ 0 h 51"/>
                <a:gd name="T14" fmla="*/ 53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3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3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7" name="işľîḍé"/>
            <p:cNvSpPr/>
            <p:nvPr/>
          </p:nvSpPr>
          <p:spPr bwMode="auto">
            <a:xfrm>
              <a:off x="7605713" y="4625976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3 w 62"/>
                <a:gd name="T5" fmla="*/ 51 h 51"/>
                <a:gd name="T6" fmla="*/ 8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8 w 62"/>
                <a:gd name="T13" fmla="*/ 0 h 51"/>
                <a:gd name="T14" fmla="*/ 53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3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3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8" name="ïś1iďê"/>
            <p:cNvSpPr/>
            <p:nvPr/>
          </p:nvSpPr>
          <p:spPr bwMode="auto">
            <a:xfrm>
              <a:off x="7605713" y="4786313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3 w 62"/>
                <a:gd name="T5" fmla="*/ 51 h 51"/>
                <a:gd name="T6" fmla="*/ 8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8 w 62"/>
                <a:gd name="T13" fmla="*/ 0 h 51"/>
                <a:gd name="T14" fmla="*/ 53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3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3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59" name="ï$ļiḓê"/>
            <p:cNvSpPr/>
            <p:nvPr/>
          </p:nvSpPr>
          <p:spPr bwMode="auto">
            <a:xfrm>
              <a:off x="7412038" y="4465638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0" name="ïṣļïḑê"/>
            <p:cNvSpPr/>
            <p:nvPr/>
          </p:nvSpPr>
          <p:spPr bwMode="auto">
            <a:xfrm>
              <a:off x="7412038" y="4625976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1" name="íṩ1íḋè"/>
            <p:cNvSpPr/>
            <p:nvPr/>
          </p:nvSpPr>
          <p:spPr bwMode="auto">
            <a:xfrm>
              <a:off x="7412038" y="4786313"/>
              <a:ext cx="168275" cy="138113"/>
            </a:xfrm>
            <a:custGeom>
              <a:avLst/>
              <a:gdLst>
                <a:gd name="T0" fmla="*/ 62 w 62"/>
                <a:gd name="T1" fmla="*/ 9 h 51"/>
                <a:gd name="T2" fmla="*/ 62 w 62"/>
                <a:gd name="T3" fmla="*/ 43 h 51"/>
                <a:gd name="T4" fmla="*/ 54 w 62"/>
                <a:gd name="T5" fmla="*/ 51 h 51"/>
                <a:gd name="T6" fmla="*/ 9 w 62"/>
                <a:gd name="T7" fmla="*/ 51 h 51"/>
                <a:gd name="T8" fmla="*/ 0 w 62"/>
                <a:gd name="T9" fmla="*/ 43 h 51"/>
                <a:gd name="T10" fmla="*/ 0 w 62"/>
                <a:gd name="T11" fmla="*/ 9 h 51"/>
                <a:gd name="T12" fmla="*/ 9 w 62"/>
                <a:gd name="T13" fmla="*/ 0 h 51"/>
                <a:gd name="T14" fmla="*/ 54 w 62"/>
                <a:gd name="T15" fmla="*/ 0 h 51"/>
                <a:gd name="T16" fmla="*/ 62 w 62"/>
                <a:gd name="T17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51">
                  <a:moveTo>
                    <a:pt x="62" y="9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2" y="47"/>
                    <a:pt x="58" y="51"/>
                    <a:pt x="54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4" y="51"/>
                    <a:pt x="0" y="47"/>
                    <a:pt x="0" y="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2" y="4"/>
                    <a:pt x="6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2" name="ïṧlíḍê"/>
            <p:cNvSpPr/>
            <p:nvPr/>
          </p:nvSpPr>
          <p:spPr bwMode="auto">
            <a:xfrm>
              <a:off x="4648201" y="4343401"/>
              <a:ext cx="85725" cy="1084263"/>
            </a:xfrm>
            <a:prstGeom prst="rect">
              <a:avLst/>
            </a:prstGeom>
            <a:solidFill>
              <a:srgbClr val="FA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3" name="îṥliḍê"/>
            <p:cNvSpPr/>
            <p:nvPr/>
          </p:nvSpPr>
          <p:spPr bwMode="auto">
            <a:xfrm>
              <a:off x="4648201" y="4343401"/>
              <a:ext cx="85725" cy="10842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4" name="íṡľîḋè"/>
            <p:cNvSpPr/>
            <p:nvPr/>
          </p:nvSpPr>
          <p:spPr bwMode="auto">
            <a:xfrm>
              <a:off x="4648201" y="5405438"/>
              <a:ext cx="85725" cy="157163"/>
            </a:xfrm>
            <a:custGeom>
              <a:avLst/>
              <a:gdLst>
                <a:gd name="T0" fmla="*/ 27 w 54"/>
                <a:gd name="T1" fmla="*/ 99 h 99"/>
                <a:gd name="T2" fmla="*/ 0 w 54"/>
                <a:gd name="T3" fmla="*/ 14 h 99"/>
                <a:gd name="T4" fmla="*/ 15 w 54"/>
                <a:gd name="T5" fmla="*/ 0 h 99"/>
                <a:gd name="T6" fmla="*/ 27 w 54"/>
                <a:gd name="T7" fmla="*/ 14 h 99"/>
                <a:gd name="T8" fmla="*/ 39 w 54"/>
                <a:gd name="T9" fmla="*/ 0 h 99"/>
                <a:gd name="T10" fmla="*/ 54 w 54"/>
                <a:gd name="T11" fmla="*/ 14 h 99"/>
                <a:gd name="T12" fmla="*/ 27 w 54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99">
                  <a:moveTo>
                    <a:pt x="27" y="99"/>
                  </a:moveTo>
                  <a:lnTo>
                    <a:pt x="0" y="14"/>
                  </a:lnTo>
                  <a:lnTo>
                    <a:pt x="15" y="0"/>
                  </a:lnTo>
                  <a:lnTo>
                    <a:pt x="27" y="14"/>
                  </a:lnTo>
                  <a:lnTo>
                    <a:pt x="39" y="0"/>
                  </a:lnTo>
                  <a:lnTo>
                    <a:pt x="54" y="14"/>
                  </a:lnTo>
                  <a:lnTo>
                    <a:pt x="27" y="99"/>
                  </a:ln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5" name="ïṩļïḍè"/>
            <p:cNvSpPr/>
            <p:nvPr/>
          </p:nvSpPr>
          <p:spPr bwMode="auto">
            <a:xfrm>
              <a:off x="4648201" y="5405438"/>
              <a:ext cx="85725" cy="157163"/>
            </a:xfrm>
            <a:custGeom>
              <a:avLst/>
              <a:gdLst>
                <a:gd name="T0" fmla="*/ 27 w 54"/>
                <a:gd name="T1" fmla="*/ 99 h 99"/>
                <a:gd name="T2" fmla="*/ 0 w 54"/>
                <a:gd name="T3" fmla="*/ 14 h 99"/>
                <a:gd name="T4" fmla="*/ 15 w 54"/>
                <a:gd name="T5" fmla="*/ 0 h 99"/>
                <a:gd name="T6" fmla="*/ 27 w 54"/>
                <a:gd name="T7" fmla="*/ 14 h 99"/>
                <a:gd name="T8" fmla="*/ 39 w 54"/>
                <a:gd name="T9" fmla="*/ 0 h 99"/>
                <a:gd name="T10" fmla="*/ 54 w 54"/>
                <a:gd name="T11" fmla="*/ 14 h 99"/>
                <a:gd name="T12" fmla="*/ 27 w 54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99">
                  <a:moveTo>
                    <a:pt x="27" y="99"/>
                  </a:moveTo>
                  <a:lnTo>
                    <a:pt x="0" y="14"/>
                  </a:lnTo>
                  <a:lnTo>
                    <a:pt x="15" y="0"/>
                  </a:lnTo>
                  <a:lnTo>
                    <a:pt x="27" y="14"/>
                  </a:lnTo>
                  <a:lnTo>
                    <a:pt x="39" y="0"/>
                  </a:lnTo>
                  <a:lnTo>
                    <a:pt x="54" y="14"/>
                  </a:lnTo>
                  <a:lnTo>
                    <a:pt x="27" y="9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6" name="î$ľíḍê"/>
            <p:cNvSpPr/>
            <p:nvPr/>
          </p:nvSpPr>
          <p:spPr bwMode="auto">
            <a:xfrm>
              <a:off x="4676776" y="5519738"/>
              <a:ext cx="28575" cy="42863"/>
            </a:xfrm>
            <a:custGeom>
              <a:avLst/>
              <a:gdLst>
                <a:gd name="T0" fmla="*/ 0 w 18"/>
                <a:gd name="T1" fmla="*/ 0 h 27"/>
                <a:gd name="T2" fmla="*/ 9 w 18"/>
                <a:gd name="T3" fmla="*/ 27 h 27"/>
                <a:gd name="T4" fmla="*/ 18 w 18"/>
                <a:gd name="T5" fmla="*/ 0 h 27"/>
                <a:gd name="T6" fmla="*/ 0 w 18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7">
                  <a:moveTo>
                    <a:pt x="0" y="0"/>
                  </a:moveTo>
                  <a:lnTo>
                    <a:pt x="9" y="27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7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7" name="îŝ1îḍe"/>
            <p:cNvSpPr/>
            <p:nvPr/>
          </p:nvSpPr>
          <p:spPr bwMode="auto">
            <a:xfrm>
              <a:off x="4648201" y="4208463"/>
              <a:ext cx="85725" cy="134938"/>
            </a:xfrm>
            <a:custGeom>
              <a:avLst/>
              <a:gdLst>
                <a:gd name="T0" fmla="*/ 16 w 32"/>
                <a:gd name="T1" fmla="*/ 0 h 50"/>
                <a:gd name="T2" fmla="*/ 16 w 32"/>
                <a:gd name="T3" fmla="*/ 0 h 50"/>
                <a:gd name="T4" fmla="*/ 0 w 32"/>
                <a:gd name="T5" fmla="*/ 15 h 50"/>
                <a:gd name="T6" fmla="*/ 0 w 32"/>
                <a:gd name="T7" fmla="*/ 50 h 50"/>
                <a:gd name="T8" fmla="*/ 32 w 32"/>
                <a:gd name="T9" fmla="*/ 50 h 50"/>
                <a:gd name="T10" fmla="*/ 32 w 32"/>
                <a:gd name="T11" fmla="*/ 15 h 50"/>
                <a:gd name="T12" fmla="*/ 16 w 32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50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7"/>
                    <a:pt x="25" y="0"/>
                    <a:pt x="16" y="0"/>
                  </a:cubicBezTo>
                </a:path>
              </a:pathLst>
            </a:custGeom>
            <a:solidFill>
              <a:srgbClr val="67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8" name="îṩḷïḑe"/>
            <p:cNvSpPr/>
            <p:nvPr/>
          </p:nvSpPr>
          <p:spPr bwMode="auto">
            <a:xfrm>
              <a:off x="4894263" y="4287838"/>
              <a:ext cx="136525" cy="1139825"/>
            </a:xfrm>
            <a:custGeom>
              <a:avLst/>
              <a:gdLst>
                <a:gd name="T0" fmla="*/ 50 w 50"/>
                <a:gd name="T1" fmla="*/ 421 h 421"/>
                <a:gd name="T2" fmla="*/ 0 w 50"/>
                <a:gd name="T3" fmla="*/ 421 h 421"/>
                <a:gd name="T4" fmla="*/ 0 w 50"/>
                <a:gd name="T5" fmla="*/ 7 h 421"/>
                <a:gd name="T6" fmla="*/ 6 w 50"/>
                <a:gd name="T7" fmla="*/ 0 h 421"/>
                <a:gd name="T8" fmla="*/ 44 w 50"/>
                <a:gd name="T9" fmla="*/ 0 h 421"/>
                <a:gd name="T10" fmla="*/ 50 w 50"/>
                <a:gd name="T11" fmla="*/ 7 h 421"/>
                <a:gd name="T12" fmla="*/ 50 w 50"/>
                <a:gd name="T13" fmla="*/ 421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421">
                  <a:moveTo>
                    <a:pt x="50" y="421"/>
                  </a:moveTo>
                  <a:cubicBezTo>
                    <a:pt x="0" y="421"/>
                    <a:pt x="0" y="421"/>
                    <a:pt x="0" y="42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3"/>
                    <a:pt x="50" y="7"/>
                  </a:cubicBezTo>
                  <a:cubicBezTo>
                    <a:pt x="50" y="421"/>
                    <a:pt x="50" y="421"/>
                    <a:pt x="50" y="421"/>
                  </a:cubicBezTo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69" name="îŝlîḋe"/>
            <p:cNvSpPr/>
            <p:nvPr/>
          </p:nvSpPr>
          <p:spPr bwMode="auto">
            <a:xfrm>
              <a:off x="4894263" y="5427663"/>
              <a:ext cx="136525" cy="87313"/>
            </a:xfrm>
            <a:custGeom>
              <a:avLst/>
              <a:gdLst>
                <a:gd name="T0" fmla="*/ 58 w 86"/>
                <a:gd name="T1" fmla="*/ 55 h 55"/>
                <a:gd name="T2" fmla="*/ 86 w 86"/>
                <a:gd name="T3" fmla="*/ 0 h 55"/>
                <a:gd name="T4" fmla="*/ 0 w 86"/>
                <a:gd name="T5" fmla="*/ 0 h 55"/>
                <a:gd name="T6" fmla="*/ 28 w 86"/>
                <a:gd name="T7" fmla="*/ 55 h 55"/>
                <a:gd name="T8" fmla="*/ 58 w 86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55">
                  <a:moveTo>
                    <a:pt x="58" y="55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28" y="55"/>
                  </a:lnTo>
                  <a:lnTo>
                    <a:pt x="58" y="55"/>
                  </a:ln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0" name="îṣ1ïḍê"/>
            <p:cNvSpPr/>
            <p:nvPr/>
          </p:nvSpPr>
          <p:spPr bwMode="auto">
            <a:xfrm>
              <a:off x="4894263" y="5427663"/>
              <a:ext cx="136525" cy="87313"/>
            </a:xfrm>
            <a:custGeom>
              <a:avLst/>
              <a:gdLst>
                <a:gd name="T0" fmla="*/ 58 w 86"/>
                <a:gd name="T1" fmla="*/ 55 h 55"/>
                <a:gd name="T2" fmla="*/ 86 w 86"/>
                <a:gd name="T3" fmla="*/ 0 h 55"/>
                <a:gd name="T4" fmla="*/ 0 w 86"/>
                <a:gd name="T5" fmla="*/ 0 h 55"/>
                <a:gd name="T6" fmla="*/ 28 w 86"/>
                <a:gd name="T7" fmla="*/ 55 h 55"/>
                <a:gd name="T8" fmla="*/ 58 w 86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55">
                  <a:moveTo>
                    <a:pt x="58" y="55"/>
                  </a:moveTo>
                  <a:lnTo>
                    <a:pt x="86" y="0"/>
                  </a:lnTo>
                  <a:lnTo>
                    <a:pt x="0" y="0"/>
                  </a:lnTo>
                  <a:lnTo>
                    <a:pt x="28" y="55"/>
                  </a:lnTo>
                  <a:lnTo>
                    <a:pt x="58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1" name="ïşľïḑe"/>
            <p:cNvSpPr/>
            <p:nvPr/>
          </p:nvSpPr>
          <p:spPr bwMode="auto">
            <a:xfrm>
              <a:off x="4938713" y="4189413"/>
              <a:ext cx="47625" cy="98425"/>
            </a:xfrm>
            <a:custGeom>
              <a:avLst/>
              <a:gdLst>
                <a:gd name="T0" fmla="*/ 9 w 18"/>
                <a:gd name="T1" fmla="*/ 0 h 36"/>
                <a:gd name="T2" fmla="*/ 0 w 18"/>
                <a:gd name="T3" fmla="*/ 9 h 36"/>
                <a:gd name="T4" fmla="*/ 0 w 18"/>
                <a:gd name="T5" fmla="*/ 36 h 36"/>
                <a:gd name="T6" fmla="*/ 18 w 18"/>
                <a:gd name="T7" fmla="*/ 36 h 36"/>
                <a:gd name="T8" fmla="*/ 18 w 18"/>
                <a:gd name="T9" fmla="*/ 9 h 36"/>
                <a:gd name="T10" fmla="*/ 9 w 18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36">
                  <a:moveTo>
                    <a:pt x="9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4"/>
                    <a:pt x="14" y="0"/>
                    <a:pt x="9" y="0"/>
                  </a:cubicBezTo>
                </a:path>
              </a:pathLst>
            </a:cu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2" name="íślíḍé"/>
            <p:cNvSpPr/>
            <p:nvPr/>
          </p:nvSpPr>
          <p:spPr bwMode="auto">
            <a:xfrm>
              <a:off x="4951413" y="5514976"/>
              <a:ext cx="19050" cy="47625"/>
            </a:xfrm>
            <a:prstGeom prst="rect">
              <a:avLst/>
            </a:prstGeom>
            <a:solidFill>
              <a:srgbClr val="445F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3" name="ïṧḻídê"/>
            <p:cNvSpPr/>
            <p:nvPr/>
          </p:nvSpPr>
          <p:spPr bwMode="auto">
            <a:xfrm>
              <a:off x="4648201" y="4362451"/>
              <a:ext cx="85725" cy="30163"/>
            </a:xfrm>
            <a:prstGeom prst="rect">
              <a:avLst/>
            </a:prstGeom>
            <a:solidFill>
              <a:srgbClr val="B54A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4" name="íSḻíḋé"/>
            <p:cNvSpPr/>
            <p:nvPr/>
          </p:nvSpPr>
          <p:spPr bwMode="auto">
            <a:xfrm>
              <a:off x="4648201" y="4362451"/>
              <a:ext cx="85725" cy="30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5" name="işḻíďé"/>
            <p:cNvSpPr/>
            <p:nvPr/>
          </p:nvSpPr>
          <p:spPr bwMode="auto">
            <a:xfrm>
              <a:off x="4894263" y="4362451"/>
              <a:ext cx="136525" cy="30163"/>
            </a:xfrm>
            <a:prstGeom prst="rect">
              <a:avLst/>
            </a:prstGeom>
            <a:solidFill>
              <a:srgbClr val="7C9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6" name="ïşliďé"/>
            <p:cNvSpPr/>
            <p:nvPr/>
          </p:nvSpPr>
          <p:spPr bwMode="auto">
            <a:xfrm>
              <a:off x="4894263" y="4362451"/>
              <a:ext cx="136525" cy="30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7" name="ïŝḻîḍè"/>
            <p:cNvSpPr/>
            <p:nvPr/>
          </p:nvSpPr>
          <p:spPr bwMode="auto">
            <a:xfrm>
              <a:off x="4894263" y="4997451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8" name="ï$lîďé"/>
            <p:cNvSpPr/>
            <p:nvPr/>
          </p:nvSpPr>
          <p:spPr bwMode="auto">
            <a:xfrm>
              <a:off x="4894263" y="4997451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79" name="i$ľíḋè"/>
            <p:cNvSpPr/>
            <p:nvPr/>
          </p:nvSpPr>
          <p:spPr bwMode="auto">
            <a:xfrm>
              <a:off x="4894263" y="5026026"/>
              <a:ext cx="136525" cy="17463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0" name="ïṡḷîḓé"/>
            <p:cNvSpPr/>
            <p:nvPr/>
          </p:nvSpPr>
          <p:spPr bwMode="auto">
            <a:xfrm>
              <a:off x="4894263" y="5026026"/>
              <a:ext cx="136525" cy="17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1" name="ísľíḑé"/>
            <p:cNvSpPr/>
            <p:nvPr/>
          </p:nvSpPr>
          <p:spPr bwMode="auto">
            <a:xfrm>
              <a:off x="4894263" y="5056188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2" name="íṣḻíḑè"/>
            <p:cNvSpPr/>
            <p:nvPr/>
          </p:nvSpPr>
          <p:spPr bwMode="auto">
            <a:xfrm>
              <a:off x="4894263" y="5056188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3" name="ïşļîḍe"/>
            <p:cNvSpPr/>
            <p:nvPr/>
          </p:nvSpPr>
          <p:spPr bwMode="auto">
            <a:xfrm>
              <a:off x="4894263" y="5086351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4" name="îṡ1ídé"/>
            <p:cNvSpPr/>
            <p:nvPr/>
          </p:nvSpPr>
          <p:spPr bwMode="auto">
            <a:xfrm>
              <a:off x="4894263" y="5086351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5" name="íṩḷïḋé"/>
            <p:cNvSpPr/>
            <p:nvPr/>
          </p:nvSpPr>
          <p:spPr bwMode="auto">
            <a:xfrm>
              <a:off x="4894263" y="5116513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6" name="ïsḻiḋè"/>
            <p:cNvSpPr/>
            <p:nvPr/>
          </p:nvSpPr>
          <p:spPr bwMode="auto">
            <a:xfrm>
              <a:off x="4894263" y="5116513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7" name="ïṩḷîḋe"/>
            <p:cNvSpPr/>
            <p:nvPr/>
          </p:nvSpPr>
          <p:spPr bwMode="auto">
            <a:xfrm>
              <a:off x="4894263" y="5145088"/>
              <a:ext cx="136525" cy="17463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8" name="îṧļiḍè"/>
            <p:cNvSpPr/>
            <p:nvPr/>
          </p:nvSpPr>
          <p:spPr bwMode="auto">
            <a:xfrm>
              <a:off x="4894263" y="5145088"/>
              <a:ext cx="136525" cy="17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89" name="ïśḻîdè"/>
            <p:cNvSpPr/>
            <p:nvPr/>
          </p:nvSpPr>
          <p:spPr bwMode="auto">
            <a:xfrm>
              <a:off x="4894263" y="5175251"/>
              <a:ext cx="136525" cy="17463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0" name="îš1îḋe"/>
            <p:cNvSpPr/>
            <p:nvPr/>
          </p:nvSpPr>
          <p:spPr bwMode="auto">
            <a:xfrm>
              <a:off x="4894263" y="5175251"/>
              <a:ext cx="136525" cy="17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1" name="ïṥľíḑè"/>
            <p:cNvSpPr/>
            <p:nvPr/>
          </p:nvSpPr>
          <p:spPr bwMode="auto">
            <a:xfrm>
              <a:off x="4894263" y="5205413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2" name="íṧļíḓe"/>
            <p:cNvSpPr/>
            <p:nvPr/>
          </p:nvSpPr>
          <p:spPr bwMode="auto">
            <a:xfrm>
              <a:off x="4894263" y="5205413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3" name="íš1ïḓè"/>
            <p:cNvSpPr/>
            <p:nvPr/>
          </p:nvSpPr>
          <p:spPr bwMode="auto">
            <a:xfrm>
              <a:off x="4894263" y="5235576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4" name="is1ídê"/>
            <p:cNvSpPr/>
            <p:nvPr/>
          </p:nvSpPr>
          <p:spPr bwMode="auto">
            <a:xfrm>
              <a:off x="4894263" y="5235576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5" name="îs1íḑè"/>
            <p:cNvSpPr/>
            <p:nvPr/>
          </p:nvSpPr>
          <p:spPr bwMode="auto">
            <a:xfrm>
              <a:off x="4894263" y="5265738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6" name="i$lîḓê"/>
            <p:cNvSpPr/>
            <p:nvPr/>
          </p:nvSpPr>
          <p:spPr bwMode="auto">
            <a:xfrm>
              <a:off x="4894263" y="5265738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7" name="ïśliḑé"/>
            <p:cNvSpPr/>
            <p:nvPr/>
          </p:nvSpPr>
          <p:spPr bwMode="auto">
            <a:xfrm>
              <a:off x="4894263" y="5294313"/>
              <a:ext cx="136525" cy="17463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8" name="îṩľïḍe"/>
            <p:cNvSpPr/>
            <p:nvPr/>
          </p:nvSpPr>
          <p:spPr bwMode="auto">
            <a:xfrm>
              <a:off x="4894263" y="5294313"/>
              <a:ext cx="136525" cy="17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99" name="íṣ1ïḑe"/>
            <p:cNvSpPr/>
            <p:nvPr/>
          </p:nvSpPr>
          <p:spPr bwMode="auto">
            <a:xfrm>
              <a:off x="4894263" y="5324476"/>
              <a:ext cx="136525" cy="15875"/>
            </a:xfrm>
            <a:prstGeom prst="rect">
              <a:avLst/>
            </a:prstGeom>
            <a:solidFill>
              <a:srgbClr val="4E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0" name="iṥļíḓé"/>
            <p:cNvSpPr/>
            <p:nvPr/>
          </p:nvSpPr>
          <p:spPr bwMode="auto">
            <a:xfrm>
              <a:off x="4894263" y="5324476"/>
              <a:ext cx="136525" cy="15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1" name="íş1iḋé"/>
            <p:cNvSpPr/>
            <p:nvPr/>
          </p:nvSpPr>
          <p:spPr bwMode="auto">
            <a:xfrm>
              <a:off x="4648201" y="4411663"/>
              <a:ext cx="85725" cy="30163"/>
            </a:xfrm>
            <a:prstGeom prst="rect">
              <a:avLst/>
            </a:prstGeom>
            <a:solidFill>
              <a:srgbClr val="B54A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2" name="ïṣ1ídè"/>
            <p:cNvSpPr/>
            <p:nvPr/>
          </p:nvSpPr>
          <p:spPr bwMode="auto">
            <a:xfrm>
              <a:off x="4648201" y="4411663"/>
              <a:ext cx="85725" cy="30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3" name="išļíḑé"/>
            <p:cNvSpPr/>
            <p:nvPr/>
          </p:nvSpPr>
          <p:spPr bwMode="auto">
            <a:xfrm>
              <a:off x="5030788" y="4316413"/>
              <a:ext cx="34925" cy="287338"/>
            </a:xfrm>
            <a:custGeom>
              <a:avLst/>
              <a:gdLst>
                <a:gd name="T0" fmla="*/ 13 w 13"/>
                <a:gd name="T1" fmla="*/ 106 h 106"/>
                <a:gd name="T2" fmla="*/ 6 w 13"/>
                <a:gd name="T3" fmla="*/ 106 h 106"/>
                <a:gd name="T4" fmla="*/ 6 w 13"/>
                <a:gd name="T5" fmla="*/ 13 h 106"/>
                <a:gd name="T6" fmla="*/ 0 w 13"/>
                <a:gd name="T7" fmla="*/ 7 h 106"/>
                <a:gd name="T8" fmla="*/ 0 w 13"/>
                <a:gd name="T9" fmla="*/ 0 h 106"/>
                <a:gd name="T10" fmla="*/ 13 w 13"/>
                <a:gd name="T11" fmla="*/ 13 h 106"/>
                <a:gd name="T12" fmla="*/ 13 w 13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5">
                  <a:moveTo>
                    <a:pt x="13" y="106"/>
                  </a:moveTo>
                  <a:cubicBezTo>
                    <a:pt x="6" y="106"/>
                    <a:pt x="6" y="106"/>
                    <a:pt x="6" y="106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9"/>
                    <a:pt x="3" y="7"/>
                    <a:pt x="0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13" y="6"/>
                    <a:pt x="13" y="13"/>
                  </a:cubicBezTo>
                  <a:cubicBezTo>
                    <a:pt x="13" y="106"/>
                    <a:pt x="13" y="106"/>
                    <a:pt x="13" y="106"/>
                  </a:cubicBezTo>
                </a:path>
              </a:pathLst>
            </a:custGeom>
            <a:solidFill>
              <a:srgbClr val="445F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4" name="îṧļïde"/>
            <p:cNvSpPr/>
            <p:nvPr/>
          </p:nvSpPr>
          <p:spPr bwMode="auto">
            <a:xfrm>
              <a:off x="4962526" y="4287838"/>
              <a:ext cx="68263" cy="1139825"/>
            </a:xfrm>
            <a:prstGeom prst="rect">
              <a:avLst/>
            </a:prstGeom>
            <a:solidFill>
              <a:srgbClr val="5279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5" name="íṡļiḑè"/>
            <p:cNvSpPr/>
            <p:nvPr/>
          </p:nvSpPr>
          <p:spPr bwMode="auto">
            <a:xfrm>
              <a:off x="4962526" y="4362451"/>
              <a:ext cx="68263" cy="30163"/>
            </a:xfrm>
            <a:custGeom>
              <a:avLst/>
              <a:gdLst>
                <a:gd name="T0" fmla="*/ 43 w 43"/>
                <a:gd name="T1" fmla="*/ 0 h 19"/>
                <a:gd name="T2" fmla="*/ 43 w 43"/>
                <a:gd name="T3" fmla="*/ 0 h 19"/>
                <a:gd name="T4" fmla="*/ 0 w 43"/>
                <a:gd name="T5" fmla="*/ 0 h 19"/>
                <a:gd name="T6" fmla="*/ 0 w 43"/>
                <a:gd name="T7" fmla="*/ 19 h 19"/>
                <a:gd name="T8" fmla="*/ 43 w 43"/>
                <a:gd name="T9" fmla="*/ 19 h 19"/>
                <a:gd name="T10" fmla="*/ 43 w 43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9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43" y="19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708B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6" name="íṩļîďé"/>
            <p:cNvSpPr/>
            <p:nvPr/>
          </p:nvSpPr>
          <p:spPr bwMode="auto">
            <a:xfrm>
              <a:off x="4962526" y="4362451"/>
              <a:ext cx="68263" cy="30163"/>
            </a:xfrm>
            <a:custGeom>
              <a:avLst/>
              <a:gdLst>
                <a:gd name="T0" fmla="*/ 43 w 43"/>
                <a:gd name="T1" fmla="*/ 0 h 19"/>
                <a:gd name="T2" fmla="*/ 43 w 43"/>
                <a:gd name="T3" fmla="*/ 0 h 19"/>
                <a:gd name="T4" fmla="*/ 0 w 43"/>
                <a:gd name="T5" fmla="*/ 0 h 19"/>
                <a:gd name="T6" fmla="*/ 0 w 43"/>
                <a:gd name="T7" fmla="*/ 19 h 19"/>
                <a:gd name="T8" fmla="*/ 43 w 43"/>
                <a:gd name="T9" fmla="*/ 19 h 19"/>
                <a:gd name="T10" fmla="*/ 43 w 43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9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43" y="19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7" name="íṥlïdê"/>
            <p:cNvSpPr/>
            <p:nvPr/>
          </p:nvSpPr>
          <p:spPr bwMode="auto">
            <a:xfrm>
              <a:off x="4962526" y="4997451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8" name="isľîḓé"/>
            <p:cNvSpPr/>
            <p:nvPr/>
          </p:nvSpPr>
          <p:spPr bwMode="auto">
            <a:xfrm>
              <a:off x="4962526" y="4997451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09" name="îṥḻïďê"/>
            <p:cNvSpPr/>
            <p:nvPr/>
          </p:nvSpPr>
          <p:spPr bwMode="auto">
            <a:xfrm>
              <a:off x="4962526" y="5026026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0" name="ïṥḻiḓê"/>
            <p:cNvSpPr/>
            <p:nvPr/>
          </p:nvSpPr>
          <p:spPr bwMode="auto">
            <a:xfrm>
              <a:off x="4962526" y="5026026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1" name="ïṥḻïdé"/>
            <p:cNvSpPr/>
            <p:nvPr/>
          </p:nvSpPr>
          <p:spPr bwMode="auto">
            <a:xfrm>
              <a:off x="4962526" y="5056188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2" name="ïṡḻïďe"/>
            <p:cNvSpPr/>
            <p:nvPr/>
          </p:nvSpPr>
          <p:spPr bwMode="auto">
            <a:xfrm>
              <a:off x="4962526" y="5056188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3" name="íṥļïḓê"/>
            <p:cNvSpPr/>
            <p:nvPr/>
          </p:nvSpPr>
          <p:spPr bwMode="auto">
            <a:xfrm>
              <a:off x="4962526" y="5086351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4" name="îŝļïḑe"/>
            <p:cNvSpPr/>
            <p:nvPr/>
          </p:nvSpPr>
          <p:spPr bwMode="auto">
            <a:xfrm>
              <a:off x="4962526" y="5086351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5" name="íśļîḓè"/>
            <p:cNvSpPr/>
            <p:nvPr/>
          </p:nvSpPr>
          <p:spPr bwMode="auto">
            <a:xfrm>
              <a:off x="4962526" y="5116513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6" name="ïṩḷídé"/>
            <p:cNvSpPr/>
            <p:nvPr/>
          </p:nvSpPr>
          <p:spPr bwMode="auto">
            <a:xfrm>
              <a:off x="4962526" y="5116513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7" name="ïś1ïḓè"/>
            <p:cNvSpPr/>
            <p:nvPr/>
          </p:nvSpPr>
          <p:spPr bwMode="auto">
            <a:xfrm>
              <a:off x="4962526" y="5145088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8" name="ïŝļïḓè"/>
            <p:cNvSpPr/>
            <p:nvPr/>
          </p:nvSpPr>
          <p:spPr bwMode="auto">
            <a:xfrm>
              <a:off x="4962526" y="5145088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19" name="íSḷïḍe"/>
            <p:cNvSpPr/>
            <p:nvPr/>
          </p:nvSpPr>
          <p:spPr bwMode="auto">
            <a:xfrm>
              <a:off x="4962526" y="5175251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0" name="işḻïḍé"/>
            <p:cNvSpPr/>
            <p:nvPr/>
          </p:nvSpPr>
          <p:spPr bwMode="auto">
            <a:xfrm>
              <a:off x="4962526" y="5175251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1" name="isļîdé"/>
            <p:cNvSpPr/>
            <p:nvPr/>
          </p:nvSpPr>
          <p:spPr bwMode="auto">
            <a:xfrm>
              <a:off x="4962526" y="5205413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2" name="íṧľidè"/>
            <p:cNvSpPr/>
            <p:nvPr/>
          </p:nvSpPr>
          <p:spPr bwMode="auto">
            <a:xfrm>
              <a:off x="4962526" y="5205413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3" name="ïṧḻiḋê"/>
            <p:cNvSpPr/>
            <p:nvPr/>
          </p:nvSpPr>
          <p:spPr bwMode="auto">
            <a:xfrm>
              <a:off x="4962526" y="5235576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4" name="îṣļiḍê"/>
            <p:cNvSpPr/>
            <p:nvPr/>
          </p:nvSpPr>
          <p:spPr bwMode="auto">
            <a:xfrm>
              <a:off x="4962526" y="5235576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5" name="îšḻîḋe"/>
            <p:cNvSpPr/>
            <p:nvPr/>
          </p:nvSpPr>
          <p:spPr bwMode="auto">
            <a:xfrm>
              <a:off x="4962526" y="5265738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6" name="îSḻíḑé"/>
            <p:cNvSpPr/>
            <p:nvPr/>
          </p:nvSpPr>
          <p:spPr bwMode="auto">
            <a:xfrm>
              <a:off x="4962526" y="5265738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7" name="ïsļiḍê"/>
            <p:cNvSpPr/>
            <p:nvPr/>
          </p:nvSpPr>
          <p:spPr bwMode="auto">
            <a:xfrm>
              <a:off x="4962526" y="5294313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8" name="ïs1ídé"/>
            <p:cNvSpPr/>
            <p:nvPr/>
          </p:nvSpPr>
          <p:spPr bwMode="auto">
            <a:xfrm>
              <a:off x="4962526" y="5294313"/>
              <a:ext cx="68263" cy="17463"/>
            </a:xfrm>
            <a:custGeom>
              <a:avLst/>
              <a:gdLst>
                <a:gd name="T0" fmla="*/ 43 w 43"/>
                <a:gd name="T1" fmla="*/ 0 h 11"/>
                <a:gd name="T2" fmla="*/ 43 w 43"/>
                <a:gd name="T3" fmla="*/ 0 h 11"/>
                <a:gd name="T4" fmla="*/ 0 w 43"/>
                <a:gd name="T5" fmla="*/ 0 h 11"/>
                <a:gd name="T6" fmla="*/ 0 w 43"/>
                <a:gd name="T7" fmla="*/ 11 h 11"/>
                <a:gd name="T8" fmla="*/ 43 w 43"/>
                <a:gd name="T9" fmla="*/ 11 h 11"/>
                <a:gd name="T10" fmla="*/ 43 w 4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1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43" y="11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29" name="iSḷïḋê"/>
            <p:cNvSpPr/>
            <p:nvPr/>
          </p:nvSpPr>
          <p:spPr bwMode="auto">
            <a:xfrm>
              <a:off x="4962526" y="5324476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66D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0" name="işḷïde"/>
            <p:cNvSpPr/>
            <p:nvPr/>
          </p:nvSpPr>
          <p:spPr bwMode="auto">
            <a:xfrm>
              <a:off x="4962526" y="5324476"/>
              <a:ext cx="68263" cy="15875"/>
            </a:xfrm>
            <a:custGeom>
              <a:avLst/>
              <a:gdLst>
                <a:gd name="T0" fmla="*/ 43 w 43"/>
                <a:gd name="T1" fmla="*/ 0 h 10"/>
                <a:gd name="T2" fmla="*/ 43 w 43"/>
                <a:gd name="T3" fmla="*/ 0 h 10"/>
                <a:gd name="T4" fmla="*/ 0 w 43"/>
                <a:gd name="T5" fmla="*/ 0 h 10"/>
                <a:gd name="T6" fmla="*/ 0 w 43"/>
                <a:gd name="T7" fmla="*/ 10 h 10"/>
                <a:gd name="T8" fmla="*/ 43 w 43"/>
                <a:gd name="T9" fmla="*/ 10 h 10"/>
                <a:gd name="T10" fmla="*/ 43 w 43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0">
                  <a:moveTo>
                    <a:pt x="43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3" y="10"/>
                  </a:lnTo>
                  <a:lnTo>
                    <a:pt x="4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1" name="îṣļíḑê"/>
            <p:cNvSpPr/>
            <p:nvPr/>
          </p:nvSpPr>
          <p:spPr bwMode="auto">
            <a:xfrm>
              <a:off x="4695826" y="4254501"/>
              <a:ext cx="38100" cy="1173163"/>
            </a:xfrm>
            <a:custGeom>
              <a:avLst/>
              <a:gdLst>
                <a:gd name="T0" fmla="*/ 24 w 24"/>
                <a:gd name="T1" fmla="*/ 0 h 739"/>
                <a:gd name="T2" fmla="*/ 24 w 24"/>
                <a:gd name="T3" fmla="*/ 0 h 739"/>
                <a:gd name="T4" fmla="*/ 24 w 24"/>
                <a:gd name="T5" fmla="*/ 56 h 739"/>
                <a:gd name="T6" fmla="*/ 0 w 24"/>
                <a:gd name="T7" fmla="*/ 56 h 739"/>
                <a:gd name="T8" fmla="*/ 24 w 24"/>
                <a:gd name="T9" fmla="*/ 56 h 739"/>
                <a:gd name="T10" fmla="*/ 24 w 24"/>
                <a:gd name="T11" fmla="*/ 68 h 739"/>
                <a:gd name="T12" fmla="*/ 24 w 24"/>
                <a:gd name="T13" fmla="*/ 87 h 739"/>
                <a:gd name="T14" fmla="*/ 24 w 24"/>
                <a:gd name="T15" fmla="*/ 99 h 739"/>
                <a:gd name="T16" fmla="*/ 24 w 24"/>
                <a:gd name="T17" fmla="*/ 118 h 739"/>
                <a:gd name="T18" fmla="*/ 24 w 24"/>
                <a:gd name="T19" fmla="*/ 739 h 739"/>
                <a:gd name="T20" fmla="*/ 24 w 24"/>
                <a:gd name="T21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739">
                  <a:moveTo>
                    <a:pt x="24" y="0"/>
                  </a:moveTo>
                  <a:lnTo>
                    <a:pt x="24" y="0"/>
                  </a:lnTo>
                  <a:lnTo>
                    <a:pt x="24" y="56"/>
                  </a:lnTo>
                  <a:lnTo>
                    <a:pt x="0" y="56"/>
                  </a:lnTo>
                  <a:lnTo>
                    <a:pt x="24" y="56"/>
                  </a:lnTo>
                  <a:lnTo>
                    <a:pt x="24" y="68"/>
                  </a:lnTo>
                  <a:lnTo>
                    <a:pt x="24" y="87"/>
                  </a:lnTo>
                  <a:lnTo>
                    <a:pt x="24" y="99"/>
                  </a:lnTo>
                  <a:lnTo>
                    <a:pt x="24" y="118"/>
                  </a:lnTo>
                  <a:lnTo>
                    <a:pt x="24" y="73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CFD1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2" name="îṡliḍe"/>
            <p:cNvSpPr/>
            <p:nvPr/>
          </p:nvSpPr>
          <p:spPr bwMode="auto">
            <a:xfrm>
              <a:off x="4695826" y="4254501"/>
              <a:ext cx="38100" cy="1173163"/>
            </a:xfrm>
            <a:custGeom>
              <a:avLst/>
              <a:gdLst>
                <a:gd name="T0" fmla="*/ 24 w 24"/>
                <a:gd name="T1" fmla="*/ 0 h 739"/>
                <a:gd name="T2" fmla="*/ 24 w 24"/>
                <a:gd name="T3" fmla="*/ 0 h 739"/>
                <a:gd name="T4" fmla="*/ 24 w 24"/>
                <a:gd name="T5" fmla="*/ 56 h 739"/>
                <a:gd name="T6" fmla="*/ 0 w 24"/>
                <a:gd name="T7" fmla="*/ 56 h 739"/>
                <a:gd name="T8" fmla="*/ 24 w 24"/>
                <a:gd name="T9" fmla="*/ 56 h 739"/>
                <a:gd name="T10" fmla="*/ 24 w 24"/>
                <a:gd name="T11" fmla="*/ 68 h 739"/>
                <a:gd name="T12" fmla="*/ 24 w 24"/>
                <a:gd name="T13" fmla="*/ 87 h 739"/>
                <a:gd name="T14" fmla="*/ 24 w 24"/>
                <a:gd name="T15" fmla="*/ 99 h 739"/>
                <a:gd name="T16" fmla="*/ 24 w 24"/>
                <a:gd name="T17" fmla="*/ 118 h 739"/>
                <a:gd name="T18" fmla="*/ 24 w 24"/>
                <a:gd name="T19" fmla="*/ 739 h 739"/>
                <a:gd name="T20" fmla="*/ 24 w 24"/>
                <a:gd name="T21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739">
                  <a:moveTo>
                    <a:pt x="24" y="0"/>
                  </a:moveTo>
                  <a:lnTo>
                    <a:pt x="24" y="0"/>
                  </a:lnTo>
                  <a:lnTo>
                    <a:pt x="24" y="56"/>
                  </a:lnTo>
                  <a:lnTo>
                    <a:pt x="0" y="56"/>
                  </a:lnTo>
                  <a:lnTo>
                    <a:pt x="24" y="56"/>
                  </a:lnTo>
                  <a:lnTo>
                    <a:pt x="24" y="68"/>
                  </a:lnTo>
                  <a:lnTo>
                    <a:pt x="24" y="87"/>
                  </a:lnTo>
                  <a:lnTo>
                    <a:pt x="24" y="99"/>
                  </a:lnTo>
                  <a:lnTo>
                    <a:pt x="24" y="118"/>
                  </a:lnTo>
                  <a:lnTo>
                    <a:pt x="24" y="739"/>
                  </a:lnTo>
                  <a:lnTo>
                    <a:pt x="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3" name="íṩ1îḍè"/>
            <p:cNvSpPr/>
            <p:nvPr/>
          </p:nvSpPr>
          <p:spPr bwMode="auto">
            <a:xfrm>
              <a:off x="4691063" y="4343401"/>
              <a:ext cx="42863" cy="1084263"/>
            </a:xfrm>
            <a:custGeom>
              <a:avLst/>
              <a:gdLst>
                <a:gd name="T0" fmla="*/ 27 w 27"/>
                <a:gd name="T1" fmla="*/ 62 h 683"/>
                <a:gd name="T2" fmla="*/ 0 w 27"/>
                <a:gd name="T3" fmla="*/ 62 h 683"/>
                <a:gd name="T4" fmla="*/ 0 w 27"/>
                <a:gd name="T5" fmla="*/ 683 h 683"/>
                <a:gd name="T6" fmla="*/ 12 w 27"/>
                <a:gd name="T7" fmla="*/ 669 h 683"/>
                <a:gd name="T8" fmla="*/ 27 w 27"/>
                <a:gd name="T9" fmla="*/ 683 h 683"/>
                <a:gd name="T10" fmla="*/ 27 w 27"/>
                <a:gd name="T11" fmla="*/ 62 h 683"/>
                <a:gd name="T12" fmla="*/ 27 w 27"/>
                <a:gd name="T13" fmla="*/ 31 h 683"/>
                <a:gd name="T14" fmla="*/ 0 w 27"/>
                <a:gd name="T15" fmla="*/ 31 h 683"/>
                <a:gd name="T16" fmla="*/ 0 w 27"/>
                <a:gd name="T17" fmla="*/ 43 h 683"/>
                <a:gd name="T18" fmla="*/ 27 w 27"/>
                <a:gd name="T19" fmla="*/ 43 h 683"/>
                <a:gd name="T20" fmla="*/ 27 w 27"/>
                <a:gd name="T21" fmla="*/ 31 h 683"/>
                <a:gd name="T22" fmla="*/ 27 w 27"/>
                <a:gd name="T23" fmla="*/ 0 h 683"/>
                <a:gd name="T24" fmla="*/ 3 w 27"/>
                <a:gd name="T25" fmla="*/ 0 h 683"/>
                <a:gd name="T26" fmla="*/ 0 w 27"/>
                <a:gd name="T27" fmla="*/ 0 h 683"/>
                <a:gd name="T28" fmla="*/ 0 w 27"/>
                <a:gd name="T29" fmla="*/ 12 h 683"/>
                <a:gd name="T30" fmla="*/ 27 w 27"/>
                <a:gd name="T31" fmla="*/ 12 h 683"/>
                <a:gd name="T32" fmla="*/ 27 w 27"/>
                <a:gd name="T33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683">
                  <a:moveTo>
                    <a:pt x="27" y="62"/>
                  </a:moveTo>
                  <a:lnTo>
                    <a:pt x="0" y="62"/>
                  </a:lnTo>
                  <a:lnTo>
                    <a:pt x="0" y="683"/>
                  </a:lnTo>
                  <a:lnTo>
                    <a:pt x="12" y="669"/>
                  </a:lnTo>
                  <a:lnTo>
                    <a:pt x="27" y="683"/>
                  </a:lnTo>
                  <a:lnTo>
                    <a:pt x="27" y="62"/>
                  </a:lnTo>
                  <a:close/>
                  <a:moveTo>
                    <a:pt x="27" y="31"/>
                  </a:moveTo>
                  <a:lnTo>
                    <a:pt x="0" y="31"/>
                  </a:lnTo>
                  <a:lnTo>
                    <a:pt x="0" y="43"/>
                  </a:lnTo>
                  <a:lnTo>
                    <a:pt x="27" y="43"/>
                  </a:lnTo>
                  <a:lnTo>
                    <a:pt x="27" y="31"/>
                  </a:lnTo>
                  <a:close/>
                  <a:moveTo>
                    <a:pt x="27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7" y="12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E1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4" name="ï$ḷíḑe"/>
            <p:cNvSpPr/>
            <p:nvPr/>
          </p:nvSpPr>
          <p:spPr bwMode="auto">
            <a:xfrm>
              <a:off x="4691063" y="4343401"/>
              <a:ext cx="42863" cy="1084263"/>
            </a:xfrm>
            <a:custGeom>
              <a:avLst/>
              <a:gdLst>
                <a:gd name="T0" fmla="*/ 27 w 27"/>
                <a:gd name="T1" fmla="*/ 62 h 683"/>
                <a:gd name="T2" fmla="*/ 0 w 27"/>
                <a:gd name="T3" fmla="*/ 62 h 683"/>
                <a:gd name="T4" fmla="*/ 0 w 27"/>
                <a:gd name="T5" fmla="*/ 683 h 683"/>
                <a:gd name="T6" fmla="*/ 12 w 27"/>
                <a:gd name="T7" fmla="*/ 669 h 683"/>
                <a:gd name="T8" fmla="*/ 27 w 27"/>
                <a:gd name="T9" fmla="*/ 683 h 683"/>
                <a:gd name="T10" fmla="*/ 27 w 27"/>
                <a:gd name="T11" fmla="*/ 62 h 683"/>
                <a:gd name="T12" fmla="*/ 27 w 27"/>
                <a:gd name="T13" fmla="*/ 31 h 683"/>
                <a:gd name="T14" fmla="*/ 0 w 27"/>
                <a:gd name="T15" fmla="*/ 31 h 683"/>
                <a:gd name="T16" fmla="*/ 0 w 27"/>
                <a:gd name="T17" fmla="*/ 43 h 683"/>
                <a:gd name="T18" fmla="*/ 27 w 27"/>
                <a:gd name="T19" fmla="*/ 43 h 683"/>
                <a:gd name="T20" fmla="*/ 27 w 27"/>
                <a:gd name="T21" fmla="*/ 31 h 683"/>
                <a:gd name="T22" fmla="*/ 27 w 27"/>
                <a:gd name="T23" fmla="*/ 0 h 683"/>
                <a:gd name="T24" fmla="*/ 3 w 27"/>
                <a:gd name="T25" fmla="*/ 0 h 683"/>
                <a:gd name="T26" fmla="*/ 0 w 27"/>
                <a:gd name="T27" fmla="*/ 0 h 683"/>
                <a:gd name="T28" fmla="*/ 0 w 27"/>
                <a:gd name="T29" fmla="*/ 12 h 683"/>
                <a:gd name="T30" fmla="*/ 27 w 27"/>
                <a:gd name="T31" fmla="*/ 12 h 683"/>
                <a:gd name="T32" fmla="*/ 27 w 27"/>
                <a:gd name="T33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683">
                  <a:moveTo>
                    <a:pt x="27" y="62"/>
                  </a:moveTo>
                  <a:lnTo>
                    <a:pt x="0" y="62"/>
                  </a:lnTo>
                  <a:lnTo>
                    <a:pt x="0" y="683"/>
                  </a:lnTo>
                  <a:lnTo>
                    <a:pt x="12" y="669"/>
                  </a:lnTo>
                  <a:lnTo>
                    <a:pt x="27" y="683"/>
                  </a:lnTo>
                  <a:lnTo>
                    <a:pt x="27" y="62"/>
                  </a:lnTo>
                  <a:moveTo>
                    <a:pt x="27" y="31"/>
                  </a:moveTo>
                  <a:lnTo>
                    <a:pt x="0" y="31"/>
                  </a:lnTo>
                  <a:lnTo>
                    <a:pt x="0" y="43"/>
                  </a:lnTo>
                  <a:lnTo>
                    <a:pt x="27" y="43"/>
                  </a:lnTo>
                  <a:lnTo>
                    <a:pt x="27" y="31"/>
                  </a:lnTo>
                  <a:moveTo>
                    <a:pt x="27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27" y="12"/>
                  </a:ln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5" name="íŝḷiḋé"/>
            <p:cNvSpPr/>
            <p:nvPr/>
          </p:nvSpPr>
          <p:spPr bwMode="auto">
            <a:xfrm>
              <a:off x="4691063" y="5405438"/>
              <a:ext cx="42863" cy="22225"/>
            </a:xfrm>
            <a:custGeom>
              <a:avLst/>
              <a:gdLst>
                <a:gd name="T0" fmla="*/ 12 w 27"/>
                <a:gd name="T1" fmla="*/ 0 h 14"/>
                <a:gd name="T2" fmla="*/ 0 w 27"/>
                <a:gd name="T3" fmla="*/ 14 h 14"/>
                <a:gd name="T4" fmla="*/ 27 w 27"/>
                <a:gd name="T5" fmla="*/ 14 h 14"/>
                <a:gd name="T6" fmla="*/ 12 w 2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4">
                  <a:moveTo>
                    <a:pt x="12" y="0"/>
                  </a:moveTo>
                  <a:lnTo>
                    <a:pt x="0" y="14"/>
                  </a:lnTo>
                  <a:lnTo>
                    <a:pt x="27" y="1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D1B5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6" name="ïş1íḑê"/>
            <p:cNvSpPr/>
            <p:nvPr/>
          </p:nvSpPr>
          <p:spPr bwMode="auto">
            <a:xfrm>
              <a:off x="4691063" y="5405438"/>
              <a:ext cx="42863" cy="22225"/>
            </a:xfrm>
            <a:custGeom>
              <a:avLst/>
              <a:gdLst>
                <a:gd name="T0" fmla="*/ 12 w 27"/>
                <a:gd name="T1" fmla="*/ 0 h 14"/>
                <a:gd name="T2" fmla="*/ 0 w 27"/>
                <a:gd name="T3" fmla="*/ 14 h 14"/>
                <a:gd name="T4" fmla="*/ 27 w 27"/>
                <a:gd name="T5" fmla="*/ 14 h 14"/>
                <a:gd name="T6" fmla="*/ 12 w 2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4">
                  <a:moveTo>
                    <a:pt x="12" y="0"/>
                  </a:moveTo>
                  <a:lnTo>
                    <a:pt x="0" y="14"/>
                  </a:lnTo>
                  <a:lnTo>
                    <a:pt x="27" y="14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7" name="íṩļiďê"/>
            <p:cNvSpPr/>
            <p:nvPr/>
          </p:nvSpPr>
          <p:spPr bwMode="auto">
            <a:xfrm>
              <a:off x="4691063" y="4208463"/>
              <a:ext cx="42863" cy="134938"/>
            </a:xfrm>
            <a:custGeom>
              <a:avLst/>
              <a:gdLst>
                <a:gd name="T0" fmla="*/ 0 w 16"/>
                <a:gd name="T1" fmla="*/ 0 h 50"/>
                <a:gd name="T2" fmla="*/ 0 w 16"/>
                <a:gd name="T3" fmla="*/ 50 h 50"/>
                <a:gd name="T4" fmla="*/ 2 w 16"/>
                <a:gd name="T5" fmla="*/ 50 h 50"/>
                <a:gd name="T6" fmla="*/ 16 w 16"/>
                <a:gd name="T7" fmla="*/ 50 h 50"/>
                <a:gd name="T8" fmla="*/ 16 w 16"/>
                <a:gd name="T9" fmla="*/ 17 h 50"/>
                <a:gd name="T10" fmla="*/ 16 w 16"/>
                <a:gd name="T11" fmla="*/ 15 h 50"/>
                <a:gd name="T12" fmla="*/ 0 w 16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7"/>
                    <a:pt x="9" y="0"/>
                    <a:pt x="0" y="0"/>
                  </a:cubicBezTo>
                </a:path>
              </a:pathLst>
            </a:custGeom>
            <a:solidFill>
              <a:srgbClr val="5D5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8" name="íšļîḑê"/>
            <p:cNvSpPr/>
            <p:nvPr/>
          </p:nvSpPr>
          <p:spPr bwMode="auto">
            <a:xfrm>
              <a:off x="4691063" y="4362451"/>
              <a:ext cx="42863" cy="30163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0 h 19"/>
                <a:gd name="T4" fmla="*/ 0 w 27"/>
                <a:gd name="T5" fmla="*/ 0 h 19"/>
                <a:gd name="T6" fmla="*/ 0 w 27"/>
                <a:gd name="T7" fmla="*/ 19 h 19"/>
                <a:gd name="T8" fmla="*/ 27 w 27"/>
                <a:gd name="T9" fmla="*/ 19 h 19"/>
                <a:gd name="T10" fmla="*/ 27 w 2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27" y="1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343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39" name="îṥļídê"/>
            <p:cNvSpPr/>
            <p:nvPr/>
          </p:nvSpPr>
          <p:spPr bwMode="auto">
            <a:xfrm>
              <a:off x="4691063" y="4362451"/>
              <a:ext cx="42863" cy="30163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0 h 19"/>
                <a:gd name="T4" fmla="*/ 0 w 27"/>
                <a:gd name="T5" fmla="*/ 0 h 19"/>
                <a:gd name="T6" fmla="*/ 0 w 27"/>
                <a:gd name="T7" fmla="*/ 19 h 19"/>
                <a:gd name="T8" fmla="*/ 27 w 27"/>
                <a:gd name="T9" fmla="*/ 19 h 19"/>
                <a:gd name="T10" fmla="*/ 27 w 2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27" y="19"/>
                  </a:ln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0" name="í$ḻídê"/>
            <p:cNvSpPr/>
            <p:nvPr/>
          </p:nvSpPr>
          <p:spPr bwMode="auto">
            <a:xfrm>
              <a:off x="4691063" y="4411663"/>
              <a:ext cx="42863" cy="30163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0 h 19"/>
                <a:gd name="T4" fmla="*/ 0 w 27"/>
                <a:gd name="T5" fmla="*/ 0 h 19"/>
                <a:gd name="T6" fmla="*/ 0 w 27"/>
                <a:gd name="T7" fmla="*/ 19 h 19"/>
                <a:gd name="T8" fmla="*/ 27 w 27"/>
                <a:gd name="T9" fmla="*/ 19 h 19"/>
                <a:gd name="T10" fmla="*/ 27 w 2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27" y="1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343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1" name="íṩ1îḋè"/>
            <p:cNvSpPr/>
            <p:nvPr/>
          </p:nvSpPr>
          <p:spPr bwMode="auto">
            <a:xfrm>
              <a:off x="4691063" y="4411663"/>
              <a:ext cx="42863" cy="30163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0 h 19"/>
                <a:gd name="T4" fmla="*/ 0 w 27"/>
                <a:gd name="T5" fmla="*/ 0 h 19"/>
                <a:gd name="T6" fmla="*/ 0 w 27"/>
                <a:gd name="T7" fmla="*/ 19 h 19"/>
                <a:gd name="T8" fmla="*/ 27 w 27"/>
                <a:gd name="T9" fmla="*/ 19 h 19"/>
                <a:gd name="T10" fmla="*/ 27 w 2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27" y="19"/>
                  </a:lnTo>
                  <a:lnTo>
                    <a:pt x="2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2" name="ïşḻíḍê"/>
            <p:cNvSpPr/>
            <p:nvPr/>
          </p:nvSpPr>
          <p:spPr bwMode="auto">
            <a:xfrm>
              <a:off x="4200526" y="1624013"/>
              <a:ext cx="658813" cy="239713"/>
            </a:xfrm>
            <a:custGeom>
              <a:avLst/>
              <a:gdLst>
                <a:gd name="T0" fmla="*/ 0 w 243"/>
                <a:gd name="T1" fmla="*/ 44 h 88"/>
                <a:gd name="T2" fmla="*/ 44 w 243"/>
                <a:gd name="T3" fmla="*/ 0 h 88"/>
                <a:gd name="T4" fmla="*/ 243 w 243"/>
                <a:gd name="T5" fmla="*/ 0 h 88"/>
                <a:gd name="T6" fmla="*/ 243 w 243"/>
                <a:gd name="T7" fmla="*/ 88 h 88"/>
                <a:gd name="T8" fmla="*/ 44 w 243"/>
                <a:gd name="T9" fmla="*/ 88 h 88"/>
                <a:gd name="T10" fmla="*/ 0 w 243"/>
                <a:gd name="T11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3" h="88">
                  <a:moveTo>
                    <a:pt x="0" y="44"/>
                  </a:moveTo>
                  <a:cubicBezTo>
                    <a:pt x="0" y="20"/>
                    <a:pt x="19" y="0"/>
                    <a:pt x="44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88"/>
                    <a:pt x="243" y="88"/>
                    <a:pt x="243" y="88"/>
                  </a:cubicBezTo>
                  <a:cubicBezTo>
                    <a:pt x="44" y="88"/>
                    <a:pt x="44" y="88"/>
                    <a:pt x="44" y="88"/>
                  </a:cubicBezTo>
                  <a:cubicBezTo>
                    <a:pt x="19" y="88"/>
                    <a:pt x="0" y="68"/>
                    <a:pt x="0" y="44"/>
                  </a:cubicBezTo>
                </a:path>
              </a:pathLst>
            </a:custGeom>
            <a:solidFill>
              <a:srgbClr val="FA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3" name="îṧľïďé"/>
            <p:cNvSpPr/>
            <p:nvPr/>
          </p:nvSpPr>
          <p:spPr bwMode="auto">
            <a:xfrm>
              <a:off x="4859338" y="1662113"/>
              <a:ext cx="179388" cy="163513"/>
            </a:xfrm>
            <a:prstGeom prst="rect">
              <a:avLst/>
            </a:prstGeom>
            <a:solidFill>
              <a:srgbClr val="F0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4" name="îṣ1ïḍé"/>
            <p:cNvSpPr/>
            <p:nvPr/>
          </p:nvSpPr>
          <p:spPr bwMode="auto">
            <a:xfrm>
              <a:off x="4859338" y="1662113"/>
              <a:ext cx="179388" cy="163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5" name="iṥḻíďè"/>
            <p:cNvSpPr/>
            <p:nvPr/>
          </p:nvSpPr>
          <p:spPr bwMode="auto">
            <a:xfrm>
              <a:off x="4989513" y="1700213"/>
              <a:ext cx="23813" cy="2540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6" name="ïšľïḓè"/>
            <p:cNvSpPr/>
            <p:nvPr/>
          </p:nvSpPr>
          <p:spPr bwMode="auto">
            <a:xfrm>
              <a:off x="4989513" y="1762126"/>
              <a:ext cx="23813" cy="2540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7" name="îṧļiďé"/>
            <p:cNvSpPr/>
            <p:nvPr/>
          </p:nvSpPr>
          <p:spPr bwMode="auto">
            <a:xfrm>
              <a:off x="4859338" y="1738313"/>
              <a:ext cx="111125" cy="11113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8" name="ïṩ1îḓe"/>
            <p:cNvSpPr/>
            <p:nvPr/>
          </p:nvSpPr>
          <p:spPr bwMode="auto">
            <a:xfrm>
              <a:off x="4859338" y="1738313"/>
              <a:ext cx="111125" cy="11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49" name="íṥliḓè"/>
            <p:cNvSpPr/>
            <p:nvPr/>
          </p:nvSpPr>
          <p:spPr bwMode="auto">
            <a:xfrm>
              <a:off x="4200526" y="1743076"/>
              <a:ext cx="658813" cy="120650"/>
            </a:xfrm>
            <a:custGeom>
              <a:avLst/>
              <a:gdLst>
                <a:gd name="T0" fmla="*/ 221 w 243"/>
                <a:gd name="T1" fmla="*/ 0 h 44"/>
                <a:gd name="T2" fmla="*/ 0 w 243"/>
                <a:gd name="T3" fmla="*/ 0 h 44"/>
                <a:gd name="T4" fmla="*/ 0 w 243"/>
                <a:gd name="T5" fmla="*/ 0 h 44"/>
                <a:gd name="T6" fmla="*/ 44 w 243"/>
                <a:gd name="T7" fmla="*/ 44 h 44"/>
                <a:gd name="T8" fmla="*/ 243 w 243"/>
                <a:gd name="T9" fmla="*/ 44 h 44"/>
                <a:gd name="T10" fmla="*/ 221 w 243"/>
                <a:gd name="T11" fmla="*/ 44 h 44"/>
                <a:gd name="T12" fmla="*/ 221 w 243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3" h="44">
                  <a:moveTo>
                    <a:pt x="22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19" y="44"/>
                    <a:pt x="44" y="44"/>
                  </a:cubicBezTo>
                  <a:cubicBezTo>
                    <a:pt x="243" y="44"/>
                    <a:pt x="243" y="44"/>
                    <a:pt x="243" y="44"/>
                  </a:cubicBezTo>
                  <a:cubicBezTo>
                    <a:pt x="221" y="44"/>
                    <a:pt x="221" y="44"/>
                    <a:pt x="221" y="44"/>
                  </a:cubicBezTo>
                  <a:cubicBezTo>
                    <a:pt x="221" y="0"/>
                    <a:pt x="221" y="0"/>
                    <a:pt x="221" y="0"/>
                  </a:cubicBezTo>
                </a:path>
              </a:pathLst>
            </a:custGeom>
            <a:solidFill>
              <a:srgbClr val="E1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0" name="îṩ1íḑé"/>
            <p:cNvSpPr/>
            <p:nvPr/>
          </p:nvSpPr>
          <p:spPr bwMode="auto">
            <a:xfrm>
              <a:off x="4799013" y="1624013"/>
              <a:ext cx="60325" cy="119063"/>
            </a:xfrm>
            <a:prstGeom prst="rect">
              <a:avLst/>
            </a:prstGeom>
            <a:solidFill>
              <a:srgbClr val="E1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1" name="îṥ1îḍè"/>
            <p:cNvSpPr/>
            <p:nvPr/>
          </p:nvSpPr>
          <p:spPr bwMode="auto">
            <a:xfrm>
              <a:off x="4799013" y="1624013"/>
              <a:ext cx="60325" cy="119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2" name="íš1iḍe"/>
            <p:cNvSpPr/>
            <p:nvPr/>
          </p:nvSpPr>
          <p:spPr bwMode="auto">
            <a:xfrm flipH="1">
              <a:off x="4859338" y="1662113"/>
              <a:ext cx="0" cy="80963"/>
            </a:xfrm>
            <a:custGeom>
              <a:avLst/>
              <a:gdLst>
                <a:gd name="T0" fmla="*/ 0 h 51"/>
                <a:gd name="T1" fmla="*/ 0 h 51"/>
                <a:gd name="T2" fmla="*/ 51 h 51"/>
                <a:gd name="T3" fmla="*/ 48 h 51"/>
                <a:gd name="T4" fmla="*/ 0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lnTo>
                    <a:pt x="0" y="0"/>
                  </a:lnTo>
                  <a:lnTo>
                    <a:pt x="0" y="51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3" name="iṣḷîďê"/>
            <p:cNvSpPr/>
            <p:nvPr/>
          </p:nvSpPr>
          <p:spPr bwMode="auto">
            <a:xfrm flipH="1">
              <a:off x="4859338" y="1662113"/>
              <a:ext cx="0" cy="80963"/>
            </a:xfrm>
            <a:custGeom>
              <a:avLst/>
              <a:gdLst>
                <a:gd name="T0" fmla="*/ 0 h 51"/>
                <a:gd name="T1" fmla="*/ 0 h 51"/>
                <a:gd name="T2" fmla="*/ 51 h 51"/>
                <a:gd name="T3" fmla="*/ 48 h 51"/>
                <a:gd name="T4" fmla="*/ 0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lnTo>
                    <a:pt x="0" y="0"/>
                  </a:lnTo>
                  <a:lnTo>
                    <a:pt x="0" y="51"/>
                  </a:lnTo>
                  <a:lnTo>
                    <a:pt x="0" y="4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4" name="îṡḷïďè"/>
            <p:cNvSpPr/>
            <p:nvPr/>
          </p:nvSpPr>
          <p:spPr bwMode="auto">
            <a:xfrm flipH="1">
              <a:off x="4859338" y="1738313"/>
              <a:ext cx="0" cy="11113"/>
            </a:xfrm>
            <a:custGeom>
              <a:avLst/>
              <a:gdLst>
                <a:gd name="T0" fmla="*/ 0 h 7"/>
                <a:gd name="T1" fmla="*/ 0 h 7"/>
                <a:gd name="T2" fmla="*/ 3 h 7"/>
                <a:gd name="T3" fmla="*/ 7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3B5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5" name="iṣ1ide"/>
            <p:cNvSpPr/>
            <p:nvPr/>
          </p:nvSpPr>
          <p:spPr bwMode="auto">
            <a:xfrm flipH="1">
              <a:off x="4859338" y="1738313"/>
              <a:ext cx="0" cy="11113"/>
            </a:xfrm>
            <a:custGeom>
              <a:avLst/>
              <a:gdLst>
                <a:gd name="T0" fmla="*/ 0 h 7"/>
                <a:gd name="T1" fmla="*/ 0 h 7"/>
                <a:gd name="T2" fmla="*/ 3 h 7"/>
                <a:gd name="T3" fmla="*/ 7 h 7"/>
                <a:gd name="T4" fmla="*/ 0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7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6" name="íslïḑè"/>
            <p:cNvSpPr/>
            <p:nvPr/>
          </p:nvSpPr>
          <p:spPr bwMode="auto">
            <a:xfrm>
              <a:off x="4799013" y="1743076"/>
              <a:ext cx="60325" cy="120650"/>
            </a:xfrm>
            <a:prstGeom prst="rect">
              <a:avLst/>
            </a:prstGeom>
            <a:solidFill>
              <a:srgbClr val="CB5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7" name="îś1îḋê"/>
            <p:cNvSpPr/>
            <p:nvPr/>
          </p:nvSpPr>
          <p:spPr bwMode="auto">
            <a:xfrm>
              <a:off x="4799013" y="1743076"/>
              <a:ext cx="60325" cy="120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8" name="iṡlide"/>
            <p:cNvSpPr/>
            <p:nvPr/>
          </p:nvSpPr>
          <p:spPr bwMode="auto">
            <a:xfrm flipH="1">
              <a:off x="4859338" y="1743076"/>
              <a:ext cx="0" cy="82550"/>
            </a:xfrm>
            <a:custGeom>
              <a:avLst/>
              <a:gdLst>
                <a:gd name="T0" fmla="*/ 0 h 52"/>
                <a:gd name="T1" fmla="*/ 0 h 52"/>
                <a:gd name="T2" fmla="*/ 52 h 52"/>
                <a:gd name="T3" fmla="*/ 4 h 52"/>
                <a:gd name="T4" fmla="*/ 0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lnTo>
                    <a:pt x="0" y="0"/>
                  </a:lnTo>
                  <a:lnTo>
                    <a:pt x="0" y="52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C2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59" name="î$ļiďe"/>
            <p:cNvSpPr/>
            <p:nvPr/>
          </p:nvSpPr>
          <p:spPr bwMode="auto">
            <a:xfrm flipH="1">
              <a:off x="4859338" y="1743076"/>
              <a:ext cx="0" cy="82550"/>
            </a:xfrm>
            <a:custGeom>
              <a:avLst/>
              <a:gdLst>
                <a:gd name="T0" fmla="*/ 0 h 52"/>
                <a:gd name="T1" fmla="*/ 0 h 52"/>
                <a:gd name="T2" fmla="*/ 52 h 52"/>
                <a:gd name="T3" fmla="*/ 4 h 52"/>
                <a:gd name="T4" fmla="*/ 0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lnTo>
                    <a:pt x="0" y="0"/>
                  </a:lnTo>
                  <a:lnTo>
                    <a:pt x="0" y="52"/>
                  </a:lnTo>
                  <a:lnTo>
                    <a:pt x="0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0" name="iṧļîḑé"/>
            <p:cNvSpPr/>
            <p:nvPr/>
          </p:nvSpPr>
          <p:spPr bwMode="auto">
            <a:xfrm>
              <a:off x="4051301" y="3978276"/>
              <a:ext cx="355600" cy="1912938"/>
            </a:xfrm>
            <a:prstGeom prst="rect">
              <a:avLst/>
            </a:prstGeom>
            <a:solidFill>
              <a:srgbClr val="8EC8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1" name="íṡḷïḓe"/>
            <p:cNvSpPr/>
            <p:nvPr/>
          </p:nvSpPr>
          <p:spPr bwMode="auto">
            <a:xfrm>
              <a:off x="4300538" y="3978276"/>
              <a:ext cx="106363" cy="1912938"/>
            </a:xfrm>
            <a:prstGeom prst="rect">
              <a:avLst/>
            </a:prstGeom>
            <a:solidFill>
              <a:srgbClr val="6CBB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2" name="ï$1íďé"/>
            <p:cNvSpPr/>
            <p:nvPr/>
          </p:nvSpPr>
          <p:spPr bwMode="auto">
            <a:xfrm>
              <a:off x="4051301" y="4019551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3" name="ïšlîḑé"/>
            <p:cNvSpPr/>
            <p:nvPr/>
          </p:nvSpPr>
          <p:spPr bwMode="auto">
            <a:xfrm>
              <a:off x="4051301" y="410527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4" name="işļiḍê"/>
            <p:cNvSpPr/>
            <p:nvPr/>
          </p:nvSpPr>
          <p:spPr bwMode="auto">
            <a:xfrm>
              <a:off x="4051301" y="4192588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5" name="î$liďé"/>
            <p:cNvSpPr/>
            <p:nvPr/>
          </p:nvSpPr>
          <p:spPr bwMode="auto">
            <a:xfrm>
              <a:off x="4051301" y="427831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6" name="îšḷíḍê"/>
            <p:cNvSpPr/>
            <p:nvPr/>
          </p:nvSpPr>
          <p:spPr bwMode="auto">
            <a:xfrm>
              <a:off x="4051301" y="436562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7" name="iśḷïḋê"/>
            <p:cNvSpPr/>
            <p:nvPr/>
          </p:nvSpPr>
          <p:spPr bwMode="auto">
            <a:xfrm>
              <a:off x="4051301" y="4452938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8" name="islïḋê"/>
            <p:cNvSpPr/>
            <p:nvPr/>
          </p:nvSpPr>
          <p:spPr bwMode="auto">
            <a:xfrm>
              <a:off x="4051301" y="453866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69" name="ïś1iḍé"/>
            <p:cNvSpPr/>
            <p:nvPr/>
          </p:nvSpPr>
          <p:spPr bwMode="auto">
            <a:xfrm>
              <a:off x="4051301" y="462597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0" name="iśḻïdé"/>
            <p:cNvSpPr/>
            <p:nvPr/>
          </p:nvSpPr>
          <p:spPr bwMode="auto">
            <a:xfrm>
              <a:off x="4051301" y="4711701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1" name="ïṣlíḓe"/>
            <p:cNvSpPr/>
            <p:nvPr/>
          </p:nvSpPr>
          <p:spPr bwMode="auto">
            <a:xfrm>
              <a:off x="4051301" y="479901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2" name="iṩļíḑè"/>
            <p:cNvSpPr/>
            <p:nvPr/>
          </p:nvSpPr>
          <p:spPr bwMode="auto">
            <a:xfrm>
              <a:off x="4051301" y="488632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3" name="ï$ļîdè"/>
            <p:cNvSpPr/>
            <p:nvPr/>
          </p:nvSpPr>
          <p:spPr bwMode="auto">
            <a:xfrm>
              <a:off x="4051301" y="4972051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4" name="îšḻíḋé"/>
            <p:cNvSpPr/>
            <p:nvPr/>
          </p:nvSpPr>
          <p:spPr bwMode="auto">
            <a:xfrm>
              <a:off x="4051301" y="505936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5" name="îṣľiḋe"/>
            <p:cNvSpPr/>
            <p:nvPr/>
          </p:nvSpPr>
          <p:spPr bwMode="auto">
            <a:xfrm>
              <a:off x="4051301" y="5145088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6" name="ïś1idé"/>
            <p:cNvSpPr/>
            <p:nvPr/>
          </p:nvSpPr>
          <p:spPr bwMode="auto">
            <a:xfrm>
              <a:off x="4051301" y="5232401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7" name="îṣľiḓê"/>
            <p:cNvSpPr/>
            <p:nvPr/>
          </p:nvSpPr>
          <p:spPr bwMode="auto">
            <a:xfrm>
              <a:off x="4051301" y="531971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8" name="íṥḷïḋe"/>
            <p:cNvSpPr/>
            <p:nvPr/>
          </p:nvSpPr>
          <p:spPr bwMode="auto">
            <a:xfrm>
              <a:off x="4051301" y="5405438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79" name="iṣlîḋe"/>
            <p:cNvSpPr/>
            <p:nvPr/>
          </p:nvSpPr>
          <p:spPr bwMode="auto">
            <a:xfrm>
              <a:off x="4051301" y="5492751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0" name="îṣľîḓe"/>
            <p:cNvSpPr/>
            <p:nvPr/>
          </p:nvSpPr>
          <p:spPr bwMode="auto">
            <a:xfrm>
              <a:off x="4051301" y="557847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1" name="îşlîḍè"/>
            <p:cNvSpPr/>
            <p:nvPr/>
          </p:nvSpPr>
          <p:spPr bwMode="auto">
            <a:xfrm>
              <a:off x="4051301" y="5662613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2" name="iṣ1ïďè"/>
            <p:cNvSpPr/>
            <p:nvPr/>
          </p:nvSpPr>
          <p:spPr bwMode="auto">
            <a:xfrm>
              <a:off x="4051301" y="5749926"/>
              <a:ext cx="111125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3" name="ïṥ1iďé"/>
            <p:cNvSpPr/>
            <p:nvPr/>
          </p:nvSpPr>
          <p:spPr bwMode="auto">
            <a:xfrm>
              <a:off x="4051301" y="5837238"/>
              <a:ext cx="111125" cy="9525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4" name="ïṧlidé"/>
            <p:cNvSpPr/>
            <p:nvPr/>
          </p:nvSpPr>
          <p:spPr bwMode="auto">
            <a:xfrm>
              <a:off x="4051301" y="405447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5" name="ïś1ïḑè"/>
            <p:cNvSpPr/>
            <p:nvPr/>
          </p:nvSpPr>
          <p:spPr bwMode="auto">
            <a:xfrm>
              <a:off x="4051301" y="414020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6" name="íšḻiḍê"/>
            <p:cNvSpPr/>
            <p:nvPr/>
          </p:nvSpPr>
          <p:spPr bwMode="auto">
            <a:xfrm>
              <a:off x="4051301" y="4227513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7" name="îş1íḑé"/>
            <p:cNvSpPr/>
            <p:nvPr/>
          </p:nvSpPr>
          <p:spPr bwMode="auto">
            <a:xfrm>
              <a:off x="4051301" y="431482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8" name="isḷïḓé"/>
            <p:cNvSpPr/>
            <p:nvPr/>
          </p:nvSpPr>
          <p:spPr bwMode="auto">
            <a:xfrm>
              <a:off x="4051301" y="440055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89" name="iṥḷîďê"/>
            <p:cNvSpPr/>
            <p:nvPr/>
          </p:nvSpPr>
          <p:spPr bwMode="auto">
            <a:xfrm>
              <a:off x="4051301" y="4487863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0" name="ïṩḻîḓe"/>
            <p:cNvSpPr/>
            <p:nvPr/>
          </p:nvSpPr>
          <p:spPr bwMode="auto">
            <a:xfrm>
              <a:off x="4051301" y="4573588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1" name="íś1îḑe"/>
            <p:cNvSpPr/>
            <p:nvPr/>
          </p:nvSpPr>
          <p:spPr bwMode="auto">
            <a:xfrm>
              <a:off x="4051301" y="466090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2" name="íŝ1iḍê"/>
            <p:cNvSpPr/>
            <p:nvPr/>
          </p:nvSpPr>
          <p:spPr bwMode="auto">
            <a:xfrm>
              <a:off x="4051301" y="4748213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3" name="îṡlîdê"/>
            <p:cNvSpPr/>
            <p:nvPr/>
          </p:nvSpPr>
          <p:spPr bwMode="auto">
            <a:xfrm>
              <a:off x="4051301" y="4833938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4" name="ïšļíḓe"/>
            <p:cNvSpPr/>
            <p:nvPr/>
          </p:nvSpPr>
          <p:spPr bwMode="auto">
            <a:xfrm>
              <a:off x="4051301" y="492125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5" name="îŝ1ïḋê"/>
            <p:cNvSpPr/>
            <p:nvPr/>
          </p:nvSpPr>
          <p:spPr bwMode="auto">
            <a:xfrm>
              <a:off x="4051301" y="500697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6" name="ïslïḋè"/>
            <p:cNvSpPr/>
            <p:nvPr/>
          </p:nvSpPr>
          <p:spPr bwMode="auto">
            <a:xfrm>
              <a:off x="4051301" y="5094288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7" name="îṡļîḍê"/>
            <p:cNvSpPr/>
            <p:nvPr/>
          </p:nvSpPr>
          <p:spPr bwMode="auto">
            <a:xfrm>
              <a:off x="4051301" y="518160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8" name="îş1ïdé"/>
            <p:cNvSpPr/>
            <p:nvPr/>
          </p:nvSpPr>
          <p:spPr bwMode="auto">
            <a:xfrm>
              <a:off x="4051301" y="526732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899" name="ï$ľiḑê"/>
            <p:cNvSpPr/>
            <p:nvPr/>
          </p:nvSpPr>
          <p:spPr bwMode="auto">
            <a:xfrm>
              <a:off x="4051301" y="5354638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0" name="îşļiďê"/>
            <p:cNvSpPr/>
            <p:nvPr/>
          </p:nvSpPr>
          <p:spPr bwMode="auto">
            <a:xfrm>
              <a:off x="4051301" y="5440363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1" name="iṥľiḍè"/>
            <p:cNvSpPr/>
            <p:nvPr/>
          </p:nvSpPr>
          <p:spPr bwMode="auto">
            <a:xfrm>
              <a:off x="4051301" y="552767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2" name="ïŝ1ïdé"/>
            <p:cNvSpPr/>
            <p:nvPr/>
          </p:nvSpPr>
          <p:spPr bwMode="auto">
            <a:xfrm>
              <a:off x="4051301" y="5614988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3" name="íśľîḓê"/>
            <p:cNvSpPr/>
            <p:nvPr/>
          </p:nvSpPr>
          <p:spPr bwMode="auto">
            <a:xfrm>
              <a:off x="4051301" y="5700713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4" name="ïşļíde"/>
            <p:cNvSpPr/>
            <p:nvPr/>
          </p:nvSpPr>
          <p:spPr bwMode="auto">
            <a:xfrm>
              <a:off x="4051301" y="5788026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5" name="îšļíḋe"/>
            <p:cNvSpPr/>
            <p:nvPr/>
          </p:nvSpPr>
          <p:spPr bwMode="auto">
            <a:xfrm>
              <a:off x="4051301" y="5873751"/>
              <a:ext cx="57150" cy="11113"/>
            </a:xfrm>
            <a:prstGeom prst="rect">
              <a:avLst/>
            </a:prstGeom>
            <a:solidFill>
              <a:srgbClr val="ACD4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6" name="ïṥľîḑê"/>
            <p:cNvSpPr/>
            <p:nvPr/>
          </p:nvSpPr>
          <p:spPr bwMode="auto">
            <a:xfrm>
              <a:off x="5470526" y="4910138"/>
              <a:ext cx="514350" cy="533400"/>
            </a:xfrm>
            <a:custGeom>
              <a:avLst/>
              <a:gdLst>
                <a:gd name="T0" fmla="*/ 190 w 190"/>
                <a:gd name="T1" fmla="*/ 81 h 197"/>
                <a:gd name="T2" fmla="*/ 190 w 190"/>
                <a:gd name="T3" fmla="*/ 197 h 197"/>
                <a:gd name="T4" fmla="*/ 0 w 190"/>
                <a:gd name="T5" fmla="*/ 197 h 197"/>
                <a:gd name="T6" fmla="*/ 0 w 190"/>
                <a:gd name="T7" fmla="*/ 58 h 197"/>
                <a:gd name="T8" fmla="*/ 21 w 190"/>
                <a:gd name="T9" fmla="*/ 38 h 197"/>
                <a:gd name="T10" fmla="*/ 41 w 190"/>
                <a:gd name="T11" fmla="*/ 59 h 197"/>
                <a:gd name="T12" fmla="*/ 41 w 190"/>
                <a:gd name="T13" fmla="*/ 183 h 197"/>
                <a:gd name="T14" fmla="*/ 45 w 190"/>
                <a:gd name="T15" fmla="*/ 187 h 197"/>
                <a:gd name="T16" fmla="*/ 49 w 190"/>
                <a:gd name="T17" fmla="*/ 183 h 197"/>
                <a:gd name="T18" fmla="*/ 49 w 190"/>
                <a:gd name="T19" fmla="*/ 21 h 197"/>
                <a:gd name="T20" fmla="*/ 55 w 190"/>
                <a:gd name="T21" fmla="*/ 6 h 197"/>
                <a:gd name="T22" fmla="*/ 70 w 190"/>
                <a:gd name="T23" fmla="*/ 0 h 197"/>
                <a:gd name="T24" fmla="*/ 91 w 190"/>
                <a:gd name="T25" fmla="*/ 21 h 197"/>
                <a:gd name="T26" fmla="*/ 91 w 190"/>
                <a:gd name="T27" fmla="*/ 171 h 197"/>
                <a:gd name="T28" fmla="*/ 95 w 190"/>
                <a:gd name="T29" fmla="*/ 175 h 197"/>
                <a:gd name="T30" fmla="*/ 99 w 190"/>
                <a:gd name="T31" fmla="*/ 171 h 197"/>
                <a:gd name="T32" fmla="*/ 99 w 190"/>
                <a:gd name="T33" fmla="*/ 36 h 197"/>
                <a:gd name="T34" fmla="*/ 120 w 190"/>
                <a:gd name="T35" fmla="*/ 16 h 197"/>
                <a:gd name="T36" fmla="*/ 140 w 190"/>
                <a:gd name="T37" fmla="*/ 37 h 197"/>
                <a:gd name="T38" fmla="*/ 140 w 190"/>
                <a:gd name="T39" fmla="*/ 183 h 197"/>
                <a:gd name="T40" fmla="*/ 144 w 190"/>
                <a:gd name="T41" fmla="*/ 187 h 197"/>
                <a:gd name="T42" fmla="*/ 148 w 190"/>
                <a:gd name="T43" fmla="*/ 183 h 197"/>
                <a:gd name="T44" fmla="*/ 148 w 190"/>
                <a:gd name="T45" fmla="*/ 82 h 197"/>
                <a:gd name="T46" fmla="*/ 168 w 190"/>
                <a:gd name="T47" fmla="*/ 60 h 197"/>
                <a:gd name="T48" fmla="*/ 190 w 190"/>
                <a:gd name="T49" fmla="*/ 8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197">
                  <a:moveTo>
                    <a:pt x="190" y="81"/>
                  </a:moveTo>
                  <a:cubicBezTo>
                    <a:pt x="190" y="197"/>
                    <a:pt x="190" y="197"/>
                    <a:pt x="190" y="197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47"/>
                    <a:pt x="9" y="37"/>
                    <a:pt x="21" y="38"/>
                  </a:cubicBezTo>
                  <a:cubicBezTo>
                    <a:pt x="33" y="38"/>
                    <a:pt x="41" y="48"/>
                    <a:pt x="41" y="59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1" y="185"/>
                    <a:pt x="43" y="187"/>
                    <a:pt x="45" y="187"/>
                  </a:cubicBezTo>
                  <a:cubicBezTo>
                    <a:pt x="48" y="187"/>
                    <a:pt x="49" y="185"/>
                    <a:pt x="49" y="183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15"/>
                    <a:pt x="52" y="10"/>
                    <a:pt x="55" y="6"/>
                  </a:cubicBezTo>
                  <a:cubicBezTo>
                    <a:pt x="59" y="3"/>
                    <a:pt x="64" y="0"/>
                    <a:pt x="70" y="0"/>
                  </a:cubicBezTo>
                  <a:cubicBezTo>
                    <a:pt x="82" y="0"/>
                    <a:pt x="91" y="10"/>
                    <a:pt x="91" y="21"/>
                  </a:cubicBezTo>
                  <a:cubicBezTo>
                    <a:pt x="91" y="171"/>
                    <a:pt x="91" y="171"/>
                    <a:pt x="91" y="171"/>
                  </a:cubicBezTo>
                  <a:cubicBezTo>
                    <a:pt x="91" y="173"/>
                    <a:pt x="93" y="175"/>
                    <a:pt x="95" y="175"/>
                  </a:cubicBezTo>
                  <a:cubicBezTo>
                    <a:pt x="97" y="175"/>
                    <a:pt x="99" y="173"/>
                    <a:pt x="99" y="171"/>
                  </a:cubicBezTo>
                  <a:cubicBezTo>
                    <a:pt x="99" y="36"/>
                    <a:pt x="99" y="36"/>
                    <a:pt x="99" y="36"/>
                  </a:cubicBezTo>
                  <a:cubicBezTo>
                    <a:pt x="99" y="25"/>
                    <a:pt x="108" y="15"/>
                    <a:pt x="120" y="16"/>
                  </a:cubicBezTo>
                  <a:cubicBezTo>
                    <a:pt x="132" y="16"/>
                    <a:pt x="140" y="26"/>
                    <a:pt x="140" y="37"/>
                  </a:cubicBezTo>
                  <a:cubicBezTo>
                    <a:pt x="140" y="183"/>
                    <a:pt x="140" y="183"/>
                    <a:pt x="140" y="183"/>
                  </a:cubicBezTo>
                  <a:cubicBezTo>
                    <a:pt x="140" y="185"/>
                    <a:pt x="142" y="187"/>
                    <a:pt x="144" y="187"/>
                  </a:cubicBezTo>
                  <a:cubicBezTo>
                    <a:pt x="147" y="187"/>
                    <a:pt x="148" y="185"/>
                    <a:pt x="148" y="183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70"/>
                    <a:pt x="157" y="60"/>
                    <a:pt x="168" y="60"/>
                  </a:cubicBezTo>
                  <a:cubicBezTo>
                    <a:pt x="180" y="60"/>
                    <a:pt x="190" y="69"/>
                    <a:pt x="190" y="81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7" name="îṡļïdè"/>
            <p:cNvSpPr/>
            <p:nvPr/>
          </p:nvSpPr>
          <p:spPr bwMode="auto">
            <a:xfrm>
              <a:off x="5470526" y="5443538"/>
              <a:ext cx="514350" cy="628650"/>
            </a:xfrm>
            <a:custGeom>
              <a:avLst/>
              <a:gdLst>
                <a:gd name="T0" fmla="*/ 0 w 190"/>
                <a:gd name="T1" fmla="*/ 0 h 232"/>
                <a:gd name="T2" fmla="*/ 0 w 190"/>
                <a:gd name="T3" fmla="*/ 146 h 232"/>
                <a:gd name="T4" fmla="*/ 18 w 190"/>
                <a:gd name="T5" fmla="*/ 164 h 232"/>
                <a:gd name="T6" fmla="*/ 18 w 190"/>
                <a:gd name="T7" fmla="*/ 232 h 232"/>
                <a:gd name="T8" fmla="*/ 164 w 190"/>
                <a:gd name="T9" fmla="*/ 232 h 232"/>
                <a:gd name="T10" fmla="*/ 164 w 190"/>
                <a:gd name="T11" fmla="*/ 195 h 232"/>
                <a:gd name="T12" fmla="*/ 176 w 190"/>
                <a:gd name="T13" fmla="*/ 162 h 232"/>
                <a:gd name="T14" fmla="*/ 182 w 190"/>
                <a:gd name="T15" fmla="*/ 155 h 232"/>
                <a:gd name="T16" fmla="*/ 190 w 190"/>
                <a:gd name="T17" fmla="*/ 133 h 232"/>
                <a:gd name="T18" fmla="*/ 190 w 190"/>
                <a:gd name="T19" fmla="*/ 0 h 232"/>
                <a:gd name="T20" fmla="*/ 0 w 190"/>
                <a:gd name="T21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0" h="231">
                  <a:moveTo>
                    <a:pt x="0" y="0"/>
                  </a:moveTo>
                  <a:cubicBezTo>
                    <a:pt x="0" y="146"/>
                    <a:pt x="0" y="146"/>
                    <a:pt x="0" y="146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18" y="232"/>
                    <a:pt x="18" y="232"/>
                    <a:pt x="18" y="232"/>
                  </a:cubicBezTo>
                  <a:cubicBezTo>
                    <a:pt x="164" y="232"/>
                    <a:pt x="164" y="232"/>
                    <a:pt x="164" y="232"/>
                  </a:cubicBezTo>
                  <a:cubicBezTo>
                    <a:pt x="164" y="195"/>
                    <a:pt x="164" y="195"/>
                    <a:pt x="164" y="195"/>
                  </a:cubicBezTo>
                  <a:cubicBezTo>
                    <a:pt x="164" y="183"/>
                    <a:pt x="168" y="171"/>
                    <a:pt x="176" y="162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7" y="149"/>
                    <a:pt x="190" y="141"/>
                    <a:pt x="190" y="133"/>
                  </a:cubicBezTo>
                  <a:cubicBezTo>
                    <a:pt x="190" y="0"/>
                    <a:pt x="190" y="0"/>
                    <a:pt x="1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8" name="íšlîḑe"/>
            <p:cNvSpPr/>
            <p:nvPr/>
          </p:nvSpPr>
          <p:spPr bwMode="auto">
            <a:xfrm>
              <a:off x="5513388" y="5416551"/>
              <a:ext cx="428625" cy="33338"/>
            </a:xfrm>
            <a:custGeom>
              <a:avLst/>
              <a:gdLst>
                <a:gd name="T0" fmla="*/ 2 w 158"/>
                <a:gd name="T1" fmla="*/ 0 h 12"/>
                <a:gd name="T2" fmla="*/ 152 w 158"/>
                <a:gd name="T3" fmla="*/ 0 h 12"/>
                <a:gd name="T4" fmla="*/ 158 w 158"/>
                <a:gd name="T5" fmla="*/ 6 h 12"/>
                <a:gd name="T6" fmla="*/ 152 w 158"/>
                <a:gd name="T7" fmla="*/ 12 h 12"/>
                <a:gd name="T8" fmla="*/ 0 w 158"/>
                <a:gd name="T9" fmla="*/ 12 h 12"/>
                <a:gd name="T10" fmla="*/ 2 w 15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8" h="12">
                  <a:moveTo>
                    <a:pt x="2" y="0"/>
                  </a:moveTo>
                  <a:cubicBezTo>
                    <a:pt x="152" y="0"/>
                    <a:pt x="152" y="0"/>
                    <a:pt x="152" y="0"/>
                  </a:cubicBezTo>
                  <a:cubicBezTo>
                    <a:pt x="155" y="0"/>
                    <a:pt x="158" y="3"/>
                    <a:pt x="158" y="6"/>
                  </a:cubicBezTo>
                  <a:cubicBezTo>
                    <a:pt x="158" y="9"/>
                    <a:pt x="155" y="12"/>
                    <a:pt x="152" y="12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09" name="íşlîde"/>
            <p:cNvSpPr/>
            <p:nvPr/>
          </p:nvSpPr>
          <p:spPr bwMode="auto">
            <a:xfrm>
              <a:off x="5456238" y="5384801"/>
              <a:ext cx="303213" cy="427038"/>
            </a:xfrm>
            <a:custGeom>
              <a:avLst/>
              <a:gdLst>
                <a:gd name="T0" fmla="*/ 38 w 112"/>
                <a:gd name="T1" fmla="*/ 36 h 158"/>
                <a:gd name="T2" fmla="*/ 39 w 112"/>
                <a:gd name="T3" fmla="*/ 0 h 158"/>
                <a:gd name="T4" fmla="*/ 17 w 112"/>
                <a:gd name="T5" fmla="*/ 8 h 158"/>
                <a:gd name="T6" fmla="*/ 6 w 112"/>
                <a:gd name="T7" fmla="*/ 61 h 158"/>
                <a:gd name="T8" fmla="*/ 5 w 112"/>
                <a:gd name="T9" fmla="*/ 60 h 158"/>
                <a:gd name="T10" fmla="*/ 0 w 112"/>
                <a:gd name="T11" fmla="*/ 94 h 158"/>
                <a:gd name="T12" fmla="*/ 54 w 112"/>
                <a:gd name="T13" fmla="*/ 158 h 158"/>
                <a:gd name="T14" fmla="*/ 112 w 112"/>
                <a:gd name="T15" fmla="*/ 151 h 158"/>
                <a:gd name="T16" fmla="*/ 58 w 112"/>
                <a:gd name="T17" fmla="*/ 89 h 158"/>
                <a:gd name="T18" fmla="*/ 38 w 112"/>
                <a:gd name="T19" fmla="*/ 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58">
                  <a:moveTo>
                    <a:pt x="38" y="36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54" y="158"/>
                    <a:pt x="54" y="158"/>
                    <a:pt x="54" y="158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45" y="75"/>
                    <a:pt x="38" y="56"/>
                    <a:pt x="38" y="36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0" name="íṥľíḓè"/>
            <p:cNvSpPr/>
            <p:nvPr/>
          </p:nvSpPr>
          <p:spPr bwMode="auto">
            <a:xfrm>
              <a:off x="5494338" y="3771901"/>
              <a:ext cx="1584325" cy="191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1" name="îṩľïdè"/>
            <p:cNvSpPr/>
            <p:nvPr/>
          </p:nvSpPr>
          <p:spPr bwMode="auto">
            <a:xfrm>
              <a:off x="5686426" y="4972051"/>
              <a:ext cx="1200150" cy="333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2" name="išḷîdè"/>
            <p:cNvSpPr/>
            <p:nvPr/>
          </p:nvSpPr>
          <p:spPr bwMode="auto">
            <a:xfrm>
              <a:off x="5686426" y="5083176"/>
              <a:ext cx="1200150" cy="333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3" name="í$ḻide"/>
            <p:cNvSpPr/>
            <p:nvPr/>
          </p:nvSpPr>
          <p:spPr bwMode="auto">
            <a:xfrm>
              <a:off x="5686426" y="5197476"/>
              <a:ext cx="1200150" cy="30163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4" name="ïšlíďè"/>
            <p:cNvSpPr/>
            <p:nvPr/>
          </p:nvSpPr>
          <p:spPr bwMode="auto">
            <a:xfrm>
              <a:off x="5686426" y="5308601"/>
              <a:ext cx="600075" cy="30163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5" name="ïsľíḋe"/>
            <p:cNvSpPr/>
            <p:nvPr/>
          </p:nvSpPr>
          <p:spPr bwMode="auto">
            <a:xfrm>
              <a:off x="5686426" y="5419726"/>
              <a:ext cx="600075" cy="3175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6" name="ísļidé"/>
            <p:cNvSpPr/>
            <p:nvPr/>
          </p:nvSpPr>
          <p:spPr bwMode="auto">
            <a:xfrm>
              <a:off x="5686426" y="4411663"/>
              <a:ext cx="185738" cy="460375"/>
            </a:xfrm>
            <a:prstGeom prst="rect">
              <a:avLst/>
            </a:pr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7" name="ïṡḷîḍê"/>
            <p:cNvSpPr/>
            <p:nvPr/>
          </p:nvSpPr>
          <p:spPr bwMode="auto">
            <a:xfrm>
              <a:off x="5938838" y="4641851"/>
              <a:ext cx="187325" cy="230188"/>
            </a:xfrm>
            <a:prstGeom prst="rect">
              <a:avLst/>
            </a:prstGeom>
            <a:solidFill>
              <a:srgbClr val="BFB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8" name="îšḷïḍê"/>
            <p:cNvSpPr/>
            <p:nvPr/>
          </p:nvSpPr>
          <p:spPr bwMode="auto">
            <a:xfrm>
              <a:off x="6194426" y="4362451"/>
              <a:ext cx="184150" cy="509588"/>
            </a:xfrm>
            <a:prstGeom prst="rect">
              <a:avLst/>
            </a:prstGeom>
            <a:solidFill>
              <a:srgbClr val="EF7C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19" name="iSľiḍê"/>
            <p:cNvSpPr/>
            <p:nvPr/>
          </p:nvSpPr>
          <p:spPr bwMode="auto">
            <a:xfrm>
              <a:off x="6446838" y="3984626"/>
              <a:ext cx="187325" cy="887413"/>
            </a:xfrm>
            <a:prstGeom prst="rect">
              <a:avLst/>
            </a:pr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0" name="iṡļide"/>
            <p:cNvSpPr/>
            <p:nvPr/>
          </p:nvSpPr>
          <p:spPr bwMode="auto">
            <a:xfrm>
              <a:off x="6702426" y="4130676"/>
              <a:ext cx="184150" cy="741363"/>
            </a:xfrm>
            <a:prstGeom prst="rect">
              <a:avLst/>
            </a:prstGeom>
            <a:solidFill>
              <a:srgbClr val="FA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1" name="ïṧļîdê"/>
            <p:cNvSpPr/>
            <p:nvPr/>
          </p:nvSpPr>
          <p:spPr bwMode="auto">
            <a:xfrm>
              <a:off x="5345113" y="5313363"/>
              <a:ext cx="460375" cy="698500"/>
            </a:xfrm>
            <a:custGeom>
              <a:avLst/>
              <a:gdLst>
                <a:gd name="T0" fmla="*/ 140 w 170"/>
                <a:gd name="T1" fmla="*/ 165 h 258"/>
                <a:gd name="T2" fmla="*/ 69 w 170"/>
                <a:gd name="T3" fmla="*/ 123 h 258"/>
                <a:gd name="T4" fmla="*/ 60 w 170"/>
                <a:gd name="T5" fmla="*/ 74 h 258"/>
                <a:gd name="T6" fmla="*/ 78 w 170"/>
                <a:gd name="T7" fmla="*/ 34 h 258"/>
                <a:gd name="T8" fmla="*/ 67 w 170"/>
                <a:gd name="T9" fmla="*/ 5 h 258"/>
                <a:gd name="T10" fmla="*/ 38 w 170"/>
                <a:gd name="T11" fmla="*/ 16 h 258"/>
                <a:gd name="T12" fmla="*/ 17 w 170"/>
                <a:gd name="T13" fmla="*/ 62 h 258"/>
                <a:gd name="T14" fmla="*/ 17 w 170"/>
                <a:gd name="T15" fmla="*/ 64 h 258"/>
                <a:gd name="T16" fmla="*/ 15 w 170"/>
                <a:gd name="T17" fmla="*/ 71 h 258"/>
                <a:gd name="T18" fmla="*/ 1 w 170"/>
                <a:gd name="T19" fmla="*/ 146 h 258"/>
                <a:gd name="T20" fmla="*/ 9 w 170"/>
                <a:gd name="T21" fmla="*/ 168 h 258"/>
                <a:gd name="T22" fmla="*/ 16 w 170"/>
                <a:gd name="T23" fmla="*/ 175 h 258"/>
                <a:gd name="T24" fmla="*/ 85 w 170"/>
                <a:gd name="T25" fmla="*/ 239 h 258"/>
                <a:gd name="T26" fmla="*/ 93 w 170"/>
                <a:gd name="T27" fmla="*/ 245 h 258"/>
                <a:gd name="T28" fmla="*/ 156 w 170"/>
                <a:gd name="T29" fmla="*/ 229 h 258"/>
                <a:gd name="T30" fmla="*/ 140 w 170"/>
                <a:gd name="T31" fmla="*/ 16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0" h="258">
                  <a:moveTo>
                    <a:pt x="140" y="165"/>
                  </a:moveTo>
                  <a:cubicBezTo>
                    <a:pt x="69" y="123"/>
                    <a:pt x="69" y="123"/>
                    <a:pt x="69" y="123"/>
                  </a:cubicBezTo>
                  <a:cubicBezTo>
                    <a:pt x="60" y="74"/>
                    <a:pt x="60" y="74"/>
                    <a:pt x="60" y="74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83" y="23"/>
                    <a:pt x="78" y="10"/>
                    <a:pt x="67" y="5"/>
                  </a:cubicBezTo>
                  <a:cubicBezTo>
                    <a:pt x="56" y="0"/>
                    <a:pt x="43" y="5"/>
                    <a:pt x="38" y="16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7" y="63"/>
                    <a:pt x="17" y="63"/>
                    <a:pt x="17" y="64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" y="146"/>
                    <a:pt x="1" y="146"/>
                    <a:pt x="1" y="146"/>
                  </a:cubicBezTo>
                  <a:cubicBezTo>
                    <a:pt x="0" y="154"/>
                    <a:pt x="2" y="162"/>
                    <a:pt x="9" y="168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85" y="239"/>
                    <a:pt x="85" y="239"/>
                    <a:pt x="85" y="239"/>
                  </a:cubicBezTo>
                  <a:cubicBezTo>
                    <a:pt x="87" y="241"/>
                    <a:pt x="90" y="243"/>
                    <a:pt x="93" y="245"/>
                  </a:cubicBezTo>
                  <a:cubicBezTo>
                    <a:pt x="115" y="258"/>
                    <a:pt x="143" y="251"/>
                    <a:pt x="156" y="229"/>
                  </a:cubicBezTo>
                  <a:cubicBezTo>
                    <a:pt x="170" y="207"/>
                    <a:pt x="162" y="178"/>
                    <a:pt x="140" y="165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2" name="îslíḍé"/>
            <p:cNvSpPr/>
            <p:nvPr/>
          </p:nvSpPr>
          <p:spPr bwMode="auto">
            <a:xfrm>
              <a:off x="6450013" y="4764088"/>
              <a:ext cx="769938" cy="1308100"/>
            </a:xfrm>
            <a:custGeom>
              <a:avLst/>
              <a:gdLst>
                <a:gd name="T0" fmla="*/ 263 w 284"/>
                <a:gd name="T1" fmla="*/ 108 h 483"/>
                <a:gd name="T2" fmla="*/ 243 w 284"/>
                <a:gd name="T3" fmla="*/ 130 h 483"/>
                <a:gd name="T4" fmla="*/ 243 w 284"/>
                <a:gd name="T5" fmla="*/ 145 h 483"/>
                <a:gd name="T6" fmla="*/ 239 w 284"/>
                <a:gd name="T7" fmla="*/ 149 h 483"/>
                <a:gd name="T8" fmla="*/ 235 w 284"/>
                <a:gd name="T9" fmla="*/ 145 h 483"/>
                <a:gd name="T10" fmla="*/ 235 w 284"/>
                <a:gd name="T11" fmla="*/ 122 h 483"/>
                <a:gd name="T12" fmla="*/ 214 w 284"/>
                <a:gd name="T13" fmla="*/ 101 h 483"/>
                <a:gd name="T14" fmla="*/ 193 w 284"/>
                <a:gd name="T15" fmla="*/ 121 h 483"/>
                <a:gd name="T16" fmla="*/ 193 w 284"/>
                <a:gd name="T17" fmla="*/ 133 h 483"/>
                <a:gd name="T18" fmla="*/ 189 w 284"/>
                <a:gd name="T19" fmla="*/ 137 h 483"/>
                <a:gd name="T20" fmla="*/ 185 w 284"/>
                <a:gd name="T21" fmla="*/ 133 h 483"/>
                <a:gd name="T22" fmla="*/ 185 w 284"/>
                <a:gd name="T23" fmla="*/ 112 h 483"/>
                <a:gd name="T24" fmla="*/ 164 w 284"/>
                <a:gd name="T25" fmla="*/ 91 h 483"/>
                <a:gd name="T26" fmla="*/ 143 w 284"/>
                <a:gd name="T27" fmla="*/ 112 h 483"/>
                <a:gd name="T28" fmla="*/ 143 w 284"/>
                <a:gd name="T29" fmla="*/ 145 h 483"/>
                <a:gd name="T30" fmla="*/ 140 w 284"/>
                <a:gd name="T31" fmla="*/ 149 h 483"/>
                <a:gd name="T32" fmla="*/ 136 w 284"/>
                <a:gd name="T33" fmla="*/ 145 h 483"/>
                <a:gd name="T34" fmla="*/ 136 w 284"/>
                <a:gd name="T35" fmla="*/ 22 h 483"/>
                <a:gd name="T36" fmla="*/ 115 w 284"/>
                <a:gd name="T37" fmla="*/ 0 h 483"/>
                <a:gd name="T38" fmla="*/ 94 w 284"/>
                <a:gd name="T39" fmla="*/ 21 h 483"/>
                <a:gd name="T40" fmla="*/ 94 w 284"/>
                <a:gd name="T41" fmla="*/ 149 h 483"/>
                <a:gd name="T42" fmla="*/ 94 w 284"/>
                <a:gd name="T43" fmla="*/ 216 h 483"/>
                <a:gd name="T44" fmla="*/ 82 w 284"/>
                <a:gd name="T45" fmla="*/ 222 h 483"/>
                <a:gd name="T46" fmla="*/ 39 w 284"/>
                <a:gd name="T47" fmla="*/ 197 h 483"/>
                <a:gd name="T48" fmla="*/ 8 w 284"/>
                <a:gd name="T49" fmla="*/ 202 h 483"/>
                <a:gd name="T50" fmla="*/ 8 w 284"/>
                <a:gd name="T51" fmla="*/ 232 h 483"/>
                <a:gd name="T52" fmla="*/ 105 w 284"/>
                <a:gd name="T53" fmla="*/ 327 h 483"/>
                <a:gd name="T54" fmla="*/ 112 w 284"/>
                <a:gd name="T55" fmla="*/ 342 h 483"/>
                <a:gd name="T56" fmla="*/ 112 w 284"/>
                <a:gd name="T57" fmla="*/ 483 h 483"/>
                <a:gd name="T58" fmla="*/ 257 w 284"/>
                <a:gd name="T59" fmla="*/ 483 h 483"/>
                <a:gd name="T60" fmla="*/ 257 w 284"/>
                <a:gd name="T61" fmla="*/ 341 h 483"/>
                <a:gd name="T62" fmla="*/ 261 w 284"/>
                <a:gd name="T63" fmla="*/ 327 h 483"/>
                <a:gd name="T64" fmla="*/ 280 w 284"/>
                <a:gd name="T65" fmla="*/ 297 h 483"/>
                <a:gd name="T66" fmla="*/ 284 w 284"/>
                <a:gd name="T67" fmla="*/ 284 h 483"/>
                <a:gd name="T68" fmla="*/ 284 w 284"/>
                <a:gd name="T69" fmla="*/ 149 h 483"/>
                <a:gd name="T70" fmla="*/ 284 w 284"/>
                <a:gd name="T71" fmla="*/ 129 h 483"/>
                <a:gd name="T72" fmla="*/ 263 w 284"/>
                <a:gd name="T73" fmla="*/ 108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4" h="482">
                  <a:moveTo>
                    <a:pt x="263" y="108"/>
                  </a:moveTo>
                  <a:cubicBezTo>
                    <a:pt x="251" y="108"/>
                    <a:pt x="243" y="118"/>
                    <a:pt x="243" y="130"/>
                  </a:cubicBezTo>
                  <a:cubicBezTo>
                    <a:pt x="243" y="145"/>
                    <a:pt x="243" y="145"/>
                    <a:pt x="243" y="145"/>
                  </a:cubicBezTo>
                  <a:cubicBezTo>
                    <a:pt x="243" y="148"/>
                    <a:pt x="241" y="149"/>
                    <a:pt x="239" y="149"/>
                  </a:cubicBezTo>
                  <a:cubicBezTo>
                    <a:pt x="236" y="149"/>
                    <a:pt x="235" y="148"/>
                    <a:pt x="235" y="145"/>
                  </a:cubicBezTo>
                  <a:cubicBezTo>
                    <a:pt x="235" y="122"/>
                    <a:pt x="235" y="122"/>
                    <a:pt x="235" y="122"/>
                  </a:cubicBezTo>
                  <a:cubicBezTo>
                    <a:pt x="235" y="111"/>
                    <a:pt x="226" y="101"/>
                    <a:pt x="214" y="101"/>
                  </a:cubicBezTo>
                  <a:cubicBezTo>
                    <a:pt x="203" y="100"/>
                    <a:pt x="193" y="110"/>
                    <a:pt x="193" y="121"/>
                  </a:cubicBezTo>
                  <a:cubicBezTo>
                    <a:pt x="193" y="133"/>
                    <a:pt x="193" y="133"/>
                    <a:pt x="193" y="133"/>
                  </a:cubicBezTo>
                  <a:cubicBezTo>
                    <a:pt x="193" y="136"/>
                    <a:pt x="191" y="137"/>
                    <a:pt x="189" y="137"/>
                  </a:cubicBezTo>
                  <a:cubicBezTo>
                    <a:pt x="187" y="137"/>
                    <a:pt x="185" y="136"/>
                    <a:pt x="185" y="133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00"/>
                    <a:pt x="176" y="91"/>
                    <a:pt x="164" y="91"/>
                  </a:cubicBezTo>
                  <a:cubicBezTo>
                    <a:pt x="153" y="91"/>
                    <a:pt x="143" y="100"/>
                    <a:pt x="143" y="112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8"/>
                    <a:pt x="142" y="149"/>
                    <a:pt x="140" y="149"/>
                  </a:cubicBezTo>
                  <a:cubicBezTo>
                    <a:pt x="137" y="149"/>
                    <a:pt x="136" y="148"/>
                    <a:pt x="136" y="145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6" y="10"/>
                    <a:pt x="127" y="0"/>
                    <a:pt x="115" y="0"/>
                  </a:cubicBezTo>
                  <a:cubicBezTo>
                    <a:pt x="104" y="0"/>
                    <a:pt x="94" y="9"/>
                    <a:pt x="94" y="21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4" y="216"/>
                    <a:pt x="94" y="216"/>
                    <a:pt x="94" y="216"/>
                  </a:cubicBezTo>
                  <a:cubicBezTo>
                    <a:pt x="94" y="222"/>
                    <a:pt x="87" y="226"/>
                    <a:pt x="82" y="222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9" y="191"/>
                    <a:pt x="16" y="193"/>
                    <a:pt x="8" y="202"/>
                  </a:cubicBezTo>
                  <a:cubicBezTo>
                    <a:pt x="0" y="211"/>
                    <a:pt x="1" y="224"/>
                    <a:pt x="8" y="232"/>
                  </a:cubicBezTo>
                  <a:cubicBezTo>
                    <a:pt x="105" y="327"/>
                    <a:pt x="105" y="327"/>
                    <a:pt x="105" y="327"/>
                  </a:cubicBezTo>
                  <a:cubicBezTo>
                    <a:pt x="110" y="331"/>
                    <a:pt x="112" y="337"/>
                    <a:pt x="112" y="342"/>
                  </a:cubicBezTo>
                  <a:cubicBezTo>
                    <a:pt x="112" y="483"/>
                    <a:pt x="112" y="483"/>
                    <a:pt x="112" y="483"/>
                  </a:cubicBezTo>
                  <a:cubicBezTo>
                    <a:pt x="257" y="483"/>
                    <a:pt x="257" y="483"/>
                    <a:pt x="257" y="483"/>
                  </a:cubicBezTo>
                  <a:cubicBezTo>
                    <a:pt x="257" y="341"/>
                    <a:pt x="257" y="341"/>
                    <a:pt x="257" y="341"/>
                  </a:cubicBezTo>
                  <a:cubicBezTo>
                    <a:pt x="257" y="336"/>
                    <a:pt x="259" y="331"/>
                    <a:pt x="261" y="327"/>
                  </a:cubicBezTo>
                  <a:cubicBezTo>
                    <a:pt x="280" y="297"/>
                    <a:pt x="280" y="297"/>
                    <a:pt x="280" y="297"/>
                  </a:cubicBezTo>
                  <a:cubicBezTo>
                    <a:pt x="283" y="293"/>
                    <a:pt x="284" y="289"/>
                    <a:pt x="284" y="284"/>
                  </a:cubicBezTo>
                  <a:cubicBezTo>
                    <a:pt x="284" y="149"/>
                    <a:pt x="284" y="149"/>
                    <a:pt x="284" y="149"/>
                  </a:cubicBezTo>
                  <a:cubicBezTo>
                    <a:pt x="284" y="129"/>
                    <a:pt x="284" y="129"/>
                    <a:pt x="284" y="129"/>
                  </a:cubicBezTo>
                  <a:cubicBezTo>
                    <a:pt x="284" y="117"/>
                    <a:pt x="274" y="108"/>
                    <a:pt x="263" y="108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3" name="ísľîḓe"/>
            <p:cNvSpPr/>
            <p:nvPr/>
          </p:nvSpPr>
          <p:spPr bwMode="auto">
            <a:xfrm>
              <a:off x="6470651" y="5308601"/>
              <a:ext cx="106363" cy="103188"/>
            </a:xfrm>
            <a:custGeom>
              <a:avLst/>
              <a:gdLst>
                <a:gd name="T0" fmla="*/ 28 w 39"/>
                <a:gd name="T1" fmla="*/ 2 h 38"/>
                <a:gd name="T2" fmla="*/ 18 w 39"/>
                <a:gd name="T3" fmla="*/ 0 h 38"/>
                <a:gd name="T4" fmla="*/ 6 w 39"/>
                <a:gd name="T5" fmla="*/ 5 h 38"/>
                <a:gd name="T6" fmla="*/ 6 w 39"/>
                <a:gd name="T7" fmla="*/ 27 h 38"/>
                <a:gd name="T8" fmla="*/ 15 w 39"/>
                <a:gd name="T9" fmla="*/ 38 h 38"/>
                <a:gd name="T10" fmla="*/ 39 w 39"/>
                <a:gd name="T11" fmla="*/ 9 h 38"/>
                <a:gd name="T12" fmla="*/ 28 w 39"/>
                <a:gd name="T1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8" y="2"/>
                  </a:moveTo>
                  <a:cubicBezTo>
                    <a:pt x="25" y="1"/>
                    <a:pt x="22" y="0"/>
                    <a:pt x="18" y="0"/>
                  </a:cubicBezTo>
                  <a:cubicBezTo>
                    <a:pt x="13" y="0"/>
                    <a:pt x="9" y="2"/>
                    <a:pt x="6" y="5"/>
                  </a:cubicBezTo>
                  <a:cubicBezTo>
                    <a:pt x="0" y="12"/>
                    <a:pt x="0" y="21"/>
                    <a:pt x="6" y="2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39" y="9"/>
                    <a:pt x="39" y="9"/>
                    <a:pt x="39" y="9"/>
                  </a:cubicBezTo>
                  <a:lnTo>
                    <a:pt x="28" y="2"/>
                  </a:ln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4" name="îSḷîḋe"/>
            <p:cNvSpPr/>
            <p:nvPr/>
          </p:nvSpPr>
          <p:spPr bwMode="auto">
            <a:xfrm>
              <a:off x="6723063" y="4783138"/>
              <a:ext cx="73025" cy="53975"/>
            </a:xfrm>
            <a:custGeom>
              <a:avLst/>
              <a:gdLst>
                <a:gd name="T0" fmla="*/ 27 w 27"/>
                <a:gd name="T1" fmla="*/ 15 h 20"/>
                <a:gd name="T2" fmla="*/ 14 w 27"/>
                <a:gd name="T3" fmla="*/ 0 h 20"/>
                <a:gd name="T4" fmla="*/ 14 w 27"/>
                <a:gd name="T5" fmla="*/ 0 h 20"/>
                <a:gd name="T6" fmla="*/ 0 w 27"/>
                <a:gd name="T7" fmla="*/ 14 h 20"/>
                <a:gd name="T8" fmla="*/ 0 w 27"/>
                <a:gd name="T9" fmla="*/ 20 h 20"/>
                <a:gd name="T10" fmla="*/ 27 w 27"/>
                <a:gd name="T11" fmla="*/ 20 h 20"/>
                <a:gd name="T12" fmla="*/ 27 w 27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0">
                  <a:moveTo>
                    <a:pt x="27" y="15"/>
                  </a:moveTo>
                  <a:cubicBezTo>
                    <a:pt x="27" y="7"/>
                    <a:pt x="21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7" y="20"/>
                    <a:pt x="27" y="20"/>
                    <a:pt x="27" y="20"/>
                  </a:cubicBezTo>
                  <a:lnTo>
                    <a:pt x="27" y="15"/>
                  </a:ln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5" name="î$ḷïďé"/>
            <p:cNvSpPr/>
            <p:nvPr/>
          </p:nvSpPr>
          <p:spPr bwMode="auto">
            <a:xfrm>
              <a:off x="6731001" y="5735638"/>
              <a:ext cx="434975" cy="149225"/>
            </a:xfrm>
            <a:custGeom>
              <a:avLst/>
              <a:gdLst>
                <a:gd name="T0" fmla="*/ 156 w 160"/>
                <a:gd name="T1" fmla="*/ 43 h 55"/>
                <a:gd name="T2" fmla="*/ 4 w 160"/>
                <a:gd name="T3" fmla="*/ 43 h 55"/>
                <a:gd name="T4" fmla="*/ 0 w 160"/>
                <a:gd name="T5" fmla="*/ 38 h 55"/>
                <a:gd name="T6" fmla="*/ 0 w 160"/>
                <a:gd name="T7" fmla="*/ 18 h 55"/>
                <a:gd name="T8" fmla="*/ 4 w 160"/>
                <a:gd name="T9" fmla="*/ 12 h 55"/>
                <a:gd name="T10" fmla="*/ 156 w 160"/>
                <a:gd name="T11" fmla="*/ 12 h 55"/>
                <a:gd name="T12" fmla="*/ 160 w 160"/>
                <a:gd name="T13" fmla="*/ 18 h 55"/>
                <a:gd name="T14" fmla="*/ 160 w 160"/>
                <a:gd name="T15" fmla="*/ 38 h 55"/>
                <a:gd name="T16" fmla="*/ 156 w 160"/>
                <a:gd name="T17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55">
                  <a:moveTo>
                    <a:pt x="156" y="43"/>
                  </a:moveTo>
                  <a:cubicBezTo>
                    <a:pt x="106" y="55"/>
                    <a:pt x="54" y="55"/>
                    <a:pt x="4" y="43"/>
                  </a:cubicBezTo>
                  <a:cubicBezTo>
                    <a:pt x="2" y="43"/>
                    <a:pt x="0" y="40"/>
                    <a:pt x="0" y="3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3"/>
                    <a:pt x="4" y="12"/>
                  </a:cubicBezTo>
                  <a:cubicBezTo>
                    <a:pt x="54" y="0"/>
                    <a:pt x="106" y="0"/>
                    <a:pt x="156" y="12"/>
                  </a:cubicBezTo>
                  <a:cubicBezTo>
                    <a:pt x="158" y="13"/>
                    <a:pt x="160" y="15"/>
                    <a:pt x="160" y="18"/>
                  </a:cubicBezTo>
                  <a:cubicBezTo>
                    <a:pt x="160" y="38"/>
                    <a:pt x="160" y="38"/>
                    <a:pt x="160" y="38"/>
                  </a:cubicBezTo>
                  <a:cubicBezTo>
                    <a:pt x="160" y="40"/>
                    <a:pt x="158" y="43"/>
                    <a:pt x="156" y="43"/>
                  </a:cubicBezTo>
                  <a:close/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6" name="iṧľïḓé"/>
            <p:cNvSpPr/>
            <p:nvPr/>
          </p:nvSpPr>
          <p:spPr bwMode="auto">
            <a:xfrm>
              <a:off x="6853238" y="5718176"/>
              <a:ext cx="190500" cy="188913"/>
            </a:xfrm>
            <a:prstGeom prst="ellipse">
              <a:avLst/>
            </a:pr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7" name="işḷïḋè"/>
            <p:cNvSpPr/>
            <p:nvPr/>
          </p:nvSpPr>
          <p:spPr bwMode="auto">
            <a:xfrm>
              <a:off x="6848476" y="5711826"/>
              <a:ext cx="200025" cy="200025"/>
            </a:xfrm>
            <a:custGeom>
              <a:avLst/>
              <a:gdLst>
                <a:gd name="T0" fmla="*/ 37 w 74"/>
                <a:gd name="T1" fmla="*/ 74 h 74"/>
                <a:gd name="T2" fmla="*/ 0 w 74"/>
                <a:gd name="T3" fmla="*/ 37 h 74"/>
                <a:gd name="T4" fmla="*/ 37 w 74"/>
                <a:gd name="T5" fmla="*/ 0 h 74"/>
                <a:gd name="T6" fmla="*/ 74 w 74"/>
                <a:gd name="T7" fmla="*/ 37 h 74"/>
                <a:gd name="T8" fmla="*/ 37 w 74"/>
                <a:gd name="T9" fmla="*/ 74 h 74"/>
                <a:gd name="T10" fmla="*/ 37 w 74"/>
                <a:gd name="T11" fmla="*/ 4 h 74"/>
                <a:gd name="T12" fmla="*/ 4 w 74"/>
                <a:gd name="T13" fmla="*/ 37 h 74"/>
                <a:gd name="T14" fmla="*/ 37 w 74"/>
                <a:gd name="T15" fmla="*/ 70 h 74"/>
                <a:gd name="T16" fmla="*/ 70 w 74"/>
                <a:gd name="T17" fmla="*/ 37 h 74"/>
                <a:gd name="T18" fmla="*/ 37 w 74"/>
                <a:gd name="T19" fmla="*/ 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74">
                  <a:moveTo>
                    <a:pt x="37" y="74"/>
                  </a:moveTo>
                  <a:cubicBezTo>
                    <a:pt x="17" y="74"/>
                    <a:pt x="0" y="57"/>
                    <a:pt x="0" y="37"/>
                  </a:cubicBezTo>
                  <a:cubicBezTo>
                    <a:pt x="0" y="16"/>
                    <a:pt x="17" y="0"/>
                    <a:pt x="37" y="0"/>
                  </a:cubicBezTo>
                  <a:cubicBezTo>
                    <a:pt x="57" y="0"/>
                    <a:pt x="74" y="16"/>
                    <a:pt x="74" y="37"/>
                  </a:cubicBezTo>
                  <a:cubicBezTo>
                    <a:pt x="74" y="57"/>
                    <a:pt x="57" y="74"/>
                    <a:pt x="37" y="74"/>
                  </a:cubicBezTo>
                  <a:close/>
                  <a:moveTo>
                    <a:pt x="37" y="4"/>
                  </a:moveTo>
                  <a:cubicBezTo>
                    <a:pt x="19" y="4"/>
                    <a:pt x="4" y="19"/>
                    <a:pt x="4" y="37"/>
                  </a:cubicBezTo>
                  <a:cubicBezTo>
                    <a:pt x="4" y="55"/>
                    <a:pt x="19" y="70"/>
                    <a:pt x="37" y="70"/>
                  </a:cubicBezTo>
                  <a:cubicBezTo>
                    <a:pt x="55" y="70"/>
                    <a:pt x="70" y="55"/>
                    <a:pt x="70" y="37"/>
                  </a:cubicBezTo>
                  <a:cubicBezTo>
                    <a:pt x="70" y="19"/>
                    <a:pt x="55" y="4"/>
                    <a:pt x="37" y="4"/>
                  </a:cubicBezTo>
                  <a:close/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8" name="îšḷîďè"/>
            <p:cNvSpPr/>
            <p:nvPr/>
          </p:nvSpPr>
          <p:spPr bwMode="auto">
            <a:xfrm>
              <a:off x="6869113" y="5734051"/>
              <a:ext cx="158750" cy="157163"/>
            </a:xfrm>
            <a:prstGeom prst="ellipse">
              <a:avLst/>
            </a:prstGeom>
            <a:solidFill>
              <a:srgbClr val="F5F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29" name="íŝļîḑê"/>
            <p:cNvSpPr/>
            <p:nvPr/>
          </p:nvSpPr>
          <p:spPr bwMode="auto">
            <a:xfrm>
              <a:off x="6943726" y="5749926"/>
              <a:ext cx="31750" cy="88900"/>
            </a:xfrm>
            <a:custGeom>
              <a:avLst/>
              <a:gdLst>
                <a:gd name="T0" fmla="*/ 17 w 20"/>
                <a:gd name="T1" fmla="*/ 56 h 56"/>
                <a:gd name="T2" fmla="*/ 0 w 20"/>
                <a:gd name="T3" fmla="*/ 39 h 56"/>
                <a:gd name="T4" fmla="*/ 0 w 20"/>
                <a:gd name="T5" fmla="*/ 0 h 56"/>
                <a:gd name="T6" fmla="*/ 6 w 20"/>
                <a:gd name="T7" fmla="*/ 0 h 56"/>
                <a:gd name="T8" fmla="*/ 6 w 20"/>
                <a:gd name="T9" fmla="*/ 38 h 56"/>
                <a:gd name="T10" fmla="*/ 20 w 20"/>
                <a:gd name="T11" fmla="*/ 51 h 56"/>
                <a:gd name="T12" fmla="*/ 17 w 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6">
                  <a:moveTo>
                    <a:pt x="17" y="56"/>
                  </a:moveTo>
                  <a:lnTo>
                    <a:pt x="0" y="39"/>
                  </a:lnTo>
                  <a:lnTo>
                    <a:pt x="0" y="0"/>
                  </a:lnTo>
                  <a:lnTo>
                    <a:pt x="6" y="0"/>
                  </a:lnTo>
                  <a:lnTo>
                    <a:pt x="6" y="38"/>
                  </a:lnTo>
                  <a:lnTo>
                    <a:pt x="20" y="51"/>
                  </a:lnTo>
                  <a:lnTo>
                    <a:pt x="17" y="56"/>
                  </a:lnTo>
                  <a:close/>
                </a:path>
              </a:pathLst>
            </a:custGeom>
            <a:solidFill>
              <a:srgbClr val="5B7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0" name="íṡľíďê"/>
            <p:cNvSpPr/>
            <p:nvPr/>
          </p:nvSpPr>
          <p:spPr bwMode="auto">
            <a:xfrm>
              <a:off x="5432426" y="5327651"/>
              <a:ext cx="47625" cy="76200"/>
            </a:xfrm>
            <a:custGeom>
              <a:avLst/>
              <a:gdLst>
                <a:gd name="T0" fmla="*/ 18 w 18"/>
                <a:gd name="T1" fmla="*/ 0 h 28"/>
                <a:gd name="T2" fmla="*/ 6 w 18"/>
                <a:gd name="T3" fmla="*/ 11 h 28"/>
                <a:gd name="T4" fmla="*/ 0 w 18"/>
                <a:gd name="T5" fmla="*/ 24 h 28"/>
                <a:gd name="T6" fmla="*/ 7 w 18"/>
                <a:gd name="T7" fmla="*/ 28 h 28"/>
                <a:gd name="T8" fmla="*/ 18 w 1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8">
                  <a:moveTo>
                    <a:pt x="18" y="0"/>
                  </a:moveTo>
                  <a:cubicBezTo>
                    <a:pt x="13" y="2"/>
                    <a:pt x="8" y="6"/>
                    <a:pt x="6" y="1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" y="28"/>
                    <a:pt x="7" y="28"/>
                    <a:pt x="7" y="28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1" name="íşlîḋé"/>
            <p:cNvSpPr/>
            <p:nvPr/>
          </p:nvSpPr>
          <p:spPr bwMode="auto">
            <a:xfrm>
              <a:off x="6842126" y="1833563"/>
              <a:ext cx="619125" cy="644525"/>
            </a:xfrm>
            <a:custGeom>
              <a:avLst/>
              <a:gdLst>
                <a:gd name="T0" fmla="*/ 8 w 228"/>
                <a:gd name="T1" fmla="*/ 91 h 238"/>
                <a:gd name="T2" fmla="*/ 80 w 228"/>
                <a:gd name="T3" fmla="*/ 0 h 238"/>
                <a:gd name="T4" fmla="*/ 228 w 228"/>
                <a:gd name="T5" fmla="*/ 120 h 238"/>
                <a:gd name="T6" fmla="*/ 141 w 228"/>
                <a:gd name="T7" fmla="*/ 228 h 238"/>
                <a:gd name="T8" fmla="*/ 111 w 228"/>
                <a:gd name="T9" fmla="*/ 230 h 238"/>
                <a:gd name="T10" fmla="*/ 109 w 228"/>
                <a:gd name="T11" fmla="*/ 201 h 238"/>
                <a:gd name="T12" fmla="*/ 187 w 228"/>
                <a:gd name="T13" fmla="*/ 105 h 238"/>
                <a:gd name="T14" fmla="*/ 187 w 228"/>
                <a:gd name="T15" fmla="*/ 99 h 238"/>
                <a:gd name="T16" fmla="*/ 181 w 228"/>
                <a:gd name="T17" fmla="*/ 100 h 238"/>
                <a:gd name="T18" fmla="*/ 79 w 228"/>
                <a:gd name="T19" fmla="*/ 225 h 238"/>
                <a:gd name="T20" fmla="*/ 65 w 228"/>
                <a:gd name="T21" fmla="*/ 233 h 238"/>
                <a:gd name="T22" fmla="*/ 50 w 228"/>
                <a:gd name="T23" fmla="*/ 229 h 238"/>
                <a:gd name="T24" fmla="*/ 47 w 228"/>
                <a:gd name="T25" fmla="*/ 199 h 238"/>
                <a:gd name="T26" fmla="*/ 141 w 228"/>
                <a:gd name="T27" fmla="*/ 83 h 238"/>
                <a:gd name="T28" fmla="*/ 141 w 228"/>
                <a:gd name="T29" fmla="*/ 77 h 238"/>
                <a:gd name="T30" fmla="*/ 135 w 228"/>
                <a:gd name="T31" fmla="*/ 78 h 238"/>
                <a:gd name="T32" fmla="*/ 50 w 228"/>
                <a:gd name="T33" fmla="*/ 183 h 238"/>
                <a:gd name="T34" fmla="*/ 21 w 228"/>
                <a:gd name="T35" fmla="*/ 185 h 238"/>
                <a:gd name="T36" fmla="*/ 19 w 228"/>
                <a:gd name="T37" fmla="*/ 156 h 238"/>
                <a:gd name="T38" fmla="*/ 110 w 228"/>
                <a:gd name="T39" fmla="*/ 42 h 238"/>
                <a:gd name="T40" fmla="*/ 110 w 228"/>
                <a:gd name="T41" fmla="*/ 37 h 238"/>
                <a:gd name="T42" fmla="*/ 104 w 228"/>
                <a:gd name="T43" fmla="*/ 37 h 238"/>
                <a:gd name="T44" fmla="*/ 40 w 228"/>
                <a:gd name="T45" fmla="*/ 116 h 238"/>
                <a:gd name="T46" fmla="*/ 11 w 228"/>
                <a:gd name="T47" fmla="*/ 120 h 238"/>
                <a:gd name="T48" fmla="*/ 8 w 228"/>
                <a:gd name="T49" fmla="*/ 9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8" h="238">
                  <a:moveTo>
                    <a:pt x="8" y="91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141" y="228"/>
                    <a:pt x="141" y="228"/>
                    <a:pt x="141" y="228"/>
                  </a:cubicBezTo>
                  <a:cubicBezTo>
                    <a:pt x="134" y="237"/>
                    <a:pt x="120" y="238"/>
                    <a:pt x="111" y="230"/>
                  </a:cubicBezTo>
                  <a:cubicBezTo>
                    <a:pt x="103" y="223"/>
                    <a:pt x="102" y="210"/>
                    <a:pt x="109" y="201"/>
                  </a:cubicBezTo>
                  <a:cubicBezTo>
                    <a:pt x="187" y="105"/>
                    <a:pt x="187" y="105"/>
                    <a:pt x="187" y="105"/>
                  </a:cubicBezTo>
                  <a:cubicBezTo>
                    <a:pt x="189" y="103"/>
                    <a:pt x="188" y="100"/>
                    <a:pt x="187" y="99"/>
                  </a:cubicBezTo>
                  <a:cubicBezTo>
                    <a:pt x="185" y="98"/>
                    <a:pt x="182" y="98"/>
                    <a:pt x="181" y="100"/>
                  </a:cubicBezTo>
                  <a:cubicBezTo>
                    <a:pt x="79" y="225"/>
                    <a:pt x="79" y="225"/>
                    <a:pt x="79" y="225"/>
                  </a:cubicBezTo>
                  <a:cubicBezTo>
                    <a:pt x="76" y="230"/>
                    <a:pt x="71" y="233"/>
                    <a:pt x="65" y="233"/>
                  </a:cubicBezTo>
                  <a:cubicBezTo>
                    <a:pt x="60" y="234"/>
                    <a:pt x="55" y="232"/>
                    <a:pt x="50" y="229"/>
                  </a:cubicBezTo>
                  <a:cubicBezTo>
                    <a:pt x="41" y="221"/>
                    <a:pt x="40" y="208"/>
                    <a:pt x="47" y="199"/>
                  </a:cubicBezTo>
                  <a:cubicBezTo>
                    <a:pt x="141" y="83"/>
                    <a:pt x="141" y="83"/>
                    <a:pt x="141" y="83"/>
                  </a:cubicBezTo>
                  <a:cubicBezTo>
                    <a:pt x="142" y="81"/>
                    <a:pt x="142" y="79"/>
                    <a:pt x="141" y="77"/>
                  </a:cubicBezTo>
                  <a:cubicBezTo>
                    <a:pt x="139" y="76"/>
                    <a:pt x="136" y="76"/>
                    <a:pt x="135" y="78"/>
                  </a:cubicBezTo>
                  <a:cubicBezTo>
                    <a:pt x="50" y="183"/>
                    <a:pt x="50" y="183"/>
                    <a:pt x="50" y="183"/>
                  </a:cubicBezTo>
                  <a:cubicBezTo>
                    <a:pt x="43" y="192"/>
                    <a:pt x="30" y="193"/>
                    <a:pt x="21" y="185"/>
                  </a:cubicBezTo>
                  <a:cubicBezTo>
                    <a:pt x="12" y="178"/>
                    <a:pt x="11" y="165"/>
                    <a:pt x="19" y="156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1" y="41"/>
                    <a:pt x="111" y="38"/>
                    <a:pt x="110" y="37"/>
                  </a:cubicBezTo>
                  <a:cubicBezTo>
                    <a:pt x="108" y="35"/>
                    <a:pt x="105" y="36"/>
                    <a:pt x="104" y="37"/>
                  </a:cubicBezTo>
                  <a:cubicBezTo>
                    <a:pt x="40" y="116"/>
                    <a:pt x="40" y="116"/>
                    <a:pt x="40" y="116"/>
                  </a:cubicBezTo>
                  <a:cubicBezTo>
                    <a:pt x="33" y="125"/>
                    <a:pt x="20" y="127"/>
                    <a:pt x="11" y="120"/>
                  </a:cubicBezTo>
                  <a:cubicBezTo>
                    <a:pt x="2" y="113"/>
                    <a:pt x="0" y="100"/>
                    <a:pt x="8" y="91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2" name="íṣľïḋê"/>
            <p:cNvSpPr/>
            <p:nvPr/>
          </p:nvSpPr>
          <p:spPr bwMode="auto">
            <a:xfrm>
              <a:off x="7059613" y="1392238"/>
              <a:ext cx="760413" cy="766763"/>
            </a:xfrm>
            <a:custGeom>
              <a:avLst/>
              <a:gdLst>
                <a:gd name="T0" fmla="*/ 148 w 280"/>
                <a:gd name="T1" fmla="*/ 283 h 283"/>
                <a:gd name="T2" fmla="*/ 240 w 280"/>
                <a:gd name="T3" fmla="*/ 170 h 283"/>
                <a:gd name="T4" fmla="*/ 238 w 280"/>
                <a:gd name="T5" fmla="*/ 144 h 283"/>
                <a:gd name="T6" fmla="*/ 280 w 280"/>
                <a:gd name="T7" fmla="*/ 91 h 283"/>
                <a:gd name="T8" fmla="*/ 166 w 280"/>
                <a:gd name="T9" fmla="*/ 0 h 283"/>
                <a:gd name="T10" fmla="*/ 144 w 280"/>
                <a:gd name="T11" fmla="*/ 28 h 283"/>
                <a:gd name="T12" fmla="*/ 113 w 280"/>
                <a:gd name="T13" fmla="*/ 46 h 283"/>
                <a:gd name="T14" fmla="*/ 104 w 280"/>
                <a:gd name="T15" fmla="*/ 48 h 283"/>
                <a:gd name="T16" fmla="*/ 84 w 280"/>
                <a:gd name="T17" fmla="*/ 60 h 283"/>
                <a:gd name="T18" fmla="*/ 0 w 280"/>
                <a:gd name="T19" fmla="*/ 163 h 283"/>
                <a:gd name="T20" fmla="*/ 148 w 280"/>
                <a:gd name="T21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0" h="283">
                  <a:moveTo>
                    <a:pt x="148" y="283"/>
                  </a:moveTo>
                  <a:cubicBezTo>
                    <a:pt x="240" y="170"/>
                    <a:pt x="240" y="170"/>
                    <a:pt x="240" y="170"/>
                  </a:cubicBezTo>
                  <a:cubicBezTo>
                    <a:pt x="238" y="144"/>
                    <a:pt x="238" y="144"/>
                    <a:pt x="238" y="144"/>
                  </a:cubicBezTo>
                  <a:cubicBezTo>
                    <a:pt x="280" y="91"/>
                    <a:pt x="280" y="91"/>
                    <a:pt x="280" y="91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36" y="37"/>
                    <a:pt x="125" y="44"/>
                    <a:pt x="113" y="46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96" y="49"/>
                    <a:pt x="89" y="54"/>
                    <a:pt x="84" y="60"/>
                  </a:cubicBezTo>
                  <a:cubicBezTo>
                    <a:pt x="0" y="163"/>
                    <a:pt x="0" y="163"/>
                    <a:pt x="0" y="163"/>
                  </a:cubicBezTo>
                  <a:lnTo>
                    <a:pt x="148" y="283"/>
                  </a:ln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3" name="íŝḷíďè"/>
            <p:cNvSpPr/>
            <p:nvPr/>
          </p:nvSpPr>
          <p:spPr bwMode="auto">
            <a:xfrm>
              <a:off x="7081838" y="1863726"/>
              <a:ext cx="349250" cy="284163"/>
            </a:xfrm>
            <a:custGeom>
              <a:avLst/>
              <a:gdLst>
                <a:gd name="T0" fmla="*/ 120 w 129"/>
                <a:gd name="T1" fmla="*/ 105 h 105"/>
                <a:gd name="T2" fmla="*/ 3 w 129"/>
                <a:gd name="T3" fmla="*/ 10 h 105"/>
                <a:gd name="T4" fmla="*/ 2 w 129"/>
                <a:gd name="T5" fmla="*/ 3 h 105"/>
                <a:gd name="T6" fmla="*/ 10 w 129"/>
                <a:gd name="T7" fmla="*/ 2 h 105"/>
                <a:gd name="T8" fmla="*/ 129 w 129"/>
                <a:gd name="T9" fmla="*/ 97 h 105"/>
                <a:gd name="T10" fmla="*/ 120 w 129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105">
                  <a:moveTo>
                    <a:pt x="120" y="105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1" y="9"/>
                    <a:pt x="0" y="5"/>
                    <a:pt x="2" y="3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129" y="97"/>
                    <a:pt x="129" y="97"/>
                    <a:pt x="129" y="97"/>
                  </a:cubicBezTo>
                  <a:lnTo>
                    <a:pt x="120" y="105"/>
                  </a:ln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934" name="íşľíḍe"/>
            <p:cNvSpPr/>
            <p:nvPr/>
          </p:nvSpPr>
          <p:spPr bwMode="auto">
            <a:xfrm>
              <a:off x="7353301" y="1703388"/>
              <a:ext cx="241300" cy="460375"/>
            </a:xfrm>
            <a:custGeom>
              <a:avLst/>
              <a:gdLst>
                <a:gd name="T0" fmla="*/ 23 w 89"/>
                <a:gd name="T1" fmla="*/ 136 h 170"/>
                <a:gd name="T2" fmla="*/ 0 w 89"/>
                <a:gd name="T3" fmla="*/ 164 h 170"/>
                <a:gd name="T4" fmla="*/ 22 w 89"/>
                <a:gd name="T5" fmla="*/ 170 h 170"/>
                <a:gd name="T6" fmla="*/ 64 w 89"/>
                <a:gd name="T7" fmla="*/ 137 h 170"/>
                <a:gd name="T8" fmla="*/ 65 w 89"/>
                <a:gd name="T9" fmla="*/ 138 h 170"/>
                <a:gd name="T10" fmla="*/ 89 w 89"/>
                <a:gd name="T11" fmla="*/ 115 h 170"/>
                <a:gd name="T12" fmla="*/ 88 w 89"/>
                <a:gd name="T13" fmla="*/ 31 h 170"/>
                <a:gd name="T14" fmla="*/ 38 w 89"/>
                <a:gd name="T15" fmla="*/ 0 h 170"/>
                <a:gd name="T16" fmla="*/ 41 w 89"/>
                <a:gd name="T17" fmla="*/ 82 h 170"/>
                <a:gd name="T18" fmla="*/ 23 w 89"/>
                <a:gd name="T19" fmla="*/ 13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170">
                  <a:moveTo>
                    <a:pt x="23" y="136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64" y="137"/>
                    <a:pt x="64" y="137"/>
                    <a:pt x="64" y="137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89" y="115"/>
                    <a:pt x="89" y="115"/>
                    <a:pt x="89" y="115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41" y="82"/>
                    <a:pt x="41" y="82"/>
                    <a:pt x="41" y="82"/>
                  </a:cubicBezTo>
                  <a:cubicBezTo>
                    <a:pt x="42" y="101"/>
                    <a:pt x="36" y="121"/>
                    <a:pt x="23" y="136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6" name="ïṥ1íḍè"/>
            <p:cNvSpPr/>
            <p:nvPr/>
          </p:nvSpPr>
          <p:spPr bwMode="auto">
            <a:xfrm>
              <a:off x="7466013" y="1201738"/>
              <a:ext cx="744538" cy="490538"/>
            </a:xfrm>
            <a:custGeom>
              <a:avLst/>
              <a:gdLst>
                <a:gd name="T0" fmla="*/ 469 w 469"/>
                <a:gd name="T1" fmla="*/ 0 h 309"/>
                <a:gd name="T2" fmla="*/ 306 w 469"/>
                <a:gd name="T3" fmla="*/ 205 h 309"/>
                <a:gd name="T4" fmla="*/ 223 w 469"/>
                <a:gd name="T5" fmla="*/ 309 h 309"/>
                <a:gd name="T6" fmla="*/ 206 w 469"/>
                <a:gd name="T7" fmla="*/ 297 h 309"/>
                <a:gd name="T8" fmla="*/ 12 w 469"/>
                <a:gd name="T9" fmla="*/ 140 h 309"/>
                <a:gd name="T10" fmla="*/ 0 w 469"/>
                <a:gd name="T11" fmla="*/ 132 h 309"/>
                <a:gd name="T12" fmla="*/ 84 w 469"/>
                <a:gd name="T13" fmla="*/ 26 h 309"/>
                <a:gd name="T14" fmla="*/ 105 w 469"/>
                <a:gd name="T15" fmla="*/ 0 h 309"/>
                <a:gd name="T16" fmla="*/ 469 w 469"/>
                <a:gd name="T1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309">
                  <a:moveTo>
                    <a:pt x="469" y="0"/>
                  </a:moveTo>
                  <a:lnTo>
                    <a:pt x="306" y="205"/>
                  </a:lnTo>
                  <a:lnTo>
                    <a:pt x="223" y="309"/>
                  </a:lnTo>
                  <a:lnTo>
                    <a:pt x="206" y="297"/>
                  </a:lnTo>
                  <a:lnTo>
                    <a:pt x="12" y="140"/>
                  </a:lnTo>
                  <a:lnTo>
                    <a:pt x="0" y="132"/>
                  </a:lnTo>
                  <a:lnTo>
                    <a:pt x="84" y="26"/>
                  </a:lnTo>
                  <a:lnTo>
                    <a:pt x="105" y="0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7" name="iṧ1ïḑè"/>
            <p:cNvSpPr/>
            <p:nvPr/>
          </p:nvSpPr>
          <p:spPr bwMode="auto">
            <a:xfrm>
              <a:off x="7445376" y="1227138"/>
              <a:ext cx="531813" cy="484188"/>
            </a:xfrm>
            <a:custGeom>
              <a:avLst/>
              <a:gdLst>
                <a:gd name="T0" fmla="*/ 85 w 335"/>
                <a:gd name="T1" fmla="*/ 0 h 305"/>
                <a:gd name="T2" fmla="*/ 335 w 335"/>
                <a:gd name="T3" fmla="*/ 201 h 305"/>
                <a:gd name="T4" fmla="*/ 249 w 335"/>
                <a:gd name="T5" fmla="*/ 305 h 305"/>
                <a:gd name="T6" fmla="*/ 0 w 335"/>
                <a:gd name="T7" fmla="*/ 104 h 305"/>
                <a:gd name="T8" fmla="*/ 85 w 335"/>
                <a:gd name="T9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305">
                  <a:moveTo>
                    <a:pt x="85" y="0"/>
                  </a:moveTo>
                  <a:lnTo>
                    <a:pt x="335" y="201"/>
                  </a:lnTo>
                  <a:lnTo>
                    <a:pt x="249" y="305"/>
                  </a:lnTo>
                  <a:lnTo>
                    <a:pt x="0" y="10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8D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8" name="isļiḍe"/>
            <p:cNvSpPr/>
            <p:nvPr/>
          </p:nvSpPr>
          <p:spPr bwMode="auto">
            <a:xfrm>
              <a:off x="5824538" y="1716088"/>
              <a:ext cx="1617663" cy="19589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699" name="ïṥľïḋê"/>
            <p:cNvSpPr/>
            <p:nvPr/>
          </p:nvSpPr>
          <p:spPr bwMode="auto">
            <a:xfrm>
              <a:off x="6021388" y="2416176"/>
              <a:ext cx="1225550" cy="3175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0" name="işļïďê"/>
            <p:cNvSpPr/>
            <p:nvPr/>
          </p:nvSpPr>
          <p:spPr bwMode="auto">
            <a:xfrm>
              <a:off x="6021388" y="2301876"/>
              <a:ext cx="1225550" cy="3175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1" name="îšľiḑé"/>
            <p:cNvSpPr/>
            <p:nvPr/>
          </p:nvSpPr>
          <p:spPr bwMode="auto">
            <a:xfrm>
              <a:off x="6021388" y="2187576"/>
              <a:ext cx="1225550" cy="34925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2" name="íš1iḑé"/>
            <p:cNvSpPr/>
            <p:nvPr/>
          </p:nvSpPr>
          <p:spPr bwMode="auto">
            <a:xfrm>
              <a:off x="6634163" y="2076451"/>
              <a:ext cx="612775" cy="33338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3" name="îṩlîḍé"/>
            <p:cNvSpPr/>
            <p:nvPr/>
          </p:nvSpPr>
          <p:spPr bwMode="auto">
            <a:xfrm>
              <a:off x="6634163" y="1963738"/>
              <a:ext cx="612775" cy="31750"/>
            </a:xfrm>
            <a:prstGeom prst="rect">
              <a:avLst/>
            </a:pr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4" name="ïśļiḍê"/>
            <p:cNvSpPr/>
            <p:nvPr/>
          </p:nvSpPr>
          <p:spPr bwMode="auto">
            <a:xfrm>
              <a:off x="6634163" y="2689226"/>
              <a:ext cx="468313" cy="741363"/>
            </a:xfrm>
            <a:custGeom>
              <a:avLst/>
              <a:gdLst>
                <a:gd name="T0" fmla="*/ 0 w 173"/>
                <a:gd name="T1" fmla="*/ 119 h 274"/>
                <a:gd name="T2" fmla="*/ 97 w 173"/>
                <a:gd name="T3" fmla="*/ 0 h 274"/>
                <a:gd name="T4" fmla="*/ 120 w 173"/>
                <a:gd name="T5" fmla="*/ 216 h 274"/>
                <a:gd name="T6" fmla="*/ 0 w 173"/>
                <a:gd name="T7" fmla="*/ 274 h 274"/>
                <a:gd name="T8" fmla="*/ 0 w 173"/>
                <a:gd name="T9" fmla="*/ 119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74">
                  <a:moveTo>
                    <a:pt x="0" y="119"/>
                  </a:moveTo>
                  <a:cubicBezTo>
                    <a:pt x="97" y="0"/>
                    <a:pt x="97" y="0"/>
                    <a:pt x="97" y="0"/>
                  </a:cubicBezTo>
                  <a:cubicBezTo>
                    <a:pt x="163" y="53"/>
                    <a:pt x="173" y="150"/>
                    <a:pt x="120" y="216"/>
                  </a:cubicBezTo>
                  <a:cubicBezTo>
                    <a:pt x="90" y="254"/>
                    <a:pt x="48" y="274"/>
                    <a:pt x="0" y="274"/>
                  </a:cubicBezTo>
                  <a:lnTo>
                    <a:pt x="0" y="119"/>
                  </a:lnTo>
                  <a:close/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5" name="ïsliḋé"/>
            <p:cNvSpPr/>
            <p:nvPr/>
          </p:nvSpPr>
          <p:spPr bwMode="auto">
            <a:xfrm>
              <a:off x="6251576" y="2536826"/>
              <a:ext cx="646113" cy="474663"/>
            </a:xfrm>
            <a:custGeom>
              <a:avLst/>
              <a:gdLst>
                <a:gd name="T0" fmla="*/ 141 w 238"/>
                <a:gd name="T1" fmla="*/ 175 h 175"/>
                <a:gd name="T2" fmla="*/ 0 w 238"/>
                <a:gd name="T3" fmla="*/ 113 h 175"/>
                <a:gd name="T4" fmla="*/ 204 w 238"/>
                <a:gd name="T5" fmla="*/ 35 h 175"/>
                <a:gd name="T6" fmla="*/ 238 w 238"/>
                <a:gd name="T7" fmla="*/ 56 h 175"/>
                <a:gd name="T8" fmla="*/ 141 w 238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175">
                  <a:moveTo>
                    <a:pt x="141" y="175"/>
                  </a:moveTo>
                  <a:cubicBezTo>
                    <a:pt x="0" y="113"/>
                    <a:pt x="0" y="113"/>
                    <a:pt x="0" y="113"/>
                  </a:cubicBezTo>
                  <a:cubicBezTo>
                    <a:pt x="35" y="35"/>
                    <a:pt x="126" y="0"/>
                    <a:pt x="204" y="35"/>
                  </a:cubicBezTo>
                  <a:cubicBezTo>
                    <a:pt x="217" y="40"/>
                    <a:pt x="227" y="47"/>
                    <a:pt x="238" y="56"/>
                  </a:cubicBezTo>
                  <a:lnTo>
                    <a:pt x="141" y="175"/>
                  </a:lnTo>
                  <a:close/>
                </a:path>
              </a:pathLst>
            </a:custGeom>
            <a:solidFill>
              <a:srgbClr val="67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6" name="ï$ḻiḋé"/>
            <p:cNvSpPr/>
            <p:nvPr/>
          </p:nvSpPr>
          <p:spPr bwMode="auto">
            <a:xfrm>
              <a:off x="6178551" y="2843213"/>
              <a:ext cx="455613" cy="474663"/>
            </a:xfrm>
            <a:custGeom>
              <a:avLst/>
              <a:gdLst>
                <a:gd name="T0" fmla="*/ 168 w 168"/>
                <a:gd name="T1" fmla="*/ 62 h 175"/>
                <a:gd name="T2" fmla="*/ 63 w 168"/>
                <a:gd name="T3" fmla="*/ 175 h 175"/>
                <a:gd name="T4" fmla="*/ 27 w 168"/>
                <a:gd name="T5" fmla="*/ 0 h 175"/>
                <a:gd name="T6" fmla="*/ 168 w 168"/>
                <a:gd name="T7" fmla="*/ 6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175">
                  <a:moveTo>
                    <a:pt x="168" y="62"/>
                  </a:moveTo>
                  <a:cubicBezTo>
                    <a:pt x="63" y="175"/>
                    <a:pt x="63" y="175"/>
                    <a:pt x="63" y="175"/>
                  </a:cubicBezTo>
                  <a:cubicBezTo>
                    <a:pt x="14" y="130"/>
                    <a:pt x="0" y="60"/>
                    <a:pt x="27" y="0"/>
                  </a:cubicBezTo>
                  <a:lnTo>
                    <a:pt x="168" y="62"/>
                  </a:lnTo>
                  <a:close/>
                </a:path>
              </a:pathLst>
            </a:custGeom>
            <a:solidFill>
              <a:srgbClr val="FA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7" name="ïşľiḓè"/>
            <p:cNvSpPr/>
            <p:nvPr/>
          </p:nvSpPr>
          <p:spPr bwMode="auto">
            <a:xfrm>
              <a:off x="6348413" y="3011488"/>
              <a:ext cx="285750" cy="419100"/>
            </a:xfrm>
            <a:custGeom>
              <a:avLst/>
              <a:gdLst>
                <a:gd name="T0" fmla="*/ 105 w 105"/>
                <a:gd name="T1" fmla="*/ 0 h 155"/>
                <a:gd name="T2" fmla="*/ 105 w 105"/>
                <a:gd name="T3" fmla="*/ 155 h 155"/>
                <a:gd name="T4" fmla="*/ 0 w 105"/>
                <a:gd name="T5" fmla="*/ 113 h 155"/>
                <a:gd name="T6" fmla="*/ 105 w 105"/>
                <a:gd name="T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5" h="155">
                  <a:moveTo>
                    <a:pt x="105" y="0"/>
                  </a:moveTo>
                  <a:cubicBezTo>
                    <a:pt x="105" y="155"/>
                    <a:pt x="105" y="155"/>
                    <a:pt x="105" y="155"/>
                  </a:cubicBezTo>
                  <a:cubicBezTo>
                    <a:pt x="63" y="155"/>
                    <a:pt x="30" y="141"/>
                    <a:pt x="0" y="113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8" name="iṧḻïdê"/>
            <p:cNvSpPr/>
            <p:nvPr/>
          </p:nvSpPr>
          <p:spPr bwMode="auto">
            <a:xfrm>
              <a:off x="7327901" y="1565276"/>
              <a:ext cx="420688" cy="687388"/>
            </a:xfrm>
            <a:custGeom>
              <a:avLst/>
              <a:gdLst>
                <a:gd name="T0" fmla="*/ 50 w 155"/>
                <a:gd name="T1" fmla="*/ 68 h 254"/>
                <a:gd name="T2" fmla="*/ 78 w 155"/>
                <a:gd name="T3" fmla="*/ 146 h 254"/>
                <a:gd name="T4" fmla="*/ 55 w 155"/>
                <a:gd name="T5" fmla="*/ 189 h 254"/>
                <a:gd name="T6" fmla="*/ 16 w 155"/>
                <a:gd name="T7" fmla="*/ 209 h 254"/>
                <a:gd name="T8" fmla="*/ 6 w 155"/>
                <a:gd name="T9" fmla="*/ 239 h 254"/>
                <a:gd name="T10" fmla="*/ 35 w 155"/>
                <a:gd name="T11" fmla="*/ 248 h 254"/>
                <a:gd name="T12" fmla="*/ 80 w 155"/>
                <a:gd name="T13" fmla="*/ 226 h 254"/>
                <a:gd name="T14" fmla="*/ 82 w 155"/>
                <a:gd name="T15" fmla="*/ 225 h 254"/>
                <a:gd name="T16" fmla="*/ 87 w 155"/>
                <a:gd name="T17" fmla="*/ 220 h 254"/>
                <a:gd name="T18" fmla="*/ 146 w 155"/>
                <a:gd name="T19" fmla="*/ 171 h 254"/>
                <a:gd name="T20" fmla="*/ 154 w 155"/>
                <a:gd name="T21" fmla="*/ 149 h 254"/>
                <a:gd name="T22" fmla="*/ 153 w 155"/>
                <a:gd name="T23" fmla="*/ 139 h 254"/>
                <a:gd name="T24" fmla="*/ 139 w 155"/>
                <a:gd name="T25" fmla="*/ 46 h 254"/>
                <a:gd name="T26" fmla="*/ 137 w 155"/>
                <a:gd name="T27" fmla="*/ 36 h 254"/>
                <a:gd name="T28" fmla="*/ 77 w 155"/>
                <a:gd name="T29" fmla="*/ 8 h 254"/>
                <a:gd name="T30" fmla="*/ 50 w 155"/>
                <a:gd name="T31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5" h="254">
                  <a:moveTo>
                    <a:pt x="50" y="68"/>
                  </a:moveTo>
                  <a:cubicBezTo>
                    <a:pt x="78" y="146"/>
                    <a:pt x="78" y="146"/>
                    <a:pt x="78" y="146"/>
                  </a:cubicBezTo>
                  <a:cubicBezTo>
                    <a:pt x="55" y="189"/>
                    <a:pt x="55" y="189"/>
                    <a:pt x="55" y="189"/>
                  </a:cubicBezTo>
                  <a:cubicBezTo>
                    <a:pt x="16" y="209"/>
                    <a:pt x="16" y="209"/>
                    <a:pt x="16" y="209"/>
                  </a:cubicBezTo>
                  <a:cubicBezTo>
                    <a:pt x="5" y="215"/>
                    <a:pt x="0" y="228"/>
                    <a:pt x="6" y="239"/>
                  </a:cubicBezTo>
                  <a:cubicBezTo>
                    <a:pt x="11" y="250"/>
                    <a:pt x="25" y="254"/>
                    <a:pt x="35" y="248"/>
                  </a:cubicBezTo>
                  <a:cubicBezTo>
                    <a:pt x="80" y="226"/>
                    <a:pt x="80" y="226"/>
                    <a:pt x="80" y="226"/>
                  </a:cubicBezTo>
                  <a:cubicBezTo>
                    <a:pt x="81" y="225"/>
                    <a:pt x="81" y="225"/>
                    <a:pt x="82" y="225"/>
                  </a:cubicBezTo>
                  <a:cubicBezTo>
                    <a:pt x="87" y="220"/>
                    <a:pt x="87" y="220"/>
                    <a:pt x="87" y="220"/>
                  </a:cubicBezTo>
                  <a:cubicBezTo>
                    <a:pt x="146" y="171"/>
                    <a:pt x="146" y="171"/>
                    <a:pt x="146" y="171"/>
                  </a:cubicBezTo>
                  <a:cubicBezTo>
                    <a:pt x="152" y="165"/>
                    <a:pt x="155" y="157"/>
                    <a:pt x="154" y="149"/>
                  </a:cubicBezTo>
                  <a:cubicBezTo>
                    <a:pt x="153" y="139"/>
                    <a:pt x="153" y="139"/>
                    <a:pt x="153" y="139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2"/>
                    <a:pt x="138" y="39"/>
                    <a:pt x="137" y="36"/>
                  </a:cubicBezTo>
                  <a:cubicBezTo>
                    <a:pt x="128" y="12"/>
                    <a:pt x="101" y="0"/>
                    <a:pt x="77" y="8"/>
                  </a:cubicBezTo>
                  <a:cubicBezTo>
                    <a:pt x="53" y="17"/>
                    <a:pt x="41" y="44"/>
                    <a:pt x="50" y="68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09" name="ïṣļïdé"/>
            <p:cNvSpPr/>
            <p:nvPr/>
          </p:nvSpPr>
          <p:spPr bwMode="auto">
            <a:xfrm>
              <a:off x="5638801" y="2133601"/>
              <a:ext cx="517525" cy="531813"/>
            </a:xfrm>
            <a:custGeom>
              <a:avLst/>
              <a:gdLst>
                <a:gd name="T0" fmla="*/ 191 w 191"/>
                <a:gd name="T1" fmla="*/ 116 h 196"/>
                <a:gd name="T2" fmla="*/ 191 w 191"/>
                <a:gd name="T3" fmla="*/ 0 h 196"/>
                <a:gd name="T4" fmla="*/ 0 w 191"/>
                <a:gd name="T5" fmla="*/ 0 h 196"/>
                <a:gd name="T6" fmla="*/ 0 w 191"/>
                <a:gd name="T7" fmla="*/ 139 h 196"/>
                <a:gd name="T8" fmla="*/ 22 w 191"/>
                <a:gd name="T9" fmla="*/ 159 h 196"/>
                <a:gd name="T10" fmla="*/ 42 w 191"/>
                <a:gd name="T11" fmla="*/ 138 h 196"/>
                <a:gd name="T12" fmla="*/ 42 w 191"/>
                <a:gd name="T13" fmla="*/ 14 h 196"/>
                <a:gd name="T14" fmla="*/ 46 w 191"/>
                <a:gd name="T15" fmla="*/ 10 h 196"/>
                <a:gd name="T16" fmla="*/ 50 w 191"/>
                <a:gd name="T17" fmla="*/ 14 h 196"/>
                <a:gd name="T18" fmla="*/ 50 w 191"/>
                <a:gd name="T19" fmla="*/ 176 h 196"/>
                <a:gd name="T20" fmla="*/ 56 w 191"/>
                <a:gd name="T21" fmla="*/ 190 h 196"/>
                <a:gd name="T22" fmla="*/ 71 w 191"/>
                <a:gd name="T23" fmla="*/ 196 h 196"/>
                <a:gd name="T24" fmla="*/ 92 w 191"/>
                <a:gd name="T25" fmla="*/ 176 h 196"/>
                <a:gd name="T26" fmla="*/ 92 w 191"/>
                <a:gd name="T27" fmla="*/ 26 h 196"/>
                <a:gd name="T28" fmla="*/ 96 w 191"/>
                <a:gd name="T29" fmla="*/ 22 h 196"/>
                <a:gd name="T30" fmla="*/ 99 w 191"/>
                <a:gd name="T31" fmla="*/ 26 h 196"/>
                <a:gd name="T32" fmla="*/ 99 w 191"/>
                <a:gd name="T33" fmla="*/ 160 h 196"/>
                <a:gd name="T34" fmla="*/ 121 w 191"/>
                <a:gd name="T35" fmla="*/ 181 h 196"/>
                <a:gd name="T36" fmla="*/ 141 w 191"/>
                <a:gd name="T37" fmla="*/ 160 h 196"/>
                <a:gd name="T38" fmla="*/ 141 w 191"/>
                <a:gd name="T39" fmla="*/ 14 h 196"/>
                <a:gd name="T40" fmla="*/ 145 w 191"/>
                <a:gd name="T41" fmla="*/ 10 h 196"/>
                <a:gd name="T42" fmla="*/ 149 w 191"/>
                <a:gd name="T43" fmla="*/ 14 h 196"/>
                <a:gd name="T44" fmla="*/ 149 w 191"/>
                <a:gd name="T45" fmla="*/ 115 h 196"/>
                <a:gd name="T46" fmla="*/ 169 w 191"/>
                <a:gd name="T47" fmla="*/ 137 h 196"/>
                <a:gd name="T48" fmla="*/ 191 w 191"/>
                <a:gd name="T49" fmla="*/ 11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1" h="196">
                  <a:moveTo>
                    <a:pt x="191" y="116"/>
                  </a:moveTo>
                  <a:cubicBezTo>
                    <a:pt x="191" y="0"/>
                    <a:pt x="191" y="0"/>
                    <a:pt x="19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50"/>
                    <a:pt x="10" y="160"/>
                    <a:pt x="22" y="159"/>
                  </a:cubicBezTo>
                  <a:cubicBezTo>
                    <a:pt x="33" y="159"/>
                    <a:pt x="42" y="149"/>
                    <a:pt x="42" y="138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2"/>
                    <a:pt x="44" y="10"/>
                    <a:pt x="46" y="10"/>
                  </a:cubicBezTo>
                  <a:cubicBezTo>
                    <a:pt x="48" y="10"/>
                    <a:pt x="50" y="12"/>
                    <a:pt x="50" y="14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50" y="181"/>
                    <a:pt x="52" y="187"/>
                    <a:pt x="56" y="190"/>
                  </a:cubicBezTo>
                  <a:cubicBezTo>
                    <a:pt x="60" y="194"/>
                    <a:pt x="65" y="196"/>
                    <a:pt x="71" y="196"/>
                  </a:cubicBezTo>
                  <a:cubicBezTo>
                    <a:pt x="82" y="196"/>
                    <a:pt x="92" y="187"/>
                    <a:pt x="92" y="176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2" y="24"/>
                    <a:pt x="93" y="22"/>
                    <a:pt x="96" y="22"/>
                  </a:cubicBezTo>
                  <a:cubicBezTo>
                    <a:pt x="98" y="22"/>
                    <a:pt x="99" y="24"/>
                    <a:pt x="99" y="26"/>
                  </a:cubicBezTo>
                  <a:cubicBezTo>
                    <a:pt x="99" y="160"/>
                    <a:pt x="99" y="160"/>
                    <a:pt x="99" y="160"/>
                  </a:cubicBezTo>
                  <a:cubicBezTo>
                    <a:pt x="99" y="172"/>
                    <a:pt x="109" y="182"/>
                    <a:pt x="121" y="181"/>
                  </a:cubicBezTo>
                  <a:cubicBezTo>
                    <a:pt x="132" y="181"/>
                    <a:pt x="141" y="171"/>
                    <a:pt x="141" y="160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2"/>
                    <a:pt x="143" y="10"/>
                    <a:pt x="145" y="10"/>
                  </a:cubicBezTo>
                  <a:cubicBezTo>
                    <a:pt x="147" y="10"/>
                    <a:pt x="149" y="12"/>
                    <a:pt x="149" y="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26"/>
                    <a:pt x="158" y="136"/>
                    <a:pt x="169" y="137"/>
                  </a:cubicBezTo>
                  <a:cubicBezTo>
                    <a:pt x="181" y="137"/>
                    <a:pt x="191" y="128"/>
                    <a:pt x="191" y="116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0" name="íṩľîḋé"/>
            <p:cNvSpPr/>
            <p:nvPr/>
          </p:nvSpPr>
          <p:spPr bwMode="auto">
            <a:xfrm>
              <a:off x="5638801" y="1504951"/>
              <a:ext cx="517525" cy="628650"/>
            </a:xfrm>
            <a:custGeom>
              <a:avLst/>
              <a:gdLst>
                <a:gd name="T0" fmla="*/ 0 w 191"/>
                <a:gd name="T1" fmla="*/ 232 h 232"/>
                <a:gd name="T2" fmla="*/ 0 w 191"/>
                <a:gd name="T3" fmla="*/ 86 h 232"/>
                <a:gd name="T4" fmla="*/ 18 w 191"/>
                <a:gd name="T5" fmla="*/ 68 h 232"/>
                <a:gd name="T6" fmla="*/ 18 w 191"/>
                <a:gd name="T7" fmla="*/ 0 h 232"/>
                <a:gd name="T8" fmla="*/ 164 w 191"/>
                <a:gd name="T9" fmla="*/ 0 h 232"/>
                <a:gd name="T10" fmla="*/ 164 w 191"/>
                <a:gd name="T11" fmla="*/ 37 h 232"/>
                <a:gd name="T12" fmla="*/ 177 w 191"/>
                <a:gd name="T13" fmla="*/ 70 h 232"/>
                <a:gd name="T14" fmla="*/ 182 w 191"/>
                <a:gd name="T15" fmla="*/ 77 h 232"/>
                <a:gd name="T16" fmla="*/ 191 w 191"/>
                <a:gd name="T17" fmla="*/ 99 h 232"/>
                <a:gd name="T18" fmla="*/ 191 w 191"/>
                <a:gd name="T19" fmla="*/ 232 h 232"/>
                <a:gd name="T20" fmla="*/ 0 w 191"/>
                <a:gd name="T21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" h="231">
                  <a:moveTo>
                    <a:pt x="0" y="232"/>
                  </a:moveTo>
                  <a:cubicBezTo>
                    <a:pt x="0" y="86"/>
                    <a:pt x="0" y="86"/>
                    <a:pt x="0" y="86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4" y="49"/>
                    <a:pt x="169" y="61"/>
                    <a:pt x="177" y="70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8" y="83"/>
                    <a:pt x="191" y="91"/>
                    <a:pt x="191" y="99"/>
                  </a:cubicBezTo>
                  <a:cubicBezTo>
                    <a:pt x="191" y="232"/>
                    <a:pt x="191" y="232"/>
                    <a:pt x="191" y="232"/>
                  </a:cubicBezTo>
                  <a:lnTo>
                    <a:pt x="0" y="232"/>
                  </a:ln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1" name="íśļîḋè"/>
            <p:cNvSpPr/>
            <p:nvPr/>
          </p:nvSpPr>
          <p:spPr bwMode="auto">
            <a:xfrm>
              <a:off x="5689601" y="2117726"/>
              <a:ext cx="420688" cy="31750"/>
            </a:xfrm>
            <a:custGeom>
              <a:avLst/>
              <a:gdLst>
                <a:gd name="T0" fmla="*/ 6 w 155"/>
                <a:gd name="T1" fmla="*/ 12 h 12"/>
                <a:gd name="T2" fmla="*/ 150 w 155"/>
                <a:gd name="T3" fmla="*/ 12 h 12"/>
                <a:gd name="T4" fmla="*/ 155 w 155"/>
                <a:gd name="T5" fmla="*/ 6 h 12"/>
                <a:gd name="T6" fmla="*/ 150 w 155"/>
                <a:gd name="T7" fmla="*/ 0 h 12"/>
                <a:gd name="T8" fmla="*/ 6 w 155"/>
                <a:gd name="T9" fmla="*/ 0 h 12"/>
                <a:gd name="T10" fmla="*/ 0 w 155"/>
                <a:gd name="T11" fmla="*/ 6 h 12"/>
                <a:gd name="T12" fmla="*/ 6 w 15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2">
                  <a:moveTo>
                    <a:pt x="6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3" y="12"/>
                    <a:pt x="155" y="9"/>
                    <a:pt x="155" y="6"/>
                  </a:cubicBezTo>
                  <a:cubicBezTo>
                    <a:pt x="155" y="3"/>
                    <a:pt x="153" y="0"/>
                    <a:pt x="15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2" y="12"/>
                    <a:pt x="6" y="12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2" name="îṣlîḓè"/>
            <p:cNvSpPr/>
            <p:nvPr/>
          </p:nvSpPr>
          <p:spPr bwMode="auto">
            <a:xfrm>
              <a:off x="5638801" y="1787526"/>
              <a:ext cx="269875" cy="330200"/>
            </a:xfrm>
            <a:custGeom>
              <a:avLst/>
              <a:gdLst>
                <a:gd name="T0" fmla="*/ 2 w 100"/>
                <a:gd name="T1" fmla="*/ 115 h 122"/>
                <a:gd name="T2" fmla="*/ 0 w 100"/>
                <a:gd name="T3" fmla="*/ 122 h 122"/>
                <a:gd name="T4" fmla="*/ 0 w 100"/>
                <a:gd name="T5" fmla="*/ 33 h 122"/>
                <a:gd name="T6" fmla="*/ 45 w 100"/>
                <a:gd name="T7" fmla="*/ 0 h 122"/>
                <a:gd name="T8" fmla="*/ 100 w 100"/>
                <a:gd name="T9" fmla="*/ 20 h 122"/>
                <a:gd name="T10" fmla="*/ 33 w 100"/>
                <a:gd name="T11" fmla="*/ 67 h 122"/>
                <a:gd name="T12" fmla="*/ 2 w 100"/>
                <a:gd name="T13" fmla="*/ 11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122">
                  <a:moveTo>
                    <a:pt x="2" y="115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17" y="79"/>
                    <a:pt x="6" y="96"/>
                    <a:pt x="2" y="115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3" name="iṧļidé"/>
            <p:cNvSpPr/>
            <p:nvPr/>
          </p:nvSpPr>
          <p:spPr bwMode="auto">
            <a:xfrm>
              <a:off x="5654676" y="1201738"/>
              <a:ext cx="452438" cy="347663"/>
            </a:xfrm>
            <a:prstGeom prst="rect">
              <a:avLst/>
            </a:prstGeom>
            <a:solidFill>
              <a:srgbClr val="E9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4" name="işḻîḍé"/>
            <p:cNvSpPr/>
            <p:nvPr/>
          </p:nvSpPr>
          <p:spPr bwMode="auto">
            <a:xfrm>
              <a:off x="5624513" y="1366838"/>
              <a:ext cx="509588" cy="182563"/>
            </a:xfrm>
            <a:prstGeom prst="rect">
              <a:avLst/>
            </a:prstGeom>
            <a:solidFill>
              <a:srgbClr val="D8D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5" name="iş1iḓé"/>
            <p:cNvSpPr/>
            <p:nvPr/>
          </p:nvSpPr>
          <p:spPr bwMode="auto">
            <a:xfrm>
              <a:off x="5478463" y="1603376"/>
              <a:ext cx="493713" cy="628650"/>
            </a:xfrm>
            <a:custGeom>
              <a:avLst/>
              <a:gdLst>
                <a:gd name="T0" fmla="*/ 144 w 182"/>
                <a:gd name="T1" fmla="*/ 96 h 232"/>
                <a:gd name="T2" fmla="*/ 65 w 182"/>
                <a:gd name="T3" fmla="*/ 121 h 232"/>
                <a:gd name="T4" fmla="*/ 45 w 182"/>
                <a:gd name="T5" fmla="*/ 166 h 232"/>
                <a:gd name="T6" fmla="*/ 41 w 182"/>
                <a:gd name="T7" fmla="*/ 203 h 232"/>
                <a:gd name="T8" fmla="*/ 20 w 182"/>
                <a:gd name="T9" fmla="*/ 229 h 232"/>
                <a:gd name="T10" fmla="*/ 0 w 182"/>
                <a:gd name="T11" fmla="*/ 211 h 232"/>
                <a:gd name="T12" fmla="*/ 1 w 182"/>
                <a:gd name="T13" fmla="*/ 169 h 232"/>
                <a:gd name="T14" fmla="*/ 0 w 182"/>
                <a:gd name="T15" fmla="*/ 167 h 232"/>
                <a:gd name="T16" fmla="*/ 1 w 182"/>
                <a:gd name="T17" fmla="*/ 159 h 232"/>
                <a:gd name="T18" fmla="*/ 4 w 182"/>
                <a:gd name="T19" fmla="*/ 83 h 232"/>
                <a:gd name="T20" fmla="*/ 16 w 182"/>
                <a:gd name="T21" fmla="*/ 63 h 232"/>
                <a:gd name="T22" fmla="*/ 25 w 182"/>
                <a:gd name="T23" fmla="*/ 58 h 232"/>
                <a:gd name="T24" fmla="*/ 107 w 182"/>
                <a:gd name="T25" fmla="*/ 12 h 232"/>
                <a:gd name="T26" fmla="*/ 116 w 182"/>
                <a:gd name="T27" fmla="*/ 8 h 232"/>
                <a:gd name="T28" fmla="*/ 174 w 182"/>
                <a:gd name="T29" fmla="*/ 38 h 232"/>
                <a:gd name="T30" fmla="*/ 144 w 182"/>
                <a:gd name="T31" fmla="*/ 9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2" h="231">
                  <a:moveTo>
                    <a:pt x="144" y="96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45" y="166"/>
                    <a:pt x="45" y="166"/>
                    <a:pt x="45" y="166"/>
                  </a:cubicBezTo>
                  <a:cubicBezTo>
                    <a:pt x="41" y="203"/>
                    <a:pt x="41" y="203"/>
                    <a:pt x="41" y="203"/>
                  </a:cubicBezTo>
                  <a:cubicBezTo>
                    <a:pt x="40" y="215"/>
                    <a:pt x="32" y="227"/>
                    <a:pt x="20" y="229"/>
                  </a:cubicBezTo>
                  <a:cubicBezTo>
                    <a:pt x="8" y="232"/>
                    <a:pt x="2" y="222"/>
                    <a:pt x="0" y="211"/>
                  </a:cubicBezTo>
                  <a:cubicBezTo>
                    <a:pt x="1" y="169"/>
                    <a:pt x="1" y="169"/>
                    <a:pt x="1" y="169"/>
                  </a:cubicBezTo>
                  <a:cubicBezTo>
                    <a:pt x="0" y="168"/>
                    <a:pt x="0" y="167"/>
                    <a:pt x="0" y="167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5" y="75"/>
                    <a:pt x="9" y="67"/>
                    <a:pt x="16" y="63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9" y="10"/>
                    <a:pt x="113" y="9"/>
                    <a:pt x="116" y="8"/>
                  </a:cubicBezTo>
                  <a:cubicBezTo>
                    <a:pt x="140" y="0"/>
                    <a:pt x="166" y="14"/>
                    <a:pt x="174" y="38"/>
                  </a:cubicBezTo>
                  <a:cubicBezTo>
                    <a:pt x="182" y="63"/>
                    <a:pt x="168" y="89"/>
                    <a:pt x="144" y="96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6" name="i$ḷïḓè"/>
            <p:cNvSpPr/>
            <p:nvPr/>
          </p:nvSpPr>
          <p:spPr bwMode="auto">
            <a:xfrm>
              <a:off x="5478463" y="2106613"/>
              <a:ext cx="12700" cy="100013"/>
            </a:xfrm>
            <a:custGeom>
              <a:avLst/>
              <a:gdLst>
                <a:gd name="T0" fmla="*/ 0 w 5"/>
                <a:gd name="T1" fmla="*/ 25 h 37"/>
                <a:gd name="T2" fmla="*/ 5 w 5"/>
                <a:gd name="T3" fmla="*/ 37 h 37"/>
                <a:gd name="T4" fmla="*/ 5 w 5"/>
                <a:gd name="T5" fmla="*/ 0 h 37"/>
                <a:gd name="T6" fmla="*/ 0 w 5"/>
                <a:gd name="T7" fmla="*/ 0 h 37"/>
                <a:gd name="T8" fmla="*/ 0 w 5"/>
                <a:gd name="T9" fmla="*/ 2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7">
                  <a:moveTo>
                    <a:pt x="0" y="25"/>
                  </a:moveTo>
                  <a:cubicBezTo>
                    <a:pt x="1" y="29"/>
                    <a:pt x="2" y="34"/>
                    <a:pt x="5" y="37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7" name="ïṩļíḋè"/>
            <p:cNvSpPr/>
            <p:nvPr/>
          </p:nvSpPr>
          <p:spPr bwMode="auto">
            <a:xfrm>
              <a:off x="7407276" y="2185988"/>
              <a:ext cx="73025" cy="55563"/>
            </a:xfrm>
            <a:custGeom>
              <a:avLst/>
              <a:gdLst>
                <a:gd name="T0" fmla="*/ 27 w 27"/>
                <a:gd name="T1" fmla="*/ 9 h 21"/>
                <a:gd name="T2" fmla="*/ 23 w 27"/>
                <a:gd name="T3" fmla="*/ 0 h 21"/>
                <a:gd name="T4" fmla="*/ 7 w 27"/>
                <a:gd name="T5" fmla="*/ 8 h 21"/>
                <a:gd name="T6" fmla="*/ 2 w 27"/>
                <a:gd name="T7" fmla="*/ 21 h 21"/>
                <a:gd name="T8" fmla="*/ 6 w 27"/>
                <a:gd name="T9" fmla="*/ 19 h 21"/>
                <a:gd name="T10" fmla="*/ 27 w 27"/>
                <a:gd name="T11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1">
                  <a:moveTo>
                    <a:pt x="27" y="9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11"/>
                    <a:pt x="0" y="16"/>
                    <a:pt x="2" y="21"/>
                  </a:cubicBezTo>
                  <a:cubicBezTo>
                    <a:pt x="4" y="21"/>
                    <a:pt x="5" y="20"/>
                    <a:pt x="6" y="19"/>
                  </a:cubicBezTo>
                  <a:lnTo>
                    <a:pt x="27" y="9"/>
                  </a:ln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8" name="î$ḻiḑè"/>
            <p:cNvSpPr/>
            <p:nvPr/>
          </p:nvSpPr>
          <p:spPr bwMode="auto">
            <a:xfrm>
              <a:off x="4089401" y="2382838"/>
              <a:ext cx="650875" cy="614363"/>
            </a:xfrm>
            <a:custGeom>
              <a:avLst/>
              <a:gdLst>
                <a:gd name="T0" fmla="*/ 86 w 240"/>
                <a:gd name="T1" fmla="*/ 219 h 227"/>
                <a:gd name="T2" fmla="*/ 0 w 240"/>
                <a:gd name="T3" fmla="*/ 141 h 227"/>
                <a:gd name="T4" fmla="*/ 128 w 240"/>
                <a:gd name="T5" fmla="*/ 0 h 227"/>
                <a:gd name="T6" fmla="*/ 230 w 240"/>
                <a:gd name="T7" fmla="*/ 94 h 227"/>
                <a:gd name="T8" fmla="*/ 231 w 240"/>
                <a:gd name="T9" fmla="*/ 123 h 227"/>
                <a:gd name="T10" fmla="*/ 202 w 240"/>
                <a:gd name="T11" fmla="*/ 124 h 227"/>
                <a:gd name="T12" fmla="*/ 110 w 240"/>
                <a:gd name="T13" fmla="*/ 41 h 227"/>
                <a:gd name="T14" fmla="*/ 105 w 240"/>
                <a:gd name="T15" fmla="*/ 41 h 227"/>
                <a:gd name="T16" fmla="*/ 105 w 240"/>
                <a:gd name="T17" fmla="*/ 46 h 227"/>
                <a:gd name="T18" fmla="*/ 225 w 240"/>
                <a:gd name="T19" fmla="*/ 155 h 227"/>
                <a:gd name="T20" fmla="*/ 232 w 240"/>
                <a:gd name="T21" fmla="*/ 170 h 227"/>
                <a:gd name="T22" fmla="*/ 226 w 240"/>
                <a:gd name="T23" fmla="*/ 185 h 227"/>
                <a:gd name="T24" fmla="*/ 197 w 240"/>
                <a:gd name="T25" fmla="*/ 186 h 227"/>
                <a:gd name="T26" fmla="*/ 86 w 240"/>
                <a:gd name="T27" fmla="*/ 85 h 227"/>
                <a:gd name="T28" fmla="*/ 80 w 240"/>
                <a:gd name="T29" fmla="*/ 86 h 227"/>
                <a:gd name="T30" fmla="*/ 81 w 240"/>
                <a:gd name="T31" fmla="*/ 91 h 227"/>
                <a:gd name="T32" fmla="*/ 180 w 240"/>
                <a:gd name="T33" fmla="*/ 182 h 227"/>
                <a:gd name="T34" fmla="*/ 181 w 240"/>
                <a:gd name="T35" fmla="*/ 212 h 227"/>
                <a:gd name="T36" fmla="*/ 152 w 240"/>
                <a:gd name="T37" fmla="*/ 212 h 227"/>
                <a:gd name="T38" fmla="*/ 44 w 240"/>
                <a:gd name="T39" fmla="*/ 114 h 227"/>
                <a:gd name="T40" fmla="*/ 38 w 240"/>
                <a:gd name="T41" fmla="*/ 114 h 227"/>
                <a:gd name="T42" fmla="*/ 38 w 240"/>
                <a:gd name="T43" fmla="*/ 120 h 227"/>
                <a:gd name="T44" fmla="*/ 113 w 240"/>
                <a:gd name="T45" fmla="*/ 188 h 227"/>
                <a:gd name="T46" fmla="*/ 116 w 240"/>
                <a:gd name="T47" fmla="*/ 217 h 227"/>
                <a:gd name="T48" fmla="*/ 86 w 240"/>
                <a:gd name="T49" fmla="*/ 21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0" h="226">
                  <a:moveTo>
                    <a:pt x="86" y="219"/>
                  </a:moveTo>
                  <a:cubicBezTo>
                    <a:pt x="0" y="141"/>
                    <a:pt x="0" y="141"/>
                    <a:pt x="0" y="141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230" y="94"/>
                    <a:pt x="230" y="94"/>
                    <a:pt x="230" y="94"/>
                  </a:cubicBezTo>
                  <a:cubicBezTo>
                    <a:pt x="239" y="101"/>
                    <a:pt x="240" y="115"/>
                    <a:pt x="231" y="123"/>
                  </a:cubicBezTo>
                  <a:cubicBezTo>
                    <a:pt x="224" y="132"/>
                    <a:pt x="210" y="131"/>
                    <a:pt x="202" y="124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9" y="39"/>
                    <a:pt x="106" y="39"/>
                    <a:pt x="105" y="41"/>
                  </a:cubicBezTo>
                  <a:cubicBezTo>
                    <a:pt x="103" y="42"/>
                    <a:pt x="103" y="45"/>
                    <a:pt x="105" y="46"/>
                  </a:cubicBezTo>
                  <a:cubicBezTo>
                    <a:pt x="225" y="155"/>
                    <a:pt x="225" y="155"/>
                    <a:pt x="225" y="155"/>
                  </a:cubicBezTo>
                  <a:cubicBezTo>
                    <a:pt x="229" y="159"/>
                    <a:pt x="231" y="164"/>
                    <a:pt x="232" y="170"/>
                  </a:cubicBezTo>
                  <a:cubicBezTo>
                    <a:pt x="232" y="175"/>
                    <a:pt x="230" y="180"/>
                    <a:pt x="226" y="185"/>
                  </a:cubicBezTo>
                  <a:cubicBezTo>
                    <a:pt x="218" y="193"/>
                    <a:pt x="205" y="194"/>
                    <a:pt x="197" y="1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4" y="84"/>
                    <a:pt x="82" y="84"/>
                    <a:pt x="80" y="86"/>
                  </a:cubicBezTo>
                  <a:cubicBezTo>
                    <a:pt x="79" y="87"/>
                    <a:pt x="79" y="90"/>
                    <a:pt x="81" y="91"/>
                  </a:cubicBezTo>
                  <a:cubicBezTo>
                    <a:pt x="180" y="182"/>
                    <a:pt x="180" y="182"/>
                    <a:pt x="180" y="182"/>
                  </a:cubicBezTo>
                  <a:cubicBezTo>
                    <a:pt x="189" y="190"/>
                    <a:pt x="189" y="203"/>
                    <a:pt x="181" y="212"/>
                  </a:cubicBezTo>
                  <a:cubicBezTo>
                    <a:pt x="173" y="220"/>
                    <a:pt x="160" y="220"/>
                    <a:pt x="152" y="212"/>
                  </a:cubicBezTo>
                  <a:cubicBezTo>
                    <a:pt x="44" y="114"/>
                    <a:pt x="44" y="114"/>
                    <a:pt x="44" y="114"/>
                  </a:cubicBezTo>
                  <a:cubicBezTo>
                    <a:pt x="42" y="112"/>
                    <a:pt x="40" y="113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113" y="188"/>
                    <a:pt x="113" y="188"/>
                    <a:pt x="113" y="188"/>
                  </a:cubicBezTo>
                  <a:cubicBezTo>
                    <a:pt x="122" y="195"/>
                    <a:pt x="123" y="209"/>
                    <a:pt x="116" y="217"/>
                  </a:cubicBezTo>
                  <a:cubicBezTo>
                    <a:pt x="108" y="226"/>
                    <a:pt x="95" y="227"/>
                    <a:pt x="86" y="219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19" name="iśľîḑè"/>
            <p:cNvSpPr/>
            <p:nvPr/>
          </p:nvSpPr>
          <p:spPr bwMode="auto">
            <a:xfrm>
              <a:off x="3670301" y="1998663"/>
              <a:ext cx="765175" cy="766763"/>
            </a:xfrm>
            <a:custGeom>
              <a:avLst/>
              <a:gdLst>
                <a:gd name="T0" fmla="*/ 282 w 282"/>
                <a:gd name="T1" fmla="*/ 142 h 283"/>
                <a:gd name="T2" fmla="*/ 174 w 282"/>
                <a:gd name="T3" fmla="*/ 45 h 283"/>
                <a:gd name="T4" fmla="*/ 148 w 282"/>
                <a:gd name="T5" fmla="*/ 45 h 283"/>
                <a:gd name="T6" fmla="*/ 98 w 282"/>
                <a:gd name="T7" fmla="*/ 0 h 283"/>
                <a:gd name="T8" fmla="*/ 0 w 282"/>
                <a:gd name="T9" fmla="*/ 108 h 283"/>
                <a:gd name="T10" fmla="*/ 27 w 282"/>
                <a:gd name="T11" fmla="*/ 132 h 283"/>
                <a:gd name="T12" fmla="*/ 43 w 282"/>
                <a:gd name="T13" fmla="*/ 164 h 283"/>
                <a:gd name="T14" fmla="*/ 45 w 282"/>
                <a:gd name="T15" fmla="*/ 173 h 283"/>
                <a:gd name="T16" fmla="*/ 55 w 282"/>
                <a:gd name="T17" fmla="*/ 194 h 283"/>
                <a:gd name="T18" fmla="*/ 154 w 282"/>
                <a:gd name="T19" fmla="*/ 283 h 283"/>
                <a:gd name="T20" fmla="*/ 282 w 282"/>
                <a:gd name="T21" fmla="*/ 14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2" h="283">
                  <a:moveTo>
                    <a:pt x="282" y="142"/>
                  </a:moveTo>
                  <a:cubicBezTo>
                    <a:pt x="174" y="45"/>
                    <a:pt x="174" y="45"/>
                    <a:pt x="174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27" y="132"/>
                    <a:pt x="27" y="132"/>
                    <a:pt x="27" y="132"/>
                  </a:cubicBezTo>
                  <a:cubicBezTo>
                    <a:pt x="36" y="141"/>
                    <a:pt x="42" y="152"/>
                    <a:pt x="43" y="164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6" y="181"/>
                    <a:pt x="49" y="188"/>
                    <a:pt x="55" y="194"/>
                  </a:cubicBezTo>
                  <a:cubicBezTo>
                    <a:pt x="154" y="283"/>
                    <a:pt x="154" y="283"/>
                    <a:pt x="154" y="283"/>
                  </a:cubicBezTo>
                  <a:lnTo>
                    <a:pt x="282" y="142"/>
                  </a:ln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0" name="îṧḻiḑè"/>
            <p:cNvSpPr/>
            <p:nvPr/>
          </p:nvSpPr>
          <p:spPr bwMode="auto">
            <a:xfrm>
              <a:off x="4117976" y="2413001"/>
              <a:ext cx="301625" cy="333375"/>
            </a:xfrm>
            <a:custGeom>
              <a:avLst/>
              <a:gdLst>
                <a:gd name="T0" fmla="*/ 111 w 111"/>
                <a:gd name="T1" fmla="*/ 10 h 123"/>
                <a:gd name="T2" fmla="*/ 11 w 111"/>
                <a:gd name="T3" fmla="*/ 121 h 123"/>
                <a:gd name="T4" fmla="*/ 3 w 111"/>
                <a:gd name="T5" fmla="*/ 121 h 123"/>
                <a:gd name="T6" fmla="*/ 2 w 111"/>
                <a:gd name="T7" fmla="*/ 113 h 123"/>
                <a:gd name="T8" fmla="*/ 105 w 111"/>
                <a:gd name="T9" fmla="*/ 0 h 123"/>
                <a:gd name="T10" fmla="*/ 111 w 111"/>
                <a:gd name="T11" fmla="*/ 1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" h="123">
                  <a:moveTo>
                    <a:pt x="111" y="10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9" y="123"/>
                    <a:pt x="5" y="123"/>
                    <a:pt x="3" y="121"/>
                  </a:cubicBezTo>
                  <a:cubicBezTo>
                    <a:pt x="0" y="119"/>
                    <a:pt x="0" y="115"/>
                    <a:pt x="2" y="113"/>
                  </a:cubicBezTo>
                  <a:cubicBezTo>
                    <a:pt x="105" y="0"/>
                    <a:pt x="105" y="0"/>
                    <a:pt x="105" y="0"/>
                  </a:cubicBezTo>
                  <a:lnTo>
                    <a:pt x="111" y="10"/>
                  </a:ln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1" name="íṡḻîḋé"/>
            <p:cNvSpPr/>
            <p:nvPr/>
          </p:nvSpPr>
          <p:spPr bwMode="auto">
            <a:xfrm>
              <a:off x="3979863" y="2233613"/>
              <a:ext cx="458788" cy="260350"/>
            </a:xfrm>
            <a:custGeom>
              <a:avLst/>
              <a:gdLst>
                <a:gd name="T0" fmla="*/ 135 w 169"/>
                <a:gd name="T1" fmla="*/ 71 h 96"/>
                <a:gd name="T2" fmla="*/ 161 w 169"/>
                <a:gd name="T3" fmla="*/ 96 h 96"/>
                <a:gd name="T4" fmla="*/ 169 w 169"/>
                <a:gd name="T5" fmla="*/ 74 h 96"/>
                <a:gd name="T6" fmla="*/ 138 w 169"/>
                <a:gd name="T7" fmla="*/ 30 h 96"/>
                <a:gd name="T8" fmla="*/ 139 w 169"/>
                <a:gd name="T9" fmla="*/ 30 h 96"/>
                <a:gd name="T10" fmla="*/ 118 w 169"/>
                <a:gd name="T11" fmla="*/ 3 h 96"/>
                <a:gd name="T12" fmla="*/ 34 w 169"/>
                <a:gd name="T13" fmla="*/ 0 h 96"/>
                <a:gd name="T14" fmla="*/ 0 w 169"/>
                <a:gd name="T15" fmla="*/ 48 h 96"/>
                <a:gd name="T16" fmla="*/ 82 w 169"/>
                <a:gd name="T17" fmla="*/ 49 h 96"/>
                <a:gd name="T18" fmla="*/ 135 w 169"/>
                <a:gd name="T19" fmla="*/ 7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9" h="96">
                  <a:moveTo>
                    <a:pt x="135" y="71"/>
                  </a:moveTo>
                  <a:cubicBezTo>
                    <a:pt x="161" y="96"/>
                    <a:pt x="161" y="96"/>
                    <a:pt x="161" y="96"/>
                  </a:cubicBezTo>
                  <a:cubicBezTo>
                    <a:pt x="169" y="74"/>
                    <a:pt x="169" y="74"/>
                    <a:pt x="169" y="74"/>
                  </a:cubicBezTo>
                  <a:cubicBezTo>
                    <a:pt x="138" y="30"/>
                    <a:pt x="138" y="30"/>
                    <a:pt x="138" y="30"/>
                  </a:cubicBezTo>
                  <a:cubicBezTo>
                    <a:pt x="139" y="30"/>
                    <a:pt x="139" y="30"/>
                    <a:pt x="139" y="30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82" y="49"/>
                    <a:pt x="82" y="49"/>
                    <a:pt x="82" y="49"/>
                  </a:cubicBezTo>
                  <a:cubicBezTo>
                    <a:pt x="102" y="50"/>
                    <a:pt x="121" y="57"/>
                    <a:pt x="135" y="71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2" name="ïś1iḋé"/>
            <p:cNvSpPr/>
            <p:nvPr/>
          </p:nvSpPr>
          <p:spPr bwMode="auto">
            <a:xfrm>
              <a:off x="3516313" y="1573213"/>
              <a:ext cx="474663" cy="763588"/>
            </a:xfrm>
            <a:custGeom>
              <a:avLst/>
              <a:gdLst>
                <a:gd name="T0" fmla="*/ 299 w 299"/>
                <a:gd name="T1" fmla="*/ 271 h 481"/>
                <a:gd name="T2" fmla="*/ 285 w 299"/>
                <a:gd name="T3" fmla="*/ 287 h 481"/>
                <a:gd name="T4" fmla="*/ 118 w 299"/>
                <a:gd name="T5" fmla="*/ 471 h 481"/>
                <a:gd name="T6" fmla="*/ 108 w 299"/>
                <a:gd name="T7" fmla="*/ 481 h 481"/>
                <a:gd name="T8" fmla="*/ 50 w 299"/>
                <a:gd name="T9" fmla="*/ 428 h 481"/>
                <a:gd name="T10" fmla="*/ 0 w 299"/>
                <a:gd name="T11" fmla="*/ 384 h 481"/>
                <a:gd name="T12" fmla="*/ 0 w 299"/>
                <a:gd name="T13" fmla="*/ 0 h 481"/>
                <a:gd name="T14" fmla="*/ 241 w 299"/>
                <a:gd name="T15" fmla="*/ 218 h 481"/>
                <a:gd name="T16" fmla="*/ 299 w 299"/>
                <a:gd name="T17" fmla="*/ 27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481">
                  <a:moveTo>
                    <a:pt x="299" y="271"/>
                  </a:moveTo>
                  <a:lnTo>
                    <a:pt x="285" y="287"/>
                  </a:lnTo>
                  <a:lnTo>
                    <a:pt x="118" y="471"/>
                  </a:lnTo>
                  <a:lnTo>
                    <a:pt x="108" y="481"/>
                  </a:lnTo>
                  <a:lnTo>
                    <a:pt x="50" y="428"/>
                  </a:lnTo>
                  <a:lnTo>
                    <a:pt x="0" y="384"/>
                  </a:lnTo>
                  <a:lnTo>
                    <a:pt x="0" y="0"/>
                  </a:lnTo>
                  <a:lnTo>
                    <a:pt x="241" y="218"/>
                  </a:lnTo>
                  <a:lnTo>
                    <a:pt x="299" y="271"/>
                  </a:lnTo>
                  <a:close/>
                </a:path>
              </a:pathLst>
            </a:cu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3" name="iṣḷîďe"/>
            <p:cNvSpPr/>
            <p:nvPr/>
          </p:nvSpPr>
          <p:spPr bwMode="auto">
            <a:xfrm>
              <a:off x="3576638" y="1898651"/>
              <a:ext cx="433388" cy="460375"/>
            </a:xfrm>
            <a:custGeom>
              <a:avLst/>
              <a:gdLst>
                <a:gd name="T0" fmla="*/ 0 w 273"/>
                <a:gd name="T1" fmla="*/ 237 h 290"/>
                <a:gd name="T2" fmla="*/ 215 w 273"/>
                <a:gd name="T3" fmla="*/ 0 h 290"/>
                <a:gd name="T4" fmla="*/ 273 w 273"/>
                <a:gd name="T5" fmla="*/ 53 h 290"/>
                <a:gd name="T6" fmla="*/ 58 w 273"/>
                <a:gd name="T7" fmla="*/ 290 h 290"/>
                <a:gd name="T8" fmla="*/ 0 w 273"/>
                <a:gd name="T9" fmla="*/ 23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90">
                  <a:moveTo>
                    <a:pt x="0" y="237"/>
                  </a:moveTo>
                  <a:lnTo>
                    <a:pt x="215" y="0"/>
                  </a:lnTo>
                  <a:lnTo>
                    <a:pt x="273" y="53"/>
                  </a:lnTo>
                  <a:lnTo>
                    <a:pt x="58" y="290"/>
                  </a:lnTo>
                  <a:lnTo>
                    <a:pt x="0" y="237"/>
                  </a:lnTo>
                  <a:close/>
                </a:path>
              </a:pathLst>
            </a:cu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4" name="ïşľîdè"/>
            <p:cNvSpPr/>
            <p:nvPr/>
          </p:nvSpPr>
          <p:spPr bwMode="auto">
            <a:xfrm>
              <a:off x="4216401" y="3651251"/>
              <a:ext cx="515938" cy="193675"/>
            </a:xfrm>
            <a:custGeom>
              <a:avLst/>
              <a:gdLst>
                <a:gd name="T0" fmla="*/ 190 w 190"/>
                <a:gd name="T1" fmla="*/ 0 h 72"/>
                <a:gd name="T2" fmla="*/ 162 w 190"/>
                <a:gd name="T3" fmla="*/ 15 h 72"/>
                <a:gd name="T4" fmla="*/ 132 w 190"/>
                <a:gd name="T5" fmla="*/ 29 h 72"/>
                <a:gd name="T6" fmla="*/ 115 w 190"/>
                <a:gd name="T7" fmla="*/ 37 h 72"/>
                <a:gd name="T8" fmla="*/ 97 w 190"/>
                <a:gd name="T9" fmla="*/ 44 h 72"/>
                <a:gd name="T10" fmla="*/ 80 w 190"/>
                <a:gd name="T11" fmla="*/ 52 h 72"/>
                <a:gd name="T12" fmla="*/ 62 w 190"/>
                <a:gd name="T13" fmla="*/ 59 h 72"/>
                <a:gd name="T14" fmla="*/ 46 w 190"/>
                <a:gd name="T15" fmla="*/ 65 h 72"/>
                <a:gd name="T16" fmla="*/ 31 w 190"/>
                <a:gd name="T17" fmla="*/ 70 h 72"/>
                <a:gd name="T18" fmla="*/ 18 w 190"/>
                <a:gd name="T19" fmla="*/ 71 h 72"/>
                <a:gd name="T20" fmla="*/ 8 w 190"/>
                <a:gd name="T21" fmla="*/ 69 h 72"/>
                <a:gd name="T22" fmla="*/ 2 w 190"/>
                <a:gd name="T23" fmla="*/ 66 h 72"/>
                <a:gd name="T24" fmla="*/ 0 w 190"/>
                <a:gd name="T25" fmla="*/ 64 h 72"/>
                <a:gd name="T26" fmla="*/ 2 w 190"/>
                <a:gd name="T27" fmla="*/ 65 h 72"/>
                <a:gd name="T28" fmla="*/ 8 w 190"/>
                <a:gd name="T29" fmla="*/ 67 h 72"/>
                <a:gd name="T30" fmla="*/ 30 w 190"/>
                <a:gd name="T31" fmla="*/ 66 h 72"/>
                <a:gd name="T32" fmla="*/ 37 w 190"/>
                <a:gd name="T33" fmla="*/ 63 h 72"/>
                <a:gd name="T34" fmla="*/ 44 w 190"/>
                <a:gd name="T35" fmla="*/ 59 h 72"/>
                <a:gd name="T36" fmla="*/ 60 w 190"/>
                <a:gd name="T37" fmla="*/ 52 h 72"/>
                <a:gd name="T38" fmla="*/ 77 w 190"/>
                <a:gd name="T39" fmla="*/ 45 h 72"/>
                <a:gd name="T40" fmla="*/ 94 w 190"/>
                <a:gd name="T41" fmla="*/ 37 h 72"/>
                <a:gd name="T42" fmla="*/ 112 w 190"/>
                <a:gd name="T43" fmla="*/ 30 h 72"/>
                <a:gd name="T44" fmla="*/ 129 w 190"/>
                <a:gd name="T45" fmla="*/ 23 h 72"/>
                <a:gd name="T46" fmla="*/ 160 w 190"/>
                <a:gd name="T47" fmla="*/ 11 h 72"/>
                <a:gd name="T48" fmla="*/ 190 w 190"/>
                <a:gd name="T4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72">
                  <a:moveTo>
                    <a:pt x="190" y="0"/>
                  </a:moveTo>
                  <a:cubicBezTo>
                    <a:pt x="190" y="0"/>
                    <a:pt x="179" y="7"/>
                    <a:pt x="162" y="15"/>
                  </a:cubicBezTo>
                  <a:cubicBezTo>
                    <a:pt x="153" y="19"/>
                    <a:pt x="143" y="24"/>
                    <a:pt x="132" y="29"/>
                  </a:cubicBezTo>
                  <a:cubicBezTo>
                    <a:pt x="126" y="32"/>
                    <a:pt x="121" y="34"/>
                    <a:pt x="115" y="37"/>
                  </a:cubicBezTo>
                  <a:cubicBezTo>
                    <a:pt x="109" y="39"/>
                    <a:pt x="103" y="42"/>
                    <a:pt x="97" y="44"/>
                  </a:cubicBezTo>
                  <a:cubicBezTo>
                    <a:pt x="91" y="47"/>
                    <a:pt x="85" y="49"/>
                    <a:pt x="80" y="52"/>
                  </a:cubicBezTo>
                  <a:cubicBezTo>
                    <a:pt x="74" y="54"/>
                    <a:pt x="68" y="56"/>
                    <a:pt x="62" y="59"/>
                  </a:cubicBezTo>
                  <a:cubicBezTo>
                    <a:pt x="57" y="61"/>
                    <a:pt x="51" y="63"/>
                    <a:pt x="46" y="65"/>
                  </a:cubicBezTo>
                  <a:cubicBezTo>
                    <a:pt x="41" y="67"/>
                    <a:pt x="36" y="69"/>
                    <a:pt x="31" y="70"/>
                  </a:cubicBezTo>
                  <a:cubicBezTo>
                    <a:pt x="26" y="72"/>
                    <a:pt x="22" y="72"/>
                    <a:pt x="18" y="71"/>
                  </a:cubicBezTo>
                  <a:cubicBezTo>
                    <a:pt x="14" y="71"/>
                    <a:pt x="10" y="70"/>
                    <a:pt x="8" y="69"/>
                  </a:cubicBezTo>
                  <a:cubicBezTo>
                    <a:pt x="5" y="68"/>
                    <a:pt x="3" y="66"/>
                    <a:pt x="2" y="66"/>
                  </a:cubicBezTo>
                  <a:cubicBezTo>
                    <a:pt x="0" y="65"/>
                    <a:pt x="0" y="64"/>
                    <a:pt x="0" y="64"/>
                  </a:cubicBezTo>
                  <a:cubicBezTo>
                    <a:pt x="0" y="64"/>
                    <a:pt x="1" y="65"/>
                    <a:pt x="2" y="65"/>
                  </a:cubicBezTo>
                  <a:cubicBezTo>
                    <a:pt x="3" y="66"/>
                    <a:pt x="5" y="67"/>
                    <a:pt x="8" y="67"/>
                  </a:cubicBezTo>
                  <a:cubicBezTo>
                    <a:pt x="13" y="69"/>
                    <a:pt x="21" y="69"/>
                    <a:pt x="30" y="66"/>
                  </a:cubicBezTo>
                  <a:cubicBezTo>
                    <a:pt x="32" y="65"/>
                    <a:pt x="34" y="64"/>
                    <a:pt x="37" y="63"/>
                  </a:cubicBezTo>
                  <a:cubicBezTo>
                    <a:pt x="39" y="62"/>
                    <a:pt x="41" y="61"/>
                    <a:pt x="44" y="59"/>
                  </a:cubicBezTo>
                  <a:cubicBezTo>
                    <a:pt x="49" y="57"/>
                    <a:pt x="54" y="55"/>
                    <a:pt x="60" y="52"/>
                  </a:cubicBezTo>
                  <a:cubicBezTo>
                    <a:pt x="65" y="50"/>
                    <a:pt x="71" y="47"/>
                    <a:pt x="77" y="45"/>
                  </a:cubicBezTo>
                  <a:cubicBezTo>
                    <a:pt x="82" y="42"/>
                    <a:pt x="88" y="40"/>
                    <a:pt x="94" y="37"/>
                  </a:cubicBezTo>
                  <a:cubicBezTo>
                    <a:pt x="100" y="35"/>
                    <a:pt x="106" y="32"/>
                    <a:pt x="112" y="30"/>
                  </a:cubicBezTo>
                  <a:cubicBezTo>
                    <a:pt x="118" y="27"/>
                    <a:pt x="123" y="25"/>
                    <a:pt x="129" y="23"/>
                  </a:cubicBezTo>
                  <a:cubicBezTo>
                    <a:pt x="140" y="18"/>
                    <a:pt x="151" y="14"/>
                    <a:pt x="160" y="11"/>
                  </a:cubicBezTo>
                  <a:cubicBezTo>
                    <a:pt x="178" y="4"/>
                    <a:pt x="190" y="0"/>
                    <a:pt x="190" y="0"/>
                  </a:cubicBezTo>
                  <a:close/>
                </a:path>
              </a:pathLst>
            </a:custGeom>
            <a:solidFill>
              <a:srgbClr val="E8C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5" name="íṥḷíḍê"/>
            <p:cNvSpPr/>
            <p:nvPr/>
          </p:nvSpPr>
          <p:spPr bwMode="auto">
            <a:xfrm>
              <a:off x="3516313" y="3265488"/>
              <a:ext cx="1377950" cy="574675"/>
            </a:xfrm>
            <a:custGeom>
              <a:avLst/>
              <a:gdLst>
                <a:gd name="T0" fmla="*/ 277 w 508"/>
                <a:gd name="T1" fmla="*/ 212 h 212"/>
                <a:gd name="T2" fmla="*/ 269 w 508"/>
                <a:gd name="T3" fmla="*/ 211 h 212"/>
                <a:gd name="T4" fmla="*/ 265 w 508"/>
                <a:gd name="T5" fmla="*/ 210 h 212"/>
                <a:gd name="T6" fmla="*/ 149 w 508"/>
                <a:gd name="T7" fmla="*/ 177 h 212"/>
                <a:gd name="T8" fmla="*/ 0 w 508"/>
                <a:gd name="T9" fmla="*/ 177 h 212"/>
                <a:gd name="T10" fmla="*/ 0 w 508"/>
                <a:gd name="T11" fmla="*/ 61 h 212"/>
                <a:gd name="T12" fmla="*/ 162 w 508"/>
                <a:gd name="T13" fmla="*/ 61 h 212"/>
                <a:gd name="T14" fmla="*/ 218 w 508"/>
                <a:gd name="T15" fmla="*/ 24 h 212"/>
                <a:gd name="T16" fmla="*/ 296 w 508"/>
                <a:gd name="T17" fmla="*/ 24 h 212"/>
                <a:gd name="T18" fmla="*/ 296 w 508"/>
                <a:gd name="T19" fmla="*/ 24 h 212"/>
                <a:gd name="T20" fmla="*/ 382 w 508"/>
                <a:gd name="T21" fmla="*/ 3 h 212"/>
                <a:gd name="T22" fmla="*/ 404 w 508"/>
                <a:gd name="T23" fmla="*/ 8 h 212"/>
                <a:gd name="T24" fmla="*/ 408 w 508"/>
                <a:gd name="T25" fmla="*/ 13 h 212"/>
                <a:gd name="T26" fmla="*/ 398 w 508"/>
                <a:gd name="T27" fmla="*/ 43 h 212"/>
                <a:gd name="T28" fmla="*/ 314 w 508"/>
                <a:gd name="T29" fmla="*/ 84 h 212"/>
                <a:gd name="T30" fmla="*/ 307 w 508"/>
                <a:gd name="T31" fmla="*/ 89 h 212"/>
                <a:gd name="T32" fmla="*/ 302 w 508"/>
                <a:gd name="T33" fmla="*/ 115 h 212"/>
                <a:gd name="T34" fmla="*/ 332 w 508"/>
                <a:gd name="T35" fmla="*/ 129 h 212"/>
                <a:gd name="T36" fmla="*/ 478 w 508"/>
                <a:gd name="T37" fmla="*/ 84 h 212"/>
                <a:gd name="T38" fmla="*/ 499 w 508"/>
                <a:gd name="T39" fmla="*/ 89 h 212"/>
                <a:gd name="T40" fmla="*/ 504 w 508"/>
                <a:gd name="T41" fmla="*/ 96 h 212"/>
                <a:gd name="T42" fmla="*/ 493 w 508"/>
                <a:gd name="T43" fmla="*/ 124 h 212"/>
                <a:gd name="T44" fmla="*/ 442 w 508"/>
                <a:gd name="T45" fmla="*/ 145 h 212"/>
                <a:gd name="T46" fmla="*/ 294 w 508"/>
                <a:gd name="T47" fmla="*/ 208 h 212"/>
                <a:gd name="T48" fmla="*/ 292 w 508"/>
                <a:gd name="T49" fmla="*/ 209 h 212"/>
                <a:gd name="T50" fmla="*/ 277 w 508"/>
                <a:gd name="T51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8" h="211">
                  <a:moveTo>
                    <a:pt x="277" y="212"/>
                  </a:moveTo>
                  <a:cubicBezTo>
                    <a:pt x="274" y="212"/>
                    <a:pt x="272" y="212"/>
                    <a:pt x="269" y="211"/>
                  </a:cubicBezTo>
                  <a:cubicBezTo>
                    <a:pt x="265" y="210"/>
                    <a:pt x="265" y="210"/>
                    <a:pt x="265" y="210"/>
                  </a:cubicBezTo>
                  <a:cubicBezTo>
                    <a:pt x="149" y="177"/>
                    <a:pt x="149" y="177"/>
                    <a:pt x="149" y="177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62" y="61"/>
                    <a:pt x="162" y="61"/>
                    <a:pt x="162" y="61"/>
                  </a:cubicBezTo>
                  <a:cubicBezTo>
                    <a:pt x="162" y="61"/>
                    <a:pt x="185" y="29"/>
                    <a:pt x="218" y="24"/>
                  </a:cubicBezTo>
                  <a:cubicBezTo>
                    <a:pt x="249" y="19"/>
                    <a:pt x="292" y="24"/>
                    <a:pt x="296" y="24"/>
                  </a:cubicBezTo>
                  <a:cubicBezTo>
                    <a:pt x="296" y="24"/>
                    <a:pt x="296" y="24"/>
                    <a:pt x="296" y="24"/>
                  </a:cubicBezTo>
                  <a:cubicBezTo>
                    <a:pt x="382" y="3"/>
                    <a:pt x="382" y="3"/>
                    <a:pt x="382" y="3"/>
                  </a:cubicBezTo>
                  <a:cubicBezTo>
                    <a:pt x="390" y="0"/>
                    <a:pt x="398" y="2"/>
                    <a:pt x="404" y="8"/>
                  </a:cubicBezTo>
                  <a:cubicBezTo>
                    <a:pt x="405" y="10"/>
                    <a:pt x="407" y="11"/>
                    <a:pt x="408" y="13"/>
                  </a:cubicBezTo>
                  <a:cubicBezTo>
                    <a:pt x="413" y="24"/>
                    <a:pt x="409" y="37"/>
                    <a:pt x="398" y="43"/>
                  </a:cubicBezTo>
                  <a:cubicBezTo>
                    <a:pt x="314" y="84"/>
                    <a:pt x="314" y="84"/>
                    <a:pt x="314" y="84"/>
                  </a:cubicBezTo>
                  <a:cubicBezTo>
                    <a:pt x="312" y="85"/>
                    <a:pt x="309" y="87"/>
                    <a:pt x="307" y="89"/>
                  </a:cubicBezTo>
                  <a:cubicBezTo>
                    <a:pt x="301" y="95"/>
                    <a:pt x="298" y="106"/>
                    <a:pt x="302" y="115"/>
                  </a:cubicBezTo>
                  <a:cubicBezTo>
                    <a:pt x="307" y="127"/>
                    <a:pt x="320" y="133"/>
                    <a:pt x="332" y="129"/>
                  </a:cubicBezTo>
                  <a:cubicBezTo>
                    <a:pt x="478" y="84"/>
                    <a:pt x="478" y="84"/>
                    <a:pt x="478" y="84"/>
                  </a:cubicBezTo>
                  <a:cubicBezTo>
                    <a:pt x="486" y="82"/>
                    <a:pt x="494" y="84"/>
                    <a:pt x="499" y="89"/>
                  </a:cubicBezTo>
                  <a:cubicBezTo>
                    <a:pt x="501" y="91"/>
                    <a:pt x="502" y="93"/>
                    <a:pt x="504" y="96"/>
                  </a:cubicBezTo>
                  <a:cubicBezTo>
                    <a:pt x="508" y="107"/>
                    <a:pt x="503" y="119"/>
                    <a:pt x="493" y="124"/>
                  </a:cubicBezTo>
                  <a:cubicBezTo>
                    <a:pt x="442" y="145"/>
                    <a:pt x="442" y="145"/>
                    <a:pt x="442" y="145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87" y="211"/>
                    <a:pt x="282" y="212"/>
                    <a:pt x="277" y="212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6" name="íṧḻiďê"/>
            <p:cNvSpPr/>
            <p:nvPr/>
          </p:nvSpPr>
          <p:spPr bwMode="auto">
            <a:xfrm>
              <a:off x="3516313" y="3371851"/>
              <a:ext cx="330200" cy="449263"/>
            </a:xfrm>
            <a:prstGeom prst="rect">
              <a:avLst/>
            </a:prstGeom>
            <a:solidFill>
              <a:srgbClr val="5B8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7" name="îSḻíḋè"/>
            <p:cNvSpPr/>
            <p:nvPr/>
          </p:nvSpPr>
          <p:spPr bwMode="auto">
            <a:xfrm>
              <a:off x="3725863" y="3341688"/>
              <a:ext cx="120650" cy="509588"/>
            </a:xfrm>
            <a:prstGeom prst="rect">
              <a:avLst/>
            </a:pr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8" name="íš1ïḑê"/>
            <p:cNvSpPr/>
            <p:nvPr/>
          </p:nvSpPr>
          <p:spPr bwMode="auto">
            <a:xfrm>
              <a:off x="3898901" y="2379663"/>
              <a:ext cx="1630363" cy="1219200"/>
            </a:xfrm>
            <a:custGeom>
              <a:avLst/>
              <a:gdLst>
                <a:gd name="T0" fmla="*/ 0 w 601"/>
                <a:gd name="T1" fmla="*/ 413 h 450"/>
                <a:gd name="T2" fmla="*/ 0 w 601"/>
                <a:gd name="T3" fmla="*/ 0 h 450"/>
                <a:gd name="T4" fmla="*/ 601 w 601"/>
                <a:gd name="T5" fmla="*/ 0 h 450"/>
                <a:gd name="T6" fmla="*/ 601 w 601"/>
                <a:gd name="T7" fmla="*/ 413 h 450"/>
                <a:gd name="T8" fmla="*/ 564 w 601"/>
                <a:gd name="T9" fmla="*/ 450 h 450"/>
                <a:gd name="T10" fmla="*/ 38 w 601"/>
                <a:gd name="T11" fmla="*/ 450 h 450"/>
                <a:gd name="T12" fmla="*/ 0 w 601"/>
                <a:gd name="T13" fmla="*/ 413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1" h="450">
                  <a:moveTo>
                    <a:pt x="0" y="41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01" y="0"/>
                    <a:pt x="601" y="0"/>
                    <a:pt x="601" y="0"/>
                  </a:cubicBezTo>
                  <a:cubicBezTo>
                    <a:pt x="601" y="413"/>
                    <a:pt x="601" y="413"/>
                    <a:pt x="601" y="413"/>
                  </a:cubicBezTo>
                  <a:cubicBezTo>
                    <a:pt x="601" y="434"/>
                    <a:pt x="585" y="450"/>
                    <a:pt x="564" y="450"/>
                  </a:cubicBezTo>
                  <a:cubicBezTo>
                    <a:pt x="38" y="450"/>
                    <a:pt x="38" y="450"/>
                    <a:pt x="38" y="450"/>
                  </a:cubicBezTo>
                  <a:cubicBezTo>
                    <a:pt x="17" y="450"/>
                    <a:pt x="0" y="434"/>
                    <a:pt x="0" y="413"/>
                  </a:cubicBezTo>
                  <a:close/>
                </a:path>
              </a:pathLst>
            </a:custGeom>
            <a:solidFill>
              <a:srgbClr val="FA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29" name="îSḻïḋé"/>
            <p:cNvSpPr/>
            <p:nvPr/>
          </p:nvSpPr>
          <p:spPr bwMode="auto">
            <a:xfrm>
              <a:off x="4105276" y="2601913"/>
              <a:ext cx="341313" cy="774700"/>
            </a:xfrm>
            <a:custGeom>
              <a:avLst/>
              <a:gdLst>
                <a:gd name="T0" fmla="*/ 0 w 126"/>
                <a:gd name="T1" fmla="*/ 271 h 286"/>
                <a:gd name="T2" fmla="*/ 0 w 126"/>
                <a:gd name="T3" fmla="*/ 15 h 286"/>
                <a:gd name="T4" fmla="*/ 14 w 126"/>
                <a:gd name="T5" fmla="*/ 0 h 286"/>
                <a:gd name="T6" fmla="*/ 112 w 126"/>
                <a:gd name="T7" fmla="*/ 0 h 286"/>
                <a:gd name="T8" fmla="*/ 126 w 126"/>
                <a:gd name="T9" fmla="*/ 15 h 286"/>
                <a:gd name="T10" fmla="*/ 126 w 126"/>
                <a:gd name="T11" fmla="*/ 271 h 286"/>
                <a:gd name="T12" fmla="*/ 112 w 126"/>
                <a:gd name="T13" fmla="*/ 286 h 286"/>
                <a:gd name="T14" fmla="*/ 14 w 126"/>
                <a:gd name="T15" fmla="*/ 286 h 286"/>
                <a:gd name="T16" fmla="*/ 0 w 126"/>
                <a:gd name="T17" fmla="*/ 27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286">
                  <a:moveTo>
                    <a:pt x="0" y="271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0" y="0"/>
                    <a:pt x="126" y="7"/>
                    <a:pt x="126" y="15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6" y="280"/>
                    <a:pt x="120" y="286"/>
                    <a:pt x="112" y="286"/>
                  </a:cubicBezTo>
                  <a:cubicBezTo>
                    <a:pt x="14" y="286"/>
                    <a:pt x="14" y="286"/>
                    <a:pt x="14" y="286"/>
                  </a:cubicBezTo>
                  <a:cubicBezTo>
                    <a:pt x="6" y="286"/>
                    <a:pt x="0" y="280"/>
                    <a:pt x="0" y="2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0" name="ïṧlîḋê"/>
            <p:cNvSpPr/>
            <p:nvPr/>
          </p:nvSpPr>
          <p:spPr bwMode="auto">
            <a:xfrm>
              <a:off x="5089526" y="3225801"/>
              <a:ext cx="439738" cy="196850"/>
            </a:xfrm>
            <a:custGeom>
              <a:avLst/>
              <a:gdLst>
                <a:gd name="T0" fmla="*/ 0 w 277"/>
                <a:gd name="T1" fmla="*/ 124 h 124"/>
                <a:gd name="T2" fmla="*/ 45 w 277"/>
                <a:gd name="T3" fmla="*/ 61 h 124"/>
                <a:gd name="T4" fmla="*/ 0 w 277"/>
                <a:gd name="T5" fmla="*/ 0 h 124"/>
                <a:gd name="T6" fmla="*/ 277 w 277"/>
                <a:gd name="T7" fmla="*/ 0 h 124"/>
                <a:gd name="T8" fmla="*/ 277 w 277"/>
                <a:gd name="T9" fmla="*/ 124 h 124"/>
                <a:gd name="T10" fmla="*/ 0 w 277"/>
                <a:gd name="T11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7" h="124">
                  <a:moveTo>
                    <a:pt x="0" y="124"/>
                  </a:moveTo>
                  <a:lnTo>
                    <a:pt x="45" y="61"/>
                  </a:lnTo>
                  <a:lnTo>
                    <a:pt x="0" y="0"/>
                  </a:lnTo>
                  <a:lnTo>
                    <a:pt x="277" y="0"/>
                  </a:lnTo>
                  <a:lnTo>
                    <a:pt x="277" y="124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rgbClr val="FBBE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1" name="ïṡḻiḓè"/>
            <p:cNvSpPr/>
            <p:nvPr/>
          </p:nvSpPr>
          <p:spPr bwMode="auto">
            <a:xfrm>
              <a:off x="3879851" y="3265488"/>
              <a:ext cx="757238" cy="428625"/>
            </a:xfrm>
            <a:custGeom>
              <a:avLst/>
              <a:gdLst>
                <a:gd name="T0" fmla="*/ 0 w 279"/>
                <a:gd name="T1" fmla="*/ 61 h 158"/>
                <a:gd name="T2" fmla="*/ 7 w 279"/>
                <a:gd name="T3" fmla="*/ 155 h 158"/>
                <a:gd name="T4" fmla="*/ 38 w 279"/>
                <a:gd name="T5" fmla="*/ 158 h 158"/>
                <a:gd name="T6" fmla="*/ 186 w 279"/>
                <a:gd name="T7" fmla="*/ 130 h 158"/>
                <a:gd name="T8" fmla="*/ 186 w 279"/>
                <a:gd name="T9" fmla="*/ 129 h 158"/>
                <a:gd name="T10" fmla="*/ 168 w 279"/>
                <a:gd name="T11" fmla="*/ 115 h 158"/>
                <a:gd name="T12" fmla="*/ 173 w 279"/>
                <a:gd name="T13" fmla="*/ 89 h 158"/>
                <a:gd name="T14" fmla="*/ 180 w 279"/>
                <a:gd name="T15" fmla="*/ 84 h 158"/>
                <a:gd name="T16" fmla="*/ 264 w 279"/>
                <a:gd name="T17" fmla="*/ 43 h 158"/>
                <a:gd name="T18" fmla="*/ 274 w 279"/>
                <a:gd name="T19" fmla="*/ 13 h 158"/>
                <a:gd name="T20" fmla="*/ 270 w 279"/>
                <a:gd name="T21" fmla="*/ 8 h 158"/>
                <a:gd name="T22" fmla="*/ 248 w 279"/>
                <a:gd name="T23" fmla="*/ 3 h 158"/>
                <a:gd name="T24" fmla="*/ 162 w 279"/>
                <a:gd name="T25" fmla="*/ 24 h 158"/>
                <a:gd name="T26" fmla="*/ 162 w 279"/>
                <a:gd name="T27" fmla="*/ 24 h 158"/>
                <a:gd name="T28" fmla="*/ 84 w 279"/>
                <a:gd name="T29" fmla="*/ 24 h 158"/>
                <a:gd name="T30" fmla="*/ 28 w 279"/>
                <a:gd name="T31" fmla="*/ 61 h 158"/>
                <a:gd name="T32" fmla="*/ 0 w 279"/>
                <a:gd name="T33" fmla="*/ 6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9" h="158">
                  <a:moveTo>
                    <a:pt x="0" y="61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6" y="129"/>
                    <a:pt x="186" y="129"/>
                    <a:pt x="186" y="129"/>
                  </a:cubicBezTo>
                  <a:cubicBezTo>
                    <a:pt x="178" y="128"/>
                    <a:pt x="172" y="123"/>
                    <a:pt x="168" y="115"/>
                  </a:cubicBezTo>
                  <a:cubicBezTo>
                    <a:pt x="164" y="106"/>
                    <a:pt x="167" y="95"/>
                    <a:pt x="173" y="89"/>
                  </a:cubicBezTo>
                  <a:cubicBezTo>
                    <a:pt x="175" y="87"/>
                    <a:pt x="178" y="85"/>
                    <a:pt x="180" y="84"/>
                  </a:cubicBezTo>
                  <a:cubicBezTo>
                    <a:pt x="264" y="43"/>
                    <a:pt x="264" y="43"/>
                    <a:pt x="264" y="43"/>
                  </a:cubicBezTo>
                  <a:cubicBezTo>
                    <a:pt x="275" y="37"/>
                    <a:pt x="279" y="24"/>
                    <a:pt x="274" y="13"/>
                  </a:cubicBezTo>
                  <a:cubicBezTo>
                    <a:pt x="273" y="11"/>
                    <a:pt x="271" y="10"/>
                    <a:pt x="270" y="8"/>
                  </a:cubicBezTo>
                  <a:cubicBezTo>
                    <a:pt x="264" y="2"/>
                    <a:pt x="256" y="0"/>
                    <a:pt x="248" y="3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58" y="24"/>
                    <a:pt x="115" y="19"/>
                    <a:pt x="84" y="24"/>
                  </a:cubicBezTo>
                  <a:cubicBezTo>
                    <a:pt x="51" y="29"/>
                    <a:pt x="28" y="61"/>
                    <a:pt x="28" y="61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2" name="ïşḷïďê"/>
            <p:cNvSpPr/>
            <p:nvPr/>
          </p:nvSpPr>
          <p:spPr bwMode="auto">
            <a:xfrm>
              <a:off x="3849688" y="2087563"/>
              <a:ext cx="676275" cy="430213"/>
            </a:xfrm>
            <a:custGeom>
              <a:avLst/>
              <a:gdLst>
                <a:gd name="T0" fmla="*/ 66 w 249"/>
                <a:gd name="T1" fmla="*/ 101 h 159"/>
                <a:gd name="T2" fmla="*/ 144 w 249"/>
                <a:gd name="T3" fmla="*/ 76 h 159"/>
                <a:gd name="T4" fmla="*/ 187 w 249"/>
                <a:gd name="T5" fmla="*/ 102 h 159"/>
                <a:gd name="T6" fmla="*/ 204 w 249"/>
                <a:gd name="T7" fmla="*/ 143 h 159"/>
                <a:gd name="T8" fmla="*/ 233 w 249"/>
                <a:gd name="T9" fmla="*/ 154 h 159"/>
                <a:gd name="T10" fmla="*/ 245 w 249"/>
                <a:gd name="T11" fmla="*/ 125 h 159"/>
                <a:gd name="T12" fmla="*/ 225 w 249"/>
                <a:gd name="T13" fmla="*/ 79 h 159"/>
                <a:gd name="T14" fmla="*/ 224 w 249"/>
                <a:gd name="T15" fmla="*/ 77 h 159"/>
                <a:gd name="T16" fmla="*/ 219 w 249"/>
                <a:gd name="T17" fmla="*/ 71 h 159"/>
                <a:gd name="T18" fmla="*/ 173 w 249"/>
                <a:gd name="T19" fmla="*/ 11 h 159"/>
                <a:gd name="T20" fmla="*/ 152 w 249"/>
                <a:gd name="T21" fmla="*/ 1 h 159"/>
                <a:gd name="T22" fmla="*/ 142 w 249"/>
                <a:gd name="T23" fmla="*/ 2 h 159"/>
                <a:gd name="T24" fmla="*/ 48 w 249"/>
                <a:gd name="T25" fmla="*/ 10 h 159"/>
                <a:gd name="T26" fmla="*/ 38 w 249"/>
                <a:gd name="T27" fmla="*/ 11 h 159"/>
                <a:gd name="T28" fmla="*/ 7 w 249"/>
                <a:gd name="T29" fmla="*/ 70 h 159"/>
                <a:gd name="T30" fmla="*/ 66 w 249"/>
                <a:gd name="T31" fmla="*/ 10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9" h="159">
                  <a:moveTo>
                    <a:pt x="66" y="101"/>
                  </a:moveTo>
                  <a:cubicBezTo>
                    <a:pt x="144" y="76"/>
                    <a:pt x="144" y="76"/>
                    <a:pt x="144" y="76"/>
                  </a:cubicBezTo>
                  <a:cubicBezTo>
                    <a:pt x="187" y="102"/>
                    <a:pt x="187" y="102"/>
                    <a:pt x="187" y="102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9" y="154"/>
                    <a:pt x="222" y="159"/>
                    <a:pt x="233" y="154"/>
                  </a:cubicBezTo>
                  <a:cubicBezTo>
                    <a:pt x="244" y="149"/>
                    <a:pt x="249" y="136"/>
                    <a:pt x="245" y="125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7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68" y="4"/>
                    <a:pt x="160" y="0"/>
                    <a:pt x="152" y="1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5" y="10"/>
                    <a:pt x="41" y="11"/>
                    <a:pt x="38" y="11"/>
                  </a:cubicBezTo>
                  <a:cubicBezTo>
                    <a:pt x="14" y="19"/>
                    <a:pt x="0" y="45"/>
                    <a:pt x="7" y="70"/>
                  </a:cubicBezTo>
                  <a:cubicBezTo>
                    <a:pt x="15" y="94"/>
                    <a:pt x="41" y="108"/>
                    <a:pt x="66" y="101"/>
                  </a:cubicBezTo>
                  <a:close/>
                </a:path>
              </a:pathLst>
            </a:custGeom>
            <a:solidFill>
              <a:srgbClr val="EED7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3" name="iṩḷiḍe"/>
            <p:cNvSpPr/>
            <p:nvPr/>
          </p:nvSpPr>
          <p:spPr bwMode="auto">
            <a:xfrm>
              <a:off x="4530726" y="3336926"/>
              <a:ext cx="84138" cy="66675"/>
            </a:xfrm>
            <a:custGeom>
              <a:avLst/>
              <a:gdLst>
                <a:gd name="T0" fmla="*/ 16 w 31"/>
                <a:gd name="T1" fmla="*/ 3 h 25"/>
                <a:gd name="T2" fmla="*/ 0 w 31"/>
                <a:gd name="T3" fmla="*/ 8 h 25"/>
                <a:gd name="T4" fmla="*/ 7 w 31"/>
                <a:gd name="T5" fmla="*/ 25 h 25"/>
                <a:gd name="T6" fmla="*/ 24 w 31"/>
                <a:gd name="T7" fmla="*/ 17 h 25"/>
                <a:gd name="T8" fmla="*/ 31 w 31"/>
                <a:gd name="T9" fmla="*/ 11 h 25"/>
                <a:gd name="T10" fmla="*/ 16 w 31"/>
                <a:gd name="T11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5">
                  <a:moveTo>
                    <a:pt x="16" y="3"/>
                  </a:moveTo>
                  <a:cubicBezTo>
                    <a:pt x="12" y="4"/>
                    <a:pt x="0" y="8"/>
                    <a:pt x="0" y="8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7" y="15"/>
                    <a:pt x="29" y="14"/>
                    <a:pt x="31" y="11"/>
                  </a:cubicBezTo>
                  <a:cubicBezTo>
                    <a:pt x="29" y="7"/>
                    <a:pt x="24" y="0"/>
                    <a:pt x="16" y="3"/>
                  </a:cubicBez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1734" name="íṥḻïḓè"/>
            <p:cNvSpPr/>
            <p:nvPr/>
          </p:nvSpPr>
          <p:spPr bwMode="auto">
            <a:xfrm>
              <a:off x="4481513" y="2390776"/>
              <a:ext cx="38100" cy="68263"/>
            </a:xfrm>
            <a:custGeom>
              <a:avLst/>
              <a:gdLst>
                <a:gd name="T0" fmla="*/ 12 w 14"/>
                <a:gd name="T1" fmla="*/ 13 h 25"/>
                <a:gd name="T2" fmla="*/ 6 w 14"/>
                <a:gd name="T3" fmla="*/ 0 h 25"/>
                <a:gd name="T4" fmla="*/ 0 w 14"/>
                <a:gd name="T5" fmla="*/ 2 h 25"/>
                <a:gd name="T6" fmla="*/ 7 w 14"/>
                <a:gd name="T7" fmla="*/ 19 h 25"/>
                <a:gd name="T8" fmla="*/ 13 w 14"/>
                <a:gd name="T9" fmla="*/ 25 h 25"/>
                <a:gd name="T10" fmla="*/ 12 w 14"/>
                <a:gd name="T11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5">
                  <a:moveTo>
                    <a:pt x="12" y="13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22"/>
                    <a:pt x="10" y="24"/>
                    <a:pt x="13" y="25"/>
                  </a:cubicBezTo>
                  <a:cubicBezTo>
                    <a:pt x="14" y="21"/>
                    <a:pt x="13" y="17"/>
                    <a:pt x="12" y="13"/>
                  </a:cubicBezTo>
                  <a:close/>
                </a:path>
              </a:pathLst>
            </a:custGeom>
            <a:solidFill>
              <a:srgbClr val="F2E5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  <p:transition spd="slow" advClick="0" advTm="1000">
    <p:pull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VECTOR" val="07ebf020-8231-4ee8-a192-c6deec70e23c"/>
</p:tagLst>
</file>

<file path=ppt/tags/tag2.xml><?xml version="1.0" encoding="utf-8"?>
<p:tagLst xmlns:p="http://schemas.openxmlformats.org/presentationml/2006/main">
  <p:tag name="ISLIDE.VECTOR" val="775b343e-913f-4ae2-81d3-eb07cad602ee"/>
</p:tagLst>
</file>

<file path=ppt/tags/tag3.xml><?xml version="1.0" encoding="utf-8"?>
<p:tagLst xmlns:p="http://schemas.openxmlformats.org/presentationml/2006/main">
  <p:tag name="ISLIDE.VECTOR" val="a5601e00-dc84-46f5-b31d-05c7f0ebab25"/>
</p:tagLst>
</file>

<file path=ppt/tags/tag4.xml><?xml version="1.0" encoding="utf-8"?>
<p:tagLst xmlns:p="http://schemas.openxmlformats.org/presentationml/2006/main">
  <p:tag name="ISLIDE.VECTOR" val="57bf4807-9836-474c-901a-09f3d55ba1cf"/>
</p:tagLst>
</file>

<file path=ppt/tags/tag5.xml><?xml version="1.0" encoding="utf-8"?>
<p:tagLst xmlns:p="http://schemas.openxmlformats.org/presentationml/2006/main">
  <p:tag name="ISLIDE.VECTOR" val="752c0673-ff9c-4f93-9053-9c791c29a251"/>
</p:tagLst>
</file>

<file path=ppt/tags/tag6.xml><?xml version="1.0" encoding="utf-8"?>
<p:tagLst xmlns:p="http://schemas.openxmlformats.org/presentationml/2006/main">
  <p:tag name="ISLIDE.VECTOR" val="46bbc164-71de-48b2-9085-7092f65ffe35"/>
</p:tagLst>
</file>

<file path=ppt/tags/tag7.xml><?xml version="1.0" encoding="utf-8"?>
<p:tagLst xmlns:p="http://schemas.openxmlformats.org/presentationml/2006/main">
  <p:tag name="ISLIDE.VECTOR" val="e4d5e9c1-b147-4123-b87c-f0fc56b429c4"/>
</p:tagLst>
</file>

<file path=ppt/tags/tag8.xml><?xml version="1.0" encoding="utf-8"?>
<p:tagLst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59b65bc3096b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_ULTRA_SCORM_COURSE_ID" val="F7F2C4E7-2A17-40B6-A349-FECB80C2E379"/>
  <p:tag name="ISPRINGCLOUDFOLDERID" val="0"/>
  <p:tag name="ISPRINGCLOUDFOLDERPATH" val="Repository"/>
  <p:tag name="ISPRINGONLINEFOLDERID" val="0"/>
  <p:tag name="ISPRINGONLINEFOLDERPATH" val="Content List"/>
</p:tagLst>
</file>

<file path=ppt/theme/theme1.xml><?xml version="1.0" encoding="utf-8"?>
<a:theme xmlns:a="http://schemas.openxmlformats.org/drawingml/2006/main" name="Office 主题​​">
  <a:themeElements>
    <a:clrScheme name="自定义 116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0989B1"/>
      </a:accent1>
      <a:accent2>
        <a:srgbClr val="59C3B6"/>
      </a:accent2>
      <a:accent3>
        <a:srgbClr val="0989B1"/>
      </a:accent3>
      <a:accent4>
        <a:srgbClr val="59C3B6"/>
      </a:accent4>
      <a:accent5>
        <a:srgbClr val="0989B1"/>
      </a:accent5>
      <a:accent6>
        <a:srgbClr val="59C3B6"/>
      </a:accent6>
      <a:hlink>
        <a:srgbClr val="6B9F25"/>
      </a:hlink>
      <a:folHlink>
        <a:srgbClr val="BA6906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</Words>
  <Application>WPS 演示</Application>
  <PresentationFormat>On-screen Show (16:9)</PresentationFormat>
  <Paragraphs>58</Paragraphs>
  <Slides>7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Times</vt:lpstr>
      <vt:lpstr>Times New Roman</vt:lpstr>
      <vt:lpstr>造字工房力黑（非商用）常规体</vt:lpstr>
      <vt:lpstr>Impact</vt:lpstr>
      <vt:lpstr>时尚中黑简体</vt:lpstr>
      <vt:lpstr>黑体</vt:lpstr>
      <vt:lpstr>Open Sans</vt:lpstr>
      <vt:lpstr>Lato Light</vt:lpstr>
      <vt:lpstr>Lato</vt:lpstr>
      <vt:lpstr>Calibri</vt:lpstr>
      <vt:lpstr>幼圆</vt:lpstr>
      <vt:lpstr>Arial Unicode MS</vt:lpstr>
      <vt:lpstr>Meiryo</vt:lpstr>
      <vt:lpstr>Arial Narrow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上海剑姬网络科技有限公司</Company>
  <LinksUpToDate>false</LinksUpToDate>
  <SharedDoc>false</SharedDoc>
  <HyperlinksChanged>false</HyperlinksChanged>
  <AppVersion>14.0000</AppVersion>
  <Manager>风云办公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>风云办公</dc:creator>
  <cp:keywords>风云办公</cp:keywords>
  <dc:description>风云办公 http://www.ppt118.com</dc:description>
  <cp:lastModifiedBy>大雨小鱼</cp:lastModifiedBy>
  <cp:revision>418</cp:revision>
  <dcterms:created xsi:type="dcterms:W3CDTF">2014-11-09T01:07:00Z</dcterms:created>
  <dcterms:modified xsi:type="dcterms:W3CDTF">2019-05-01T03:04:50Z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